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93" r:id="rId4"/>
    <p:sldMasterId id="2147483695" r:id="rId5"/>
    <p:sldMasterId id="2147483818" r:id="rId6"/>
    <p:sldMasterId id="2147483850" r:id="rId7"/>
  </p:sldMasterIdLst>
  <p:notesMasterIdLst>
    <p:notesMasterId r:id="rId27"/>
  </p:notesMasterIdLst>
  <p:sldIdLst>
    <p:sldId id="256" r:id="rId8"/>
    <p:sldId id="257" r:id="rId9"/>
    <p:sldId id="268" r:id="rId10"/>
    <p:sldId id="282" r:id="rId11"/>
    <p:sldId id="281" r:id="rId12"/>
    <p:sldId id="280" r:id="rId13"/>
    <p:sldId id="269" r:id="rId14"/>
    <p:sldId id="2146847515" r:id="rId15"/>
    <p:sldId id="2147474992" r:id="rId16"/>
    <p:sldId id="279" r:id="rId17"/>
    <p:sldId id="265" r:id="rId18"/>
    <p:sldId id="277" r:id="rId19"/>
    <p:sldId id="275" r:id="rId20"/>
    <p:sldId id="276" r:id="rId21"/>
    <p:sldId id="284" r:id="rId22"/>
    <p:sldId id="285" r:id="rId23"/>
    <p:sldId id="287" r:id="rId24"/>
    <p:sldId id="2147474993" r:id="rId25"/>
    <p:sldId id="283"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Lato" panose="020F0502020204030203" pitchFamily="34" charset="0"/>
      <p:regular r:id="rId32"/>
      <p:bold r:id="rId33"/>
      <p:italic r:id="rId34"/>
      <p:boldItalic r:id="rId35"/>
    </p:embeddedFont>
    <p:embeddedFont>
      <p:font typeface="Proxima Nova" panose="020B0604020202020204" charset="0"/>
      <p:regular r:id="rId36"/>
      <p:bold r:id="rId37"/>
      <p:italic r:id="rId38"/>
      <p:boldItalic r:id="rId39"/>
    </p:embeddedFont>
    <p:embeddedFont>
      <p:font typeface="Proxima Nova Extrabold" panose="020B0604020202020204" charset="0"/>
      <p:bold r:id="rId40"/>
    </p:embeddedFont>
    <p:embeddedFont>
      <p:font typeface="Proxima Nova Rg" panose="02000506030000020004" charset="0"/>
      <p:regular r:id="rId41"/>
      <p:bold r:id="rId42"/>
      <p:italic r:id="rId43"/>
    </p:embeddedFont>
    <p:embeddedFont>
      <p:font typeface="Raleway" pitchFamily="2" charset="0"/>
      <p:regular r:id="rId44"/>
      <p:bold r:id="rId45"/>
      <p:italic r:id="rId46"/>
      <p:boldItalic r:id="rId47"/>
    </p:embeddedFont>
    <p:embeddedFont>
      <p:font typeface="Roboto" panose="02000000000000000000" pitchFamily="2" charset="0"/>
      <p:regular r:id="rId48"/>
      <p:bold r:id="rId49"/>
      <p:italic r:id="rId50"/>
      <p:boldItalic r:id="rId51"/>
    </p:embeddedFont>
    <p:embeddedFont>
      <p:font typeface="Roboto Light" panose="020000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038D3938-1FB4-4A7D-ACF1-51301456A97F}">
          <p14:sldIdLst>
            <p14:sldId id="256"/>
          </p14:sldIdLst>
        </p14:section>
        <p14:section name="CEC" id="{23E067A1-C0F0-4915-AC16-6EBD87CAC19B}">
          <p14:sldIdLst>
            <p14:sldId id="257"/>
            <p14:sldId id="268"/>
            <p14:sldId id="282"/>
            <p14:sldId id="281"/>
            <p14:sldId id="280"/>
            <p14:sldId id="269"/>
          </p14:sldIdLst>
        </p14:section>
        <p14:section name="Micron" id="{50DC764E-6C1D-4138-AEF2-CDC21D3D7BB6}">
          <p14:sldIdLst>
            <p14:sldId id="2146847515"/>
            <p14:sldId id="2147474992"/>
          </p14:sldIdLst>
        </p14:section>
        <p14:section name="ESD" id="{5CD1E617-FAA6-4A51-95ED-DED785ED0CCD}">
          <p14:sldIdLst>
            <p14:sldId id="279"/>
            <p14:sldId id="265"/>
            <p14:sldId id="277"/>
            <p14:sldId id="275"/>
            <p14:sldId id="276"/>
            <p14:sldId id="284"/>
            <p14:sldId id="285"/>
            <p14:sldId id="287"/>
            <p14:sldId id="2147474993"/>
            <p14:sldId id="283"/>
          </p14:sldIdLst>
        </p14:section>
      </p14:sectionLst>
    </p:ext>
    <p:ext uri="{EFAFB233-063F-42B5-8137-9DF3F51BA10A}">
      <p15:sldGuideLst xmlns:p15="http://schemas.microsoft.com/office/powerpoint/2012/main">
        <p15:guide id="1" pos="5760">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7886"/>
    <a:srgbClr val="192145"/>
    <a:srgbClr val="235FA9"/>
    <a:srgbClr val="B9B9B9"/>
    <a:srgbClr val="EE9F20"/>
    <a:srgbClr val="1FA7DF"/>
    <a:srgbClr val="0B5394"/>
    <a:srgbClr val="E6E6E6"/>
    <a:srgbClr val="4AA4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900" y="90"/>
      </p:cViewPr>
      <p:guideLst>
        <p:guide pos="576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12.fntdata"/><Relationship Id="rId21" Type="http://schemas.openxmlformats.org/officeDocument/2006/relationships/slide" Target="slides/slide14.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font" Target="fonts/font2.fntdata"/><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24.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font" Target="fonts/font14.fntdata"/><Relationship Id="rId54"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tx1"/>
              </a:solidFill>
            </a:ln>
          </c:spPr>
          <c:dPt>
            <c:idx val="0"/>
            <c:bubble3D val="0"/>
            <c:spPr>
              <a:solidFill>
                <a:schemeClr val="accent1"/>
              </a:solidFill>
              <a:ln w="19050">
                <a:solidFill>
                  <a:schemeClr val="tx1"/>
                </a:solidFill>
              </a:ln>
              <a:effectLst/>
            </c:spPr>
            <c:extLst>
              <c:ext xmlns:c16="http://schemas.microsoft.com/office/drawing/2014/chart" uri="{C3380CC4-5D6E-409C-BE32-E72D297353CC}">
                <c16:uniqueId val="{00000001-F3E3-2944-A875-C91D84668243}"/>
              </c:ext>
            </c:extLst>
          </c:dPt>
          <c:dPt>
            <c:idx val="1"/>
            <c:bubble3D val="0"/>
            <c:spPr>
              <a:solidFill>
                <a:schemeClr val="accent2"/>
              </a:solidFill>
              <a:ln w="19050">
                <a:solidFill>
                  <a:schemeClr val="tx1"/>
                </a:solidFill>
              </a:ln>
              <a:effectLst/>
            </c:spPr>
            <c:extLst>
              <c:ext xmlns:c16="http://schemas.microsoft.com/office/drawing/2014/chart" uri="{C3380CC4-5D6E-409C-BE32-E72D297353CC}">
                <c16:uniqueId val="{00000003-F3E3-2944-A875-C91D84668243}"/>
              </c:ext>
            </c:extLst>
          </c:dPt>
          <c:dPt>
            <c:idx val="2"/>
            <c:bubble3D val="0"/>
            <c:spPr>
              <a:solidFill>
                <a:schemeClr val="accent3"/>
              </a:solidFill>
              <a:ln w="19050">
                <a:solidFill>
                  <a:schemeClr val="tx1"/>
                </a:solidFill>
              </a:ln>
              <a:effectLst/>
            </c:spPr>
            <c:extLst>
              <c:ext xmlns:c16="http://schemas.microsoft.com/office/drawing/2014/chart" uri="{C3380CC4-5D6E-409C-BE32-E72D297353CC}">
                <c16:uniqueId val="{00000005-F3E3-2944-A875-C91D84668243}"/>
              </c:ext>
            </c:extLst>
          </c:dPt>
          <c:dPt>
            <c:idx val="3"/>
            <c:bubble3D val="0"/>
            <c:spPr>
              <a:solidFill>
                <a:schemeClr val="accent4"/>
              </a:solidFill>
              <a:ln w="19050">
                <a:solidFill>
                  <a:schemeClr val="tx1"/>
                </a:solidFill>
              </a:ln>
              <a:effectLst/>
            </c:spPr>
            <c:extLst>
              <c:ext xmlns:c16="http://schemas.microsoft.com/office/drawing/2014/chart" uri="{C3380CC4-5D6E-409C-BE32-E72D297353CC}">
                <c16:uniqueId val="{00000007-F3E3-2944-A875-C91D84668243}"/>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3E3-2944-A875-C91D8466824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688488903047677E-2"/>
          <c:y val="7.0276753914892132E-2"/>
          <c:w val="0.92786284113836681"/>
          <c:h val="0.8309444858439905"/>
        </c:manualLayout>
      </c:layout>
      <c:barChart>
        <c:barDir val="col"/>
        <c:grouping val="stacked"/>
        <c:varyColors val="0"/>
        <c:ser>
          <c:idx val="0"/>
          <c:order val="0"/>
          <c:tx>
            <c:strRef>
              <c:f>Sheet1!$B$1</c:f>
              <c:strCache>
                <c:ptCount val="1"/>
                <c:pt idx="0">
                  <c:v>Color1</c:v>
                </c:pt>
              </c:strCache>
            </c:strRef>
          </c:tx>
          <c:spPr>
            <a:solidFill>
              <a:schemeClr val="accent1"/>
            </a:solidFill>
            <a:ln w="19050">
              <a:solidFill>
                <a:schemeClr val="tx1"/>
              </a:solidFill>
            </a:ln>
            <a:effectLst/>
          </c:spPr>
          <c:invertIfNegative val="0"/>
          <c:cat>
            <c:strRef>
              <c:f>Sheet1!$A$2:$A$4</c:f>
              <c:strCache>
                <c:ptCount val="3"/>
                <c:pt idx="0">
                  <c:v>Option 1</c:v>
                </c:pt>
                <c:pt idx="1">
                  <c:v>Option 2</c:v>
                </c:pt>
                <c:pt idx="2">
                  <c:v>Option 3</c:v>
                </c:pt>
              </c:strCache>
            </c:strRef>
          </c:cat>
          <c:val>
            <c:numRef>
              <c:f>Sheet1!$B$2:$B$4</c:f>
              <c:numCache>
                <c:formatCode>General</c:formatCode>
                <c:ptCount val="3"/>
                <c:pt idx="0">
                  <c:v>8</c:v>
                </c:pt>
                <c:pt idx="1">
                  <c:v>5</c:v>
                </c:pt>
                <c:pt idx="2">
                  <c:v>9</c:v>
                </c:pt>
              </c:numCache>
            </c:numRef>
          </c:val>
          <c:extLst>
            <c:ext xmlns:c16="http://schemas.microsoft.com/office/drawing/2014/chart" uri="{C3380CC4-5D6E-409C-BE32-E72D297353CC}">
              <c16:uniqueId val="{00000000-5A5B-4E47-A7A9-16506EBB437C}"/>
            </c:ext>
          </c:extLst>
        </c:ser>
        <c:ser>
          <c:idx val="1"/>
          <c:order val="1"/>
          <c:tx>
            <c:strRef>
              <c:f>Sheet1!$C$1</c:f>
              <c:strCache>
                <c:ptCount val="1"/>
                <c:pt idx="0">
                  <c:v>Color2</c:v>
                </c:pt>
              </c:strCache>
            </c:strRef>
          </c:tx>
          <c:spPr>
            <a:solidFill>
              <a:schemeClr val="accent2"/>
            </a:solidFill>
            <a:ln w="19050">
              <a:solidFill>
                <a:schemeClr val="tx1"/>
              </a:solidFill>
            </a:ln>
            <a:effectLst/>
          </c:spPr>
          <c:invertIfNegative val="0"/>
          <c:cat>
            <c:strRef>
              <c:f>Sheet1!$A$2:$A$4</c:f>
              <c:strCache>
                <c:ptCount val="3"/>
                <c:pt idx="0">
                  <c:v>Option 1</c:v>
                </c:pt>
                <c:pt idx="1">
                  <c:v>Option 2</c:v>
                </c:pt>
                <c:pt idx="2">
                  <c:v>Option 3</c:v>
                </c:pt>
              </c:strCache>
            </c:strRef>
          </c:cat>
          <c:val>
            <c:numRef>
              <c:f>Sheet1!$C$2:$C$4</c:f>
              <c:numCache>
                <c:formatCode>General</c:formatCode>
                <c:ptCount val="3"/>
                <c:pt idx="0">
                  <c:v>5</c:v>
                </c:pt>
                <c:pt idx="1">
                  <c:v>3</c:v>
                </c:pt>
                <c:pt idx="2">
                  <c:v>10</c:v>
                </c:pt>
              </c:numCache>
            </c:numRef>
          </c:val>
          <c:extLst>
            <c:ext xmlns:c16="http://schemas.microsoft.com/office/drawing/2014/chart" uri="{C3380CC4-5D6E-409C-BE32-E72D297353CC}">
              <c16:uniqueId val="{00000001-5A5B-4E47-A7A9-16506EBB437C}"/>
            </c:ext>
          </c:extLst>
        </c:ser>
        <c:ser>
          <c:idx val="2"/>
          <c:order val="2"/>
          <c:tx>
            <c:strRef>
              <c:f>Sheet1!$D$1</c:f>
              <c:strCache>
                <c:ptCount val="1"/>
                <c:pt idx="0">
                  <c:v>Color3</c:v>
                </c:pt>
              </c:strCache>
            </c:strRef>
          </c:tx>
          <c:spPr>
            <a:solidFill>
              <a:schemeClr val="accent3"/>
            </a:solidFill>
            <a:ln w="19050">
              <a:solidFill>
                <a:schemeClr val="tx1"/>
              </a:solidFill>
            </a:ln>
            <a:effectLst/>
          </c:spPr>
          <c:invertIfNegative val="0"/>
          <c:cat>
            <c:strRef>
              <c:f>Sheet1!$A$2:$A$4</c:f>
              <c:strCache>
                <c:ptCount val="3"/>
                <c:pt idx="0">
                  <c:v>Option 1</c:v>
                </c:pt>
                <c:pt idx="1">
                  <c:v>Option 2</c:v>
                </c:pt>
                <c:pt idx="2">
                  <c:v>Option 3</c:v>
                </c:pt>
              </c:strCache>
            </c:strRef>
          </c:cat>
          <c:val>
            <c:numRef>
              <c:f>Sheet1!$D$2:$D$4</c:f>
              <c:numCache>
                <c:formatCode>General</c:formatCode>
                <c:ptCount val="3"/>
                <c:pt idx="0">
                  <c:v>4</c:v>
                </c:pt>
                <c:pt idx="1">
                  <c:v>2</c:v>
                </c:pt>
                <c:pt idx="2">
                  <c:v>1</c:v>
                </c:pt>
              </c:numCache>
            </c:numRef>
          </c:val>
          <c:extLst>
            <c:ext xmlns:c16="http://schemas.microsoft.com/office/drawing/2014/chart" uri="{C3380CC4-5D6E-409C-BE32-E72D297353CC}">
              <c16:uniqueId val="{00000002-5A5B-4E47-A7A9-16506EBB437C}"/>
            </c:ext>
          </c:extLst>
        </c:ser>
        <c:ser>
          <c:idx val="3"/>
          <c:order val="3"/>
          <c:tx>
            <c:strRef>
              <c:f>Sheet1!$E$1</c:f>
              <c:strCache>
                <c:ptCount val="1"/>
                <c:pt idx="0">
                  <c:v>Color4</c:v>
                </c:pt>
              </c:strCache>
            </c:strRef>
          </c:tx>
          <c:spPr>
            <a:solidFill>
              <a:schemeClr val="accent4"/>
            </a:solidFill>
            <a:ln w="19050">
              <a:solidFill>
                <a:schemeClr val="tx1"/>
              </a:solidFill>
            </a:ln>
            <a:effectLst/>
          </c:spPr>
          <c:invertIfNegative val="0"/>
          <c:cat>
            <c:strRef>
              <c:f>Sheet1!$A$2:$A$4</c:f>
              <c:strCache>
                <c:ptCount val="3"/>
                <c:pt idx="0">
                  <c:v>Option 1</c:v>
                </c:pt>
                <c:pt idx="1">
                  <c:v>Option 2</c:v>
                </c:pt>
                <c:pt idx="2">
                  <c:v>Option 3</c:v>
                </c:pt>
              </c:strCache>
            </c:strRef>
          </c:cat>
          <c:val>
            <c:numRef>
              <c:f>Sheet1!$E$2:$E$4</c:f>
              <c:numCache>
                <c:formatCode>General</c:formatCode>
                <c:ptCount val="3"/>
                <c:pt idx="0">
                  <c:v>1</c:v>
                </c:pt>
                <c:pt idx="1">
                  <c:v>5</c:v>
                </c:pt>
                <c:pt idx="2">
                  <c:v>2</c:v>
                </c:pt>
              </c:numCache>
            </c:numRef>
          </c:val>
          <c:extLst>
            <c:ext xmlns:c16="http://schemas.microsoft.com/office/drawing/2014/chart" uri="{C3380CC4-5D6E-409C-BE32-E72D297353CC}">
              <c16:uniqueId val="{00000003-5A5B-4E47-A7A9-16506EBB437C}"/>
            </c:ext>
          </c:extLst>
        </c:ser>
        <c:ser>
          <c:idx val="4"/>
          <c:order val="4"/>
          <c:tx>
            <c:strRef>
              <c:f>Sheet1!$F$1</c:f>
              <c:strCache>
                <c:ptCount val="1"/>
                <c:pt idx="0">
                  <c:v>Color5</c:v>
                </c:pt>
              </c:strCache>
            </c:strRef>
          </c:tx>
          <c:spPr>
            <a:solidFill>
              <a:schemeClr val="accent5"/>
            </a:solidFill>
            <a:ln w="19050">
              <a:solidFill>
                <a:schemeClr val="tx1"/>
              </a:solidFill>
            </a:ln>
            <a:effectLst/>
          </c:spPr>
          <c:invertIfNegative val="0"/>
          <c:cat>
            <c:strRef>
              <c:f>Sheet1!$A$2:$A$4</c:f>
              <c:strCache>
                <c:ptCount val="3"/>
                <c:pt idx="0">
                  <c:v>Option 1</c:v>
                </c:pt>
                <c:pt idx="1">
                  <c:v>Option 2</c:v>
                </c:pt>
                <c:pt idx="2">
                  <c:v>Option 3</c:v>
                </c:pt>
              </c:strCache>
            </c:strRef>
          </c:cat>
          <c:val>
            <c:numRef>
              <c:f>Sheet1!$F$2:$F$4</c:f>
              <c:numCache>
                <c:formatCode>General</c:formatCode>
                <c:ptCount val="3"/>
                <c:pt idx="0">
                  <c:v>3</c:v>
                </c:pt>
                <c:pt idx="1">
                  <c:v>4</c:v>
                </c:pt>
                <c:pt idx="2">
                  <c:v>7</c:v>
                </c:pt>
              </c:numCache>
            </c:numRef>
          </c:val>
          <c:extLst>
            <c:ext xmlns:c16="http://schemas.microsoft.com/office/drawing/2014/chart" uri="{C3380CC4-5D6E-409C-BE32-E72D297353CC}">
              <c16:uniqueId val="{00000004-5A5B-4E47-A7A9-16506EBB437C}"/>
            </c:ext>
          </c:extLst>
        </c:ser>
        <c:ser>
          <c:idx val="5"/>
          <c:order val="5"/>
          <c:tx>
            <c:strRef>
              <c:f>Sheet1!$G$1</c:f>
              <c:strCache>
                <c:ptCount val="1"/>
                <c:pt idx="0">
                  <c:v>Color6</c:v>
                </c:pt>
              </c:strCache>
            </c:strRef>
          </c:tx>
          <c:spPr>
            <a:solidFill>
              <a:schemeClr val="accent6"/>
            </a:solidFill>
            <a:ln w="19050">
              <a:solidFill>
                <a:schemeClr val="tx1"/>
              </a:solidFill>
            </a:ln>
            <a:effectLst/>
          </c:spPr>
          <c:invertIfNegative val="0"/>
          <c:cat>
            <c:strRef>
              <c:f>Sheet1!$A$2:$A$4</c:f>
              <c:strCache>
                <c:ptCount val="3"/>
                <c:pt idx="0">
                  <c:v>Option 1</c:v>
                </c:pt>
                <c:pt idx="1">
                  <c:v>Option 2</c:v>
                </c:pt>
                <c:pt idx="2">
                  <c:v>Option 3</c:v>
                </c:pt>
              </c:strCache>
            </c:strRef>
          </c:cat>
          <c:val>
            <c:numRef>
              <c:f>Sheet1!$G$2:$G$4</c:f>
              <c:numCache>
                <c:formatCode>General</c:formatCode>
                <c:ptCount val="3"/>
                <c:pt idx="0">
                  <c:v>2</c:v>
                </c:pt>
                <c:pt idx="1">
                  <c:v>3</c:v>
                </c:pt>
                <c:pt idx="2">
                  <c:v>5</c:v>
                </c:pt>
              </c:numCache>
            </c:numRef>
          </c:val>
          <c:extLst>
            <c:ext xmlns:c16="http://schemas.microsoft.com/office/drawing/2014/chart" uri="{C3380CC4-5D6E-409C-BE32-E72D297353CC}">
              <c16:uniqueId val="{00000005-5A5B-4E47-A7A9-16506EBB437C}"/>
            </c:ext>
          </c:extLst>
        </c:ser>
        <c:ser>
          <c:idx val="6"/>
          <c:order val="6"/>
          <c:tx>
            <c:strRef>
              <c:f>Sheet1!$H$1</c:f>
              <c:strCache>
                <c:ptCount val="1"/>
                <c:pt idx="0">
                  <c:v>Color7</c:v>
                </c:pt>
              </c:strCache>
            </c:strRef>
          </c:tx>
          <c:spPr>
            <a:solidFill>
              <a:schemeClr val="accent1">
                <a:lumMod val="50000"/>
              </a:schemeClr>
            </a:solidFill>
            <a:ln w="19050">
              <a:solidFill>
                <a:schemeClr val="tx1"/>
              </a:solidFill>
            </a:ln>
            <a:effectLst/>
          </c:spPr>
          <c:invertIfNegative val="0"/>
          <c:cat>
            <c:strRef>
              <c:f>Sheet1!$A$2:$A$4</c:f>
              <c:strCache>
                <c:ptCount val="3"/>
                <c:pt idx="0">
                  <c:v>Option 1</c:v>
                </c:pt>
                <c:pt idx="1">
                  <c:v>Option 2</c:v>
                </c:pt>
                <c:pt idx="2">
                  <c:v>Option 3</c:v>
                </c:pt>
              </c:strCache>
            </c:strRef>
          </c:cat>
          <c:val>
            <c:numRef>
              <c:f>Sheet1!$H$2:$H$4</c:f>
              <c:numCache>
                <c:formatCode>General</c:formatCode>
                <c:ptCount val="3"/>
                <c:pt idx="0">
                  <c:v>1</c:v>
                </c:pt>
                <c:pt idx="1">
                  <c:v>3</c:v>
                </c:pt>
                <c:pt idx="2">
                  <c:v>2</c:v>
                </c:pt>
              </c:numCache>
            </c:numRef>
          </c:val>
          <c:extLst>
            <c:ext xmlns:c16="http://schemas.microsoft.com/office/drawing/2014/chart" uri="{C3380CC4-5D6E-409C-BE32-E72D297353CC}">
              <c16:uniqueId val="{00000006-5A5B-4E47-A7A9-16506EBB437C}"/>
            </c:ext>
          </c:extLst>
        </c:ser>
        <c:ser>
          <c:idx val="7"/>
          <c:order val="7"/>
          <c:tx>
            <c:strRef>
              <c:f>Sheet1!$I$1</c:f>
              <c:strCache>
                <c:ptCount val="1"/>
                <c:pt idx="0">
                  <c:v>Color8</c:v>
                </c:pt>
              </c:strCache>
            </c:strRef>
          </c:tx>
          <c:spPr>
            <a:solidFill>
              <a:schemeClr val="accent2">
                <a:lumMod val="50000"/>
              </a:schemeClr>
            </a:solidFill>
            <a:ln w="19050">
              <a:solidFill>
                <a:schemeClr val="tx1"/>
              </a:solidFill>
            </a:ln>
            <a:effectLst/>
          </c:spPr>
          <c:invertIfNegative val="0"/>
          <c:cat>
            <c:strRef>
              <c:f>Sheet1!$A$2:$A$4</c:f>
              <c:strCache>
                <c:ptCount val="3"/>
                <c:pt idx="0">
                  <c:v>Option 1</c:v>
                </c:pt>
                <c:pt idx="1">
                  <c:v>Option 2</c:v>
                </c:pt>
                <c:pt idx="2">
                  <c:v>Option 3</c:v>
                </c:pt>
              </c:strCache>
            </c:strRef>
          </c:cat>
          <c:val>
            <c:numRef>
              <c:f>Sheet1!$I$2:$I$4</c:f>
              <c:numCache>
                <c:formatCode>General</c:formatCode>
                <c:ptCount val="3"/>
                <c:pt idx="0">
                  <c:v>6</c:v>
                </c:pt>
                <c:pt idx="1">
                  <c:v>1</c:v>
                </c:pt>
                <c:pt idx="2">
                  <c:v>4</c:v>
                </c:pt>
              </c:numCache>
            </c:numRef>
          </c:val>
          <c:extLst>
            <c:ext xmlns:c16="http://schemas.microsoft.com/office/drawing/2014/chart" uri="{C3380CC4-5D6E-409C-BE32-E72D297353CC}">
              <c16:uniqueId val="{00000007-5A5B-4E47-A7A9-16506EBB437C}"/>
            </c:ext>
          </c:extLst>
        </c:ser>
        <c:ser>
          <c:idx val="8"/>
          <c:order val="8"/>
          <c:tx>
            <c:strRef>
              <c:f>Sheet1!$J$1</c:f>
              <c:strCache>
                <c:ptCount val="1"/>
                <c:pt idx="0">
                  <c:v>Color9</c:v>
                </c:pt>
              </c:strCache>
            </c:strRef>
          </c:tx>
          <c:spPr>
            <a:solidFill>
              <a:schemeClr val="accent3">
                <a:lumMod val="50000"/>
              </a:schemeClr>
            </a:solidFill>
            <a:ln w="19050">
              <a:solidFill>
                <a:schemeClr val="tx1"/>
              </a:solidFill>
            </a:ln>
            <a:effectLst/>
          </c:spPr>
          <c:invertIfNegative val="0"/>
          <c:cat>
            <c:strRef>
              <c:f>Sheet1!$A$2:$A$4</c:f>
              <c:strCache>
                <c:ptCount val="3"/>
                <c:pt idx="0">
                  <c:v>Option 1</c:v>
                </c:pt>
                <c:pt idx="1">
                  <c:v>Option 2</c:v>
                </c:pt>
                <c:pt idx="2">
                  <c:v>Option 3</c:v>
                </c:pt>
              </c:strCache>
            </c:strRef>
          </c:cat>
          <c:val>
            <c:numRef>
              <c:f>Sheet1!$J$2:$J$4</c:f>
              <c:numCache>
                <c:formatCode>General</c:formatCode>
                <c:ptCount val="3"/>
                <c:pt idx="0">
                  <c:v>1</c:v>
                </c:pt>
                <c:pt idx="1">
                  <c:v>7</c:v>
                </c:pt>
                <c:pt idx="2">
                  <c:v>3</c:v>
                </c:pt>
              </c:numCache>
            </c:numRef>
          </c:val>
          <c:extLst>
            <c:ext xmlns:c16="http://schemas.microsoft.com/office/drawing/2014/chart" uri="{C3380CC4-5D6E-409C-BE32-E72D297353CC}">
              <c16:uniqueId val="{00000008-5A5B-4E47-A7A9-16506EBB437C}"/>
            </c:ext>
          </c:extLst>
        </c:ser>
        <c:dLbls>
          <c:showLegendKey val="0"/>
          <c:showVal val="0"/>
          <c:showCatName val="0"/>
          <c:showSerName val="0"/>
          <c:showPercent val="0"/>
          <c:showBubbleSize val="0"/>
        </c:dLbls>
        <c:gapWidth val="44"/>
        <c:overlap val="100"/>
        <c:axId val="894225424"/>
        <c:axId val="894215256"/>
      </c:barChart>
      <c:catAx>
        <c:axId val="894225424"/>
        <c:scaling>
          <c:orientation val="minMax"/>
        </c:scaling>
        <c:delete val="0"/>
        <c:axPos val="b"/>
        <c:numFmt formatCode="General" sourceLinked="1"/>
        <c:majorTickMark val="none"/>
        <c:minorTickMark val="none"/>
        <c:tickLblPos val="nextTo"/>
        <c:spPr>
          <a:noFill/>
          <a:ln w="25400" cap="flat" cmpd="sng" algn="ctr">
            <a:solidFill>
              <a:schemeClr val="tx1">
                <a:lumMod val="95000"/>
                <a:lumOff val="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94215256"/>
        <c:crosses val="autoZero"/>
        <c:auto val="1"/>
        <c:lblAlgn val="ctr"/>
        <c:lblOffset val="100"/>
        <c:noMultiLvlLbl val="0"/>
      </c:catAx>
      <c:valAx>
        <c:axId val="894215256"/>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89422542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lumMod val="95000"/>
              <a:lumOff val="5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3E3-2944-A875-C91D8466824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3E3-2944-A875-C91D8466824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3E3-2944-A875-C91D8466824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3E3-2944-A875-C91D84668243}"/>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3E3-2944-A875-C91D8466824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688488903047677E-2"/>
          <c:y val="7.0276753914892132E-2"/>
          <c:w val="0.92786284113836681"/>
          <c:h val="0.8309444858439905"/>
        </c:manualLayout>
      </c:layout>
      <c:barChart>
        <c:barDir val="col"/>
        <c:grouping val="stacked"/>
        <c:varyColors val="0"/>
        <c:ser>
          <c:idx val="0"/>
          <c:order val="0"/>
          <c:tx>
            <c:strRef>
              <c:f>Sheet1!$B$1</c:f>
              <c:strCache>
                <c:ptCount val="1"/>
                <c:pt idx="0">
                  <c:v>Color1</c:v>
                </c:pt>
              </c:strCache>
            </c:strRef>
          </c:tx>
          <c:spPr>
            <a:solidFill>
              <a:schemeClr val="accent1"/>
            </a:solidFill>
            <a:ln w="19050">
              <a:solidFill>
                <a:schemeClr val="lt1"/>
              </a:solidFill>
            </a:ln>
            <a:effectLst/>
          </c:spPr>
          <c:invertIfNegative val="0"/>
          <c:cat>
            <c:strRef>
              <c:f>Sheet1!$A$2:$A$4</c:f>
              <c:strCache>
                <c:ptCount val="3"/>
                <c:pt idx="0">
                  <c:v>Option 1</c:v>
                </c:pt>
                <c:pt idx="1">
                  <c:v>Option 2</c:v>
                </c:pt>
                <c:pt idx="2">
                  <c:v>Option 3</c:v>
                </c:pt>
              </c:strCache>
            </c:strRef>
          </c:cat>
          <c:val>
            <c:numRef>
              <c:f>Sheet1!$B$2:$B$4</c:f>
              <c:numCache>
                <c:formatCode>General</c:formatCode>
                <c:ptCount val="3"/>
                <c:pt idx="0">
                  <c:v>8</c:v>
                </c:pt>
                <c:pt idx="1">
                  <c:v>5</c:v>
                </c:pt>
                <c:pt idx="2">
                  <c:v>9</c:v>
                </c:pt>
              </c:numCache>
            </c:numRef>
          </c:val>
          <c:extLst>
            <c:ext xmlns:c16="http://schemas.microsoft.com/office/drawing/2014/chart" uri="{C3380CC4-5D6E-409C-BE32-E72D297353CC}">
              <c16:uniqueId val="{00000000-5A5B-4E47-A7A9-16506EBB437C}"/>
            </c:ext>
          </c:extLst>
        </c:ser>
        <c:ser>
          <c:idx val="1"/>
          <c:order val="1"/>
          <c:tx>
            <c:strRef>
              <c:f>Sheet1!$C$1</c:f>
              <c:strCache>
                <c:ptCount val="1"/>
                <c:pt idx="0">
                  <c:v>Color2</c:v>
                </c:pt>
              </c:strCache>
            </c:strRef>
          </c:tx>
          <c:spPr>
            <a:solidFill>
              <a:schemeClr val="accent2"/>
            </a:solidFill>
            <a:ln w="19050">
              <a:solidFill>
                <a:schemeClr val="lt1"/>
              </a:solidFill>
            </a:ln>
            <a:effectLst/>
          </c:spPr>
          <c:invertIfNegative val="0"/>
          <c:cat>
            <c:strRef>
              <c:f>Sheet1!$A$2:$A$4</c:f>
              <c:strCache>
                <c:ptCount val="3"/>
                <c:pt idx="0">
                  <c:v>Option 1</c:v>
                </c:pt>
                <c:pt idx="1">
                  <c:v>Option 2</c:v>
                </c:pt>
                <c:pt idx="2">
                  <c:v>Option 3</c:v>
                </c:pt>
              </c:strCache>
            </c:strRef>
          </c:cat>
          <c:val>
            <c:numRef>
              <c:f>Sheet1!$C$2:$C$4</c:f>
              <c:numCache>
                <c:formatCode>General</c:formatCode>
                <c:ptCount val="3"/>
                <c:pt idx="0">
                  <c:v>5</c:v>
                </c:pt>
                <c:pt idx="1">
                  <c:v>3</c:v>
                </c:pt>
                <c:pt idx="2">
                  <c:v>10</c:v>
                </c:pt>
              </c:numCache>
            </c:numRef>
          </c:val>
          <c:extLst>
            <c:ext xmlns:c16="http://schemas.microsoft.com/office/drawing/2014/chart" uri="{C3380CC4-5D6E-409C-BE32-E72D297353CC}">
              <c16:uniqueId val="{00000001-5A5B-4E47-A7A9-16506EBB437C}"/>
            </c:ext>
          </c:extLst>
        </c:ser>
        <c:ser>
          <c:idx val="2"/>
          <c:order val="2"/>
          <c:tx>
            <c:strRef>
              <c:f>Sheet1!$D$1</c:f>
              <c:strCache>
                <c:ptCount val="1"/>
                <c:pt idx="0">
                  <c:v>Color3</c:v>
                </c:pt>
              </c:strCache>
            </c:strRef>
          </c:tx>
          <c:spPr>
            <a:solidFill>
              <a:schemeClr val="accent3"/>
            </a:solidFill>
            <a:ln w="19050">
              <a:solidFill>
                <a:schemeClr val="lt1"/>
              </a:solidFill>
            </a:ln>
            <a:effectLst/>
          </c:spPr>
          <c:invertIfNegative val="0"/>
          <c:cat>
            <c:strRef>
              <c:f>Sheet1!$A$2:$A$4</c:f>
              <c:strCache>
                <c:ptCount val="3"/>
                <c:pt idx="0">
                  <c:v>Option 1</c:v>
                </c:pt>
                <c:pt idx="1">
                  <c:v>Option 2</c:v>
                </c:pt>
                <c:pt idx="2">
                  <c:v>Option 3</c:v>
                </c:pt>
              </c:strCache>
            </c:strRef>
          </c:cat>
          <c:val>
            <c:numRef>
              <c:f>Sheet1!$D$2:$D$4</c:f>
              <c:numCache>
                <c:formatCode>General</c:formatCode>
                <c:ptCount val="3"/>
                <c:pt idx="0">
                  <c:v>4</c:v>
                </c:pt>
                <c:pt idx="1">
                  <c:v>2</c:v>
                </c:pt>
                <c:pt idx="2">
                  <c:v>1</c:v>
                </c:pt>
              </c:numCache>
            </c:numRef>
          </c:val>
          <c:extLst>
            <c:ext xmlns:c16="http://schemas.microsoft.com/office/drawing/2014/chart" uri="{C3380CC4-5D6E-409C-BE32-E72D297353CC}">
              <c16:uniqueId val="{00000002-5A5B-4E47-A7A9-16506EBB437C}"/>
            </c:ext>
          </c:extLst>
        </c:ser>
        <c:ser>
          <c:idx val="3"/>
          <c:order val="3"/>
          <c:tx>
            <c:strRef>
              <c:f>Sheet1!$E$1</c:f>
              <c:strCache>
                <c:ptCount val="1"/>
                <c:pt idx="0">
                  <c:v>Color4</c:v>
                </c:pt>
              </c:strCache>
            </c:strRef>
          </c:tx>
          <c:spPr>
            <a:solidFill>
              <a:schemeClr val="accent4"/>
            </a:solidFill>
            <a:ln w="19050">
              <a:solidFill>
                <a:schemeClr val="lt1"/>
              </a:solidFill>
            </a:ln>
            <a:effectLst/>
          </c:spPr>
          <c:invertIfNegative val="0"/>
          <c:cat>
            <c:strRef>
              <c:f>Sheet1!$A$2:$A$4</c:f>
              <c:strCache>
                <c:ptCount val="3"/>
                <c:pt idx="0">
                  <c:v>Option 1</c:v>
                </c:pt>
                <c:pt idx="1">
                  <c:v>Option 2</c:v>
                </c:pt>
                <c:pt idx="2">
                  <c:v>Option 3</c:v>
                </c:pt>
              </c:strCache>
            </c:strRef>
          </c:cat>
          <c:val>
            <c:numRef>
              <c:f>Sheet1!$E$2:$E$4</c:f>
              <c:numCache>
                <c:formatCode>General</c:formatCode>
                <c:ptCount val="3"/>
                <c:pt idx="0">
                  <c:v>1</c:v>
                </c:pt>
                <c:pt idx="1">
                  <c:v>5</c:v>
                </c:pt>
                <c:pt idx="2">
                  <c:v>2</c:v>
                </c:pt>
              </c:numCache>
            </c:numRef>
          </c:val>
          <c:extLst>
            <c:ext xmlns:c16="http://schemas.microsoft.com/office/drawing/2014/chart" uri="{C3380CC4-5D6E-409C-BE32-E72D297353CC}">
              <c16:uniqueId val="{00000003-5A5B-4E47-A7A9-16506EBB437C}"/>
            </c:ext>
          </c:extLst>
        </c:ser>
        <c:ser>
          <c:idx val="4"/>
          <c:order val="4"/>
          <c:tx>
            <c:strRef>
              <c:f>Sheet1!$F$1</c:f>
              <c:strCache>
                <c:ptCount val="1"/>
                <c:pt idx="0">
                  <c:v>Color5</c:v>
                </c:pt>
              </c:strCache>
            </c:strRef>
          </c:tx>
          <c:spPr>
            <a:solidFill>
              <a:schemeClr val="accent5"/>
            </a:solidFill>
            <a:ln w="19050">
              <a:solidFill>
                <a:schemeClr val="lt1"/>
              </a:solidFill>
            </a:ln>
            <a:effectLst/>
          </c:spPr>
          <c:invertIfNegative val="0"/>
          <c:cat>
            <c:strRef>
              <c:f>Sheet1!$A$2:$A$4</c:f>
              <c:strCache>
                <c:ptCount val="3"/>
                <c:pt idx="0">
                  <c:v>Option 1</c:v>
                </c:pt>
                <c:pt idx="1">
                  <c:v>Option 2</c:v>
                </c:pt>
                <c:pt idx="2">
                  <c:v>Option 3</c:v>
                </c:pt>
              </c:strCache>
            </c:strRef>
          </c:cat>
          <c:val>
            <c:numRef>
              <c:f>Sheet1!$F$2:$F$4</c:f>
              <c:numCache>
                <c:formatCode>General</c:formatCode>
                <c:ptCount val="3"/>
                <c:pt idx="0">
                  <c:v>3</c:v>
                </c:pt>
                <c:pt idx="1">
                  <c:v>4</c:v>
                </c:pt>
                <c:pt idx="2">
                  <c:v>7</c:v>
                </c:pt>
              </c:numCache>
            </c:numRef>
          </c:val>
          <c:extLst>
            <c:ext xmlns:c16="http://schemas.microsoft.com/office/drawing/2014/chart" uri="{C3380CC4-5D6E-409C-BE32-E72D297353CC}">
              <c16:uniqueId val="{00000004-5A5B-4E47-A7A9-16506EBB437C}"/>
            </c:ext>
          </c:extLst>
        </c:ser>
        <c:ser>
          <c:idx val="5"/>
          <c:order val="5"/>
          <c:tx>
            <c:strRef>
              <c:f>Sheet1!$G$1</c:f>
              <c:strCache>
                <c:ptCount val="1"/>
                <c:pt idx="0">
                  <c:v>Color6</c:v>
                </c:pt>
              </c:strCache>
            </c:strRef>
          </c:tx>
          <c:spPr>
            <a:solidFill>
              <a:schemeClr val="accent6"/>
            </a:solidFill>
            <a:ln w="19050">
              <a:solidFill>
                <a:schemeClr val="lt1"/>
              </a:solidFill>
            </a:ln>
            <a:effectLst/>
          </c:spPr>
          <c:invertIfNegative val="0"/>
          <c:cat>
            <c:strRef>
              <c:f>Sheet1!$A$2:$A$4</c:f>
              <c:strCache>
                <c:ptCount val="3"/>
                <c:pt idx="0">
                  <c:v>Option 1</c:v>
                </c:pt>
                <c:pt idx="1">
                  <c:v>Option 2</c:v>
                </c:pt>
                <c:pt idx="2">
                  <c:v>Option 3</c:v>
                </c:pt>
              </c:strCache>
            </c:strRef>
          </c:cat>
          <c:val>
            <c:numRef>
              <c:f>Sheet1!$G$2:$G$4</c:f>
              <c:numCache>
                <c:formatCode>General</c:formatCode>
                <c:ptCount val="3"/>
                <c:pt idx="0">
                  <c:v>2</c:v>
                </c:pt>
                <c:pt idx="1">
                  <c:v>3</c:v>
                </c:pt>
                <c:pt idx="2">
                  <c:v>5</c:v>
                </c:pt>
              </c:numCache>
            </c:numRef>
          </c:val>
          <c:extLst>
            <c:ext xmlns:c16="http://schemas.microsoft.com/office/drawing/2014/chart" uri="{C3380CC4-5D6E-409C-BE32-E72D297353CC}">
              <c16:uniqueId val="{00000005-5A5B-4E47-A7A9-16506EBB437C}"/>
            </c:ext>
          </c:extLst>
        </c:ser>
        <c:ser>
          <c:idx val="6"/>
          <c:order val="6"/>
          <c:tx>
            <c:strRef>
              <c:f>Sheet1!$H$1</c:f>
              <c:strCache>
                <c:ptCount val="1"/>
                <c:pt idx="0">
                  <c:v>Color7</c:v>
                </c:pt>
              </c:strCache>
            </c:strRef>
          </c:tx>
          <c:spPr>
            <a:solidFill>
              <a:schemeClr val="accent1">
                <a:lumMod val="50000"/>
              </a:schemeClr>
            </a:solidFill>
            <a:ln w="19050">
              <a:solidFill>
                <a:schemeClr val="lt1"/>
              </a:solidFill>
            </a:ln>
            <a:effectLst/>
          </c:spPr>
          <c:invertIfNegative val="0"/>
          <c:cat>
            <c:strRef>
              <c:f>Sheet1!$A$2:$A$4</c:f>
              <c:strCache>
                <c:ptCount val="3"/>
                <c:pt idx="0">
                  <c:v>Option 1</c:v>
                </c:pt>
                <c:pt idx="1">
                  <c:v>Option 2</c:v>
                </c:pt>
                <c:pt idx="2">
                  <c:v>Option 3</c:v>
                </c:pt>
              </c:strCache>
            </c:strRef>
          </c:cat>
          <c:val>
            <c:numRef>
              <c:f>Sheet1!$H$2:$H$4</c:f>
              <c:numCache>
                <c:formatCode>General</c:formatCode>
                <c:ptCount val="3"/>
                <c:pt idx="0">
                  <c:v>1</c:v>
                </c:pt>
                <c:pt idx="1">
                  <c:v>3</c:v>
                </c:pt>
                <c:pt idx="2">
                  <c:v>2</c:v>
                </c:pt>
              </c:numCache>
            </c:numRef>
          </c:val>
          <c:extLst>
            <c:ext xmlns:c16="http://schemas.microsoft.com/office/drawing/2014/chart" uri="{C3380CC4-5D6E-409C-BE32-E72D297353CC}">
              <c16:uniqueId val="{00000006-5A5B-4E47-A7A9-16506EBB437C}"/>
            </c:ext>
          </c:extLst>
        </c:ser>
        <c:ser>
          <c:idx val="7"/>
          <c:order val="7"/>
          <c:tx>
            <c:strRef>
              <c:f>Sheet1!$I$1</c:f>
              <c:strCache>
                <c:ptCount val="1"/>
                <c:pt idx="0">
                  <c:v>Color8</c:v>
                </c:pt>
              </c:strCache>
            </c:strRef>
          </c:tx>
          <c:spPr>
            <a:solidFill>
              <a:schemeClr val="accent2">
                <a:lumMod val="50000"/>
              </a:schemeClr>
            </a:solidFill>
            <a:ln w="19050">
              <a:solidFill>
                <a:schemeClr val="lt1"/>
              </a:solidFill>
            </a:ln>
            <a:effectLst/>
          </c:spPr>
          <c:invertIfNegative val="0"/>
          <c:cat>
            <c:strRef>
              <c:f>Sheet1!$A$2:$A$4</c:f>
              <c:strCache>
                <c:ptCount val="3"/>
                <c:pt idx="0">
                  <c:v>Option 1</c:v>
                </c:pt>
                <c:pt idx="1">
                  <c:v>Option 2</c:v>
                </c:pt>
                <c:pt idx="2">
                  <c:v>Option 3</c:v>
                </c:pt>
              </c:strCache>
            </c:strRef>
          </c:cat>
          <c:val>
            <c:numRef>
              <c:f>Sheet1!$I$2:$I$4</c:f>
              <c:numCache>
                <c:formatCode>General</c:formatCode>
                <c:ptCount val="3"/>
                <c:pt idx="0">
                  <c:v>6</c:v>
                </c:pt>
                <c:pt idx="1">
                  <c:v>1</c:v>
                </c:pt>
                <c:pt idx="2">
                  <c:v>4</c:v>
                </c:pt>
              </c:numCache>
            </c:numRef>
          </c:val>
          <c:extLst>
            <c:ext xmlns:c16="http://schemas.microsoft.com/office/drawing/2014/chart" uri="{C3380CC4-5D6E-409C-BE32-E72D297353CC}">
              <c16:uniqueId val="{00000007-5A5B-4E47-A7A9-16506EBB437C}"/>
            </c:ext>
          </c:extLst>
        </c:ser>
        <c:ser>
          <c:idx val="8"/>
          <c:order val="8"/>
          <c:tx>
            <c:strRef>
              <c:f>Sheet1!$J$1</c:f>
              <c:strCache>
                <c:ptCount val="1"/>
                <c:pt idx="0">
                  <c:v>Color9</c:v>
                </c:pt>
              </c:strCache>
            </c:strRef>
          </c:tx>
          <c:spPr>
            <a:solidFill>
              <a:schemeClr val="accent3">
                <a:lumMod val="50000"/>
              </a:schemeClr>
            </a:solidFill>
            <a:ln w="19050">
              <a:solidFill>
                <a:schemeClr val="lt1"/>
              </a:solidFill>
            </a:ln>
            <a:effectLst/>
          </c:spPr>
          <c:invertIfNegative val="0"/>
          <c:cat>
            <c:strRef>
              <c:f>Sheet1!$A$2:$A$4</c:f>
              <c:strCache>
                <c:ptCount val="3"/>
                <c:pt idx="0">
                  <c:v>Option 1</c:v>
                </c:pt>
                <c:pt idx="1">
                  <c:v>Option 2</c:v>
                </c:pt>
                <c:pt idx="2">
                  <c:v>Option 3</c:v>
                </c:pt>
              </c:strCache>
            </c:strRef>
          </c:cat>
          <c:val>
            <c:numRef>
              <c:f>Sheet1!$J$2:$J$4</c:f>
              <c:numCache>
                <c:formatCode>General</c:formatCode>
                <c:ptCount val="3"/>
                <c:pt idx="0">
                  <c:v>1</c:v>
                </c:pt>
                <c:pt idx="1">
                  <c:v>7</c:v>
                </c:pt>
                <c:pt idx="2">
                  <c:v>3</c:v>
                </c:pt>
              </c:numCache>
            </c:numRef>
          </c:val>
          <c:extLst>
            <c:ext xmlns:c16="http://schemas.microsoft.com/office/drawing/2014/chart" uri="{C3380CC4-5D6E-409C-BE32-E72D297353CC}">
              <c16:uniqueId val="{00000008-5A5B-4E47-A7A9-16506EBB437C}"/>
            </c:ext>
          </c:extLst>
        </c:ser>
        <c:dLbls>
          <c:showLegendKey val="0"/>
          <c:showVal val="0"/>
          <c:showCatName val="0"/>
          <c:showSerName val="0"/>
          <c:showPercent val="0"/>
          <c:showBubbleSize val="0"/>
        </c:dLbls>
        <c:gapWidth val="44"/>
        <c:overlap val="100"/>
        <c:axId val="894225424"/>
        <c:axId val="894215256"/>
      </c:barChart>
      <c:catAx>
        <c:axId val="894225424"/>
        <c:scaling>
          <c:orientation val="minMax"/>
        </c:scaling>
        <c:delete val="0"/>
        <c:axPos val="b"/>
        <c:numFmt formatCode="General" sourceLinked="1"/>
        <c:majorTickMark val="none"/>
        <c:minorTickMark val="none"/>
        <c:tickLblPos val="nextTo"/>
        <c:spPr>
          <a:noFill/>
          <a:ln w="25400" cap="flat" cmpd="sng" algn="ctr">
            <a:solidFill>
              <a:schemeClr val="tx1">
                <a:lumMod val="95000"/>
                <a:lumOff val="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crossAx val="894215256"/>
        <c:crosses val="autoZero"/>
        <c:auto val="1"/>
        <c:lblAlgn val="ctr"/>
        <c:lblOffset val="100"/>
        <c:noMultiLvlLbl val="0"/>
      </c:catAx>
      <c:valAx>
        <c:axId val="894215256"/>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89422542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lumMod val="95000"/>
              <a:lumOff val="5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cs.google.com/spreadsheets/d/1cfKgSdAI5klYUm9htvF9DYG4-VQJYw_U6gpnh9BwTiw/edit#gid=1953548029"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9e34f1809a_0_7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29e34f1809a_0_7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9e34f1809a_0_7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29e34f1809a_0_7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cd97a5cd9c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2cd97a5cd9c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GB"/>
              <a:t>Source: </a:t>
            </a:r>
            <a:r>
              <a:rPr lang="en-GB" u="sng">
                <a:solidFill>
                  <a:schemeClr val="hlink"/>
                </a:solidFill>
                <a:hlinkClick r:id="rId3"/>
              </a:rPr>
              <a:t>https://docs.google.com/spreadsheets/d/1cfKgSdAI5klYUm9htvF9DYG4-VQJYw_U6gpnh9BwTiw/edit#gid=1953548029</a:t>
            </a:r>
            <a:endParaRPr/>
          </a:p>
          <a:p>
            <a:pPr marL="0" lvl="0" indent="0" algn="l" rtl="0">
              <a:spcBef>
                <a:spcPts val="0"/>
              </a:spcBef>
              <a:spcAft>
                <a:spcPts val="0"/>
              </a:spcAft>
              <a:buNone/>
            </a:pPr>
            <a:r>
              <a:rPr lang="en-GB"/>
              <a:t>Note: survey numbers went lower from last iteration after survey cleaning</a:t>
            </a:r>
            <a:endParaRPr/>
          </a:p>
        </p:txBody>
      </p:sp>
    </p:spTree>
    <p:extLst>
      <p:ext uri="{BB962C8B-B14F-4D97-AF65-F5344CB8AC3E}">
        <p14:creationId xmlns:p14="http://schemas.microsoft.com/office/powerpoint/2010/main" val="3489763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cd97a5cd9c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2cd97a5cd9c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8732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Through innovative </a:t>
            </a:r>
            <a:r>
              <a:rPr kumimoji="0" lang="en-US" sz="1200" b="0" i="0" u="none" strike="noStrike" kern="1200" cap="none" spc="0" normalizeH="0" baseline="0" noProof="0">
                <a:ln>
                  <a:noFill/>
                </a:ln>
                <a:solidFill>
                  <a:srgbClr val="00A3E1"/>
                </a:solidFill>
                <a:effectLst/>
                <a:uLnTx/>
                <a:uFillTx/>
                <a:latin typeface="Arial" panose="020B0604020202020204"/>
                <a:ea typeface="+mn-ea"/>
                <a:cs typeface="+mn-cs"/>
              </a:rPr>
              <a:t>memory and storage solutions </a:t>
            </a: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used in almost all facets of life.</a:t>
            </a:r>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54870-0C88-4C71-9CDA-A7BCC1106D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062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739775"/>
            <a:ext cx="5572125" cy="3133725"/>
          </a:xfrm>
        </p:spPr>
      </p:sp>
      <p:sp>
        <p:nvSpPr>
          <p:cNvPr id="3" name="Notes Placeholder 2"/>
          <p:cNvSpPr>
            <a:spLocks noGrp="1"/>
          </p:cNvSpPr>
          <p:nvPr>
            <p:ph type="body" idx="1"/>
          </p:nvPr>
        </p:nvSpPr>
        <p:spPr/>
        <p:txBody>
          <a:bodyPr/>
          <a:lstStyle/>
          <a:p>
            <a:r>
              <a:rPr lang="en-US" dirty="0"/>
              <a:t>Scott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54870-0C88-4C71-9CDA-A7BCC1106D6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3555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cf1f1b389e_0_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6" name="Google Shape;766;g2cf1f1b389e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9e34f1809a_0_7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29e34f1809a_0_7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9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Option 1">
  <p:cSld name="TITLE_2_1">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p:nvPr/>
        </p:nvSpPr>
        <p:spPr>
          <a:xfrm>
            <a:off x="736175" y="2656475"/>
            <a:ext cx="4433700" cy="6978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endParaRPr sz="1900">
              <a:solidFill>
                <a:srgbClr val="FFFFFF"/>
              </a:solidFill>
              <a:latin typeface="Roboto Light"/>
              <a:ea typeface="Roboto Light"/>
              <a:cs typeface="Roboto Light"/>
              <a:sym typeface="Roboto Light"/>
            </a:endParaRPr>
          </a:p>
        </p:txBody>
      </p:sp>
      <p:cxnSp>
        <p:nvCxnSpPr>
          <p:cNvPr id="11" name="Google Shape;11;p2"/>
          <p:cNvCxnSpPr/>
          <p:nvPr/>
        </p:nvCxnSpPr>
        <p:spPr>
          <a:xfrm>
            <a:off x="646250" y="2039825"/>
            <a:ext cx="4880700" cy="0"/>
          </a:xfrm>
          <a:prstGeom prst="straightConnector1">
            <a:avLst/>
          </a:prstGeom>
          <a:noFill/>
          <a:ln w="9525" cap="flat" cmpd="sng">
            <a:solidFill>
              <a:srgbClr val="FFFFFF"/>
            </a:solidFill>
            <a:prstDash val="solid"/>
            <a:round/>
            <a:headEnd type="none" w="med" len="med"/>
            <a:tailEnd type="none" w="med" len="med"/>
          </a:ln>
        </p:spPr>
      </p:cxnSp>
      <p:cxnSp>
        <p:nvCxnSpPr>
          <p:cNvPr id="12" name="Google Shape;12;p2"/>
          <p:cNvCxnSpPr/>
          <p:nvPr/>
        </p:nvCxnSpPr>
        <p:spPr>
          <a:xfrm>
            <a:off x="646250" y="3437525"/>
            <a:ext cx="4880700" cy="0"/>
          </a:xfrm>
          <a:prstGeom prst="straightConnector1">
            <a:avLst/>
          </a:prstGeom>
          <a:noFill/>
          <a:ln w="9525" cap="flat" cmpd="sng">
            <a:solidFill>
              <a:srgbClr val="FFFFFF"/>
            </a:solidFill>
            <a:prstDash val="solid"/>
            <a:round/>
            <a:headEnd type="none" w="med" len="med"/>
            <a:tailEnd type="none" w="med" len="med"/>
          </a:ln>
        </p:spPr>
      </p:cxnSp>
      <p:sp>
        <p:nvSpPr>
          <p:cNvPr id="13" name="Google Shape;13;p2"/>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600" b="1">
              <a:latin typeface="Raleway"/>
              <a:ea typeface="Raleway"/>
              <a:cs typeface="Raleway"/>
              <a:sym typeface="Raleway"/>
            </a:endParaRPr>
          </a:p>
        </p:txBody>
      </p:sp>
      <p:sp>
        <p:nvSpPr>
          <p:cNvPr id="14" name="Google Shape;14;p2"/>
          <p:cNvSpPr txBox="1"/>
          <p:nvPr/>
        </p:nvSpPr>
        <p:spPr>
          <a:xfrm>
            <a:off x="570050" y="4245450"/>
            <a:ext cx="1839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b="1">
                <a:solidFill>
                  <a:schemeClr val="lt1"/>
                </a:solidFill>
                <a:latin typeface="Roboto"/>
                <a:ea typeface="Roboto"/>
                <a:cs typeface="Roboto"/>
                <a:sym typeface="Roboto"/>
              </a:rPr>
              <a:t>CNYCEC.ORG</a:t>
            </a:r>
            <a:endParaRPr sz="1300" b="1">
              <a:solidFill>
                <a:schemeClr val="lt1"/>
              </a:solidFill>
              <a:latin typeface="Roboto"/>
              <a:ea typeface="Roboto"/>
              <a:cs typeface="Roboto"/>
              <a:sym typeface="Roboto"/>
            </a:endParaRPr>
          </a:p>
        </p:txBody>
      </p:sp>
      <p:sp>
        <p:nvSpPr>
          <p:cNvPr id="15" name="Google Shape;15;p2"/>
          <p:cNvSpPr txBox="1">
            <a:spLocks noGrp="1"/>
          </p:cNvSpPr>
          <p:nvPr>
            <p:ph type="title"/>
          </p:nvPr>
        </p:nvSpPr>
        <p:spPr>
          <a:xfrm>
            <a:off x="662300" y="2243025"/>
            <a:ext cx="4864800" cy="1191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2"/>
          <p:cNvSpPr txBox="1">
            <a:spLocks noGrp="1"/>
          </p:cNvSpPr>
          <p:nvPr>
            <p:ph type="subTitle" idx="1"/>
          </p:nvPr>
        </p:nvSpPr>
        <p:spPr>
          <a:xfrm>
            <a:off x="662300" y="3434600"/>
            <a:ext cx="4752900" cy="456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700"/>
              <a:buNone/>
              <a:defRPr sz="1700">
                <a:solidFill>
                  <a:schemeClr val="lt1"/>
                </a:solidFill>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a:endParaRPr/>
          </a:p>
        </p:txBody>
      </p:sp>
      <p:pic>
        <p:nvPicPr>
          <p:cNvPr id="17" name="Google Shape;17;p2"/>
          <p:cNvPicPr preferRelativeResize="0"/>
          <p:nvPr/>
        </p:nvPicPr>
        <p:blipFill rotWithShape="1">
          <a:blip r:embed="rId3">
            <a:alphaModFix/>
          </a:blip>
          <a:srcRect/>
          <a:stretch/>
        </p:blipFill>
        <p:spPr>
          <a:xfrm>
            <a:off x="646225" y="632125"/>
            <a:ext cx="4785050" cy="11331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lient Grid 2">
  <p:cSld name="TITLE_AND_BODY_2_1">
    <p:bg>
      <p:bgPr>
        <a:gradFill>
          <a:gsLst>
            <a:gs pos="0">
              <a:srgbClr val="233E90"/>
            </a:gs>
            <a:gs pos="100000">
              <a:srgbClr val="1EA9E1"/>
            </a:gs>
          </a:gsLst>
          <a:lin ang="0" scaled="0"/>
        </a:gradFill>
        <a:effectLst/>
      </p:bgPr>
    </p:bg>
    <p:spTree>
      <p:nvGrpSpPr>
        <p:cNvPr id="1" name="Shape 129"/>
        <p:cNvGrpSpPr/>
        <p:nvPr/>
      </p:nvGrpSpPr>
      <p:grpSpPr>
        <a:xfrm>
          <a:off x="0" y="0"/>
          <a:ext cx="0" cy="0"/>
          <a:chOff x="0" y="0"/>
          <a:chExt cx="0" cy="0"/>
        </a:xfrm>
      </p:grpSpPr>
      <p:sp>
        <p:nvSpPr>
          <p:cNvPr id="130" name="Google Shape;130;p11"/>
          <p:cNvSpPr/>
          <p:nvPr/>
        </p:nvSpPr>
        <p:spPr>
          <a:xfrm>
            <a:off x="-7775" y="490125"/>
            <a:ext cx="9144000" cy="465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1"/>
          <p:cNvSpPr/>
          <p:nvPr/>
        </p:nvSpPr>
        <p:spPr>
          <a:xfrm>
            <a:off x="508850" y="1355025"/>
            <a:ext cx="1768200" cy="3557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1"/>
          <p:cNvSpPr/>
          <p:nvPr/>
        </p:nvSpPr>
        <p:spPr>
          <a:xfrm>
            <a:off x="2532450" y="1355025"/>
            <a:ext cx="1768200" cy="3557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1"/>
          <p:cNvSpPr/>
          <p:nvPr/>
        </p:nvSpPr>
        <p:spPr>
          <a:xfrm>
            <a:off x="4637450" y="1355025"/>
            <a:ext cx="1768200" cy="3557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1"/>
          <p:cNvSpPr/>
          <p:nvPr/>
        </p:nvSpPr>
        <p:spPr>
          <a:xfrm>
            <a:off x="6742450" y="1355025"/>
            <a:ext cx="1768200" cy="3557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txBox="1">
            <a:spLocks noGrp="1"/>
          </p:cNvSpPr>
          <p:nvPr>
            <p:ph type="body" idx="1"/>
          </p:nvPr>
        </p:nvSpPr>
        <p:spPr>
          <a:xfrm>
            <a:off x="527825" y="2949700"/>
            <a:ext cx="1768200" cy="623100"/>
          </a:xfrm>
          <a:prstGeom prst="rect">
            <a:avLst/>
          </a:prstGeom>
        </p:spPr>
        <p:txBody>
          <a:bodyPr spcFirstLastPara="1" wrap="square" lIns="0" tIns="0" rIns="0" bIns="0" anchor="t" anchorCtr="0">
            <a:norm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368300" rtl="0">
              <a:spcBef>
                <a:spcPts val="0"/>
              </a:spcBef>
              <a:spcAft>
                <a:spcPts val="0"/>
              </a:spcAft>
              <a:buClr>
                <a:schemeClr val="lt1"/>
              </a:buClr>
              <a:buSzPts val="2200"/>
              <a:buChar char="►"/>
              <a:defRPr b="1">
                <a:solidFill>
                  <a:schemeClr val="lt1"/>
                </a:solidFill>
              </a:defRPr>
            </a:lvl2pPr>
            <a:lvl3pPr marL="1371600" lvl="2" indent="-368300" rtl="0">
              <a:spcBef>
                <a:spcPts val="0"/>
              </a:spcBef>
              <a:spcAft>
                <a:spcPts val="0"/>
              </a:spcAft>
              <a:buClr>
                <a:schemeClr val="lt1"/>
              </a:buClr>
              <a:buSzPts val="2200"/>
              <a:buChar char="●"/>
              <a:defRPr b="1">
                <a:solidFill>
                  <a:schemeClr val="lt1"/>
                </a:solidFill>
              </a:defRPr>
            </a:lvl3pPr>
            <a:lvl4pPr marL="1828800" lvl="3" indent="-368300" rtl="0">
              <a:spcBef>
                <a:spcPts val="0"/>
              </a:spcBef>
              <a:spcAft>
                <a:spcPts val="0"/>
              </a:spcAft>
              <a:buClr>
                <a:schemeClr val="lt1"/>
              </a:buClr>
              <a:buSzPts val="2200"/>
              <a:buChar char="●"/>
              <a:defRPr b="1">
                <a:solidFill>
                  <a:schemeClr val="lt1"/>
                </a:solidFill>
              </a:defRPr>
            </a:lvl4pPr>
            <a:lvl5pPr marL="2286000" lvl="4" indent="-368300" rtl="0">
              <a:spcBef>
                <a:spcPts val="0"/>
              </a:spcBef>
              <a:spcAft>
                <a:spcPts val="0"/>
              </a:spcAft>
              <a:buClr>
                <a:schemeClr val="lt1"/>
              </a:buClr>
              <a:buSzPts val="2200"/>
              <a:buChar char="○"/>
              <a:defRPr b="1">
                <a:solidFill>
                  <a:schemeClr val="lt1"/>
                </a:solidFill>
              </a:defRPr>
            </a:lvl5pPr>
            <a:lvl6pPr marL="2743200" lvl="5" indent="-368300" rtl="0">
              <a:spcBef>
                <a:spcPts val="0"/>
              </a:spcBef>
              <a:spcAft>
                <a:spcPts val="0"/>
              </a:spcAft>
              <a:buClr>
                <a:schemeClr val="lt1"/>
              </a:buClr>
              <a:buSzPts val="2200"/>
              <a:buChar char="■"/>
              <a:defRPr b="1">
                <a:solidFill>
                  <a:schemeClr val="lt1"/>
                </a:solidFill>
              </a:defRPr>
            </a:lvl6pPr>
            <a:lvl7pPr marL="3200400" lvl="6" indent="-368300" rtl="0">
              <a:spcBef>
                <a:spcPts val="0"/>
              </a:spcBef>
              <a:spcAft>
                <a:spcPts val="0"/>
              </a:spcAft>
              <a:buClr>
                <a:schemeClr val="lt1"/>
              </a:buClr>
              <a:buSzPts val="2200"/>
              <a:buChar char="●"/>
              <a:defRPr b="1">
                <a:solidFill>
                  <a:schemeClr val="lt1"/>
                </a:solidFill>
              </a:defRPr>
            </a:lvl7pPr>
            <a:lvl8pPr marL="3657600" lvl="7" indent="-368300" rtl="0">
              <a:spcBef>
                <a:spcPts val="0"/>
              </a:spcBef>
              <a:spcAft>
                <a:spcPts val="0"/>
              </a:spcAft>
              <a:buClr>
                <a:schemeClr val="lt1"/>
              </a:buClr>
              <a:buSzPts val="2200"/>
              <a:buChar char="○"/>
              <a:defRPr b="1">
                <a:solidFill>
                  <a:schemeClr val="lt1"/>
                </a:solidFill>
              </a:defRPr>
            </a:lvl8pPr>
            <a:lvl9pPr marL="4114800" lvl="8" indent="-368300" rtl="0">
              <a:spcBef>
                <a:spcPts val="0"/>
              </a:spcBef>
              <a:spcAft>
                <a:spcPts val="0"/>
              </a:spcAft>
              <a:buClr>
                <a:schemeClr val="lt1"/>
              </a:buClr>
              <a:buSzPts val="2200"/>
              <a:buChar char="■"/>
              <a:defRPr b="1">
                <a:solidFill>
                  <a:schemeClr val="lt1"/>
                </a:solidFill>
              </a:defRPr>
            </a:lvl9pPr>
          </a:lstStyle>
          <a:p>
            <a:endParaRPr/>
          </a:p>
        </p:txBody>
      </p:sp>
      <p:sp>
        <p:nvSpPr>
          <p:cNvPr id="136" name="Google Shape;136;p11"/>
          <p:cNvSpPr txBox="1">
            <a:spLocks noGrp="1"/>
          </p:cNvSpPr>
          <p:nvPr>
            <p:ph type="body" idx="2"/>
          </p:nvPr>
        </p:nvSpPr>
        <p:spPr>
          <a:xfrm>
            <a:off x="2551425" y="2949700"/>
            <a:ext cx="1768200" cy="623100"/>
          </a:xfrm>
          <a:prstGeom prst="rect">
            <a:avLst/>
          </a:prstGeom>
        </p:spPr>
        <p:txBody>
          <a:bodyPr spcFirstLastPara="1" wrap="square" lIns="0" tIns="0" rIns="0" bIns="0" anchor="t" anchorCtr="0">
            <a:norm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368300" rtl="0">
              <a:spcBef>
                <a:spcPts val="0"/>
              </a:spcBef>
              <a:spcAft>
                <a:spcPts val="0"/>
              </a:spcAft>
              <a:buClr>
                <a:schemeClr val="lt1"/>
              </a:buClr>
              <a:buSzPts val="2200"/>
              <a:buChar char="►"/>
              <a:defRPr b="1">
                <a:solidFill>
                  <a:schemeClr val="lt1"/>
                </a:solidFill>
              </a:defRPr>
            </a:lvl2pPr>
            <a:lvl3pPr marL="1371600" lvl="2" indent="-368300" rtl="0">
              <a:spcBef>
                <a:spcPts val="0"/>
              </a:spcBef>
              <a:spcAft>
                <a:spcPts val="0"/>
              </a:spcAft>
              <a:buClr>
                <a:schemeClr val="lt1"/>
              </a:buClr>
              <a:buSzPts val="2200"/>
              <a:buChar char="●"/>
              <a:defRPr b="1">
                <a:solidFill>
                  <a:schemeClr val="lt1"/>
                </a:solidFill>
              </a:defRPr>
            </a:lvl3pPr>
            <a:lvl4pPr marL="1828800" lvl="3" indent="-368300" rtl="0">
              <a:spcBef>
                <a:spcPts val="0"/>
              </a:spcBef>
              <a:spcAft>
                <a:spcPts val="0"/>
              </a:spcAft>
              <a:buClr>
                <a:schemeClr val="lt1"/>
              </a:buClr>
              <a:buSzPts val="2200"/>
              <a:buChar char="●"/>
              <a:defRPr b="1">
                <a:solidFill>
                  <a:schemeClr val="lt1"/>
                </a:solidFill>
              </a:defRPr>
            </a:lvl4pPr>
            <a:lvl5pPr marL="2286000" lvl="4" indent="-368300" rtl="0">
              <a:spcBef>
                <a:spcPts val="0"/>
              </a:spcBef>
              <a:spcAft>
                <a:spcPts val="0"/>
              </a:spcAft>
              <a:buClr>
                <a:schemeClr val="lt1"/>
              </a:buClr>
              <a:buSzPts val="2200"/>
              <a:buChar char="○"/>
              <a:defRPr b="1">
                <a:solidFill>
                  <a:schemeClr val="lt1"/>
                </a:solidFill>
              </a:defRPr>
            </a:lvl5pPr>
            <a:lvl6pPr marL="2743200" lvl="5" indent="-368300" rtl="0">
              <a:spcBef>
                <a:spcPts val="0"/>
              </a:spcBef>
              <a:spcAft>
                <a:spcPts val="0"/>
              </a:spcAft>
              <a:buClr>
                <a:schemeClr val="lt1"/>
              </a:buClr>
              <a:buSzPts val="2200"/>
              <a:buChar char="■"/>
              <a:defRPr b="1">
                <a:solidFill>
                  <a:schemeClr val="lt1"/>
                </a:solidFill>
              </a:defRPr>
            </a:lvl6pPr>
            <a:lvl7pPr marL="3200400" lvl="6" indent="-368300" rtl="0">
              <a:spcBef>
                <a:spcPts val="0"/>
              </a:spcBef>
              <a:spcAft>
                <a:spcPts val="0"/>
              </a:spcAft>
              <a:buClr>
                <a:schemeClr val="lt1"/>
              </a:buClr>
              <a:buSzPts val="2200"/>
              <a:buChar char="●"/>
              <a:defRPr b="1">
                <a:solidFill>
                  <a:schemeClr val="lt1"/>
                </a:solidFill>
              </a:defRPr>
            </a:lvl7pPr>
            <a:lvl8pPr marL="3657600" lvl="7" indent="-368300" rtl="0">
              <a:spcBef>
                <a:spcPts val="0"/>
              </a:spcBef>
              <a:spcAft>
                <a:spcPts val="0"/>
              </a:spcAft>
              <a:buClr>
                <a:schemeClr val="lt1"/>
              </a:buClr>
              <a:buSzPts val="2200"/>
              <a:buChar char="○"/>
              <a:defRPr b="1">
                <a:solidFill>
                  <a:schemeClr val="lt1"/>
                </a:solidFill>
              </a:defRPr>
            </a:lvl8pPr>
            <a:lvl9pPr marL="4114800" lvl="8" indent="-368300" rtl="0">
              <a:spcBef>
                <a:spcPts val="0"/>
              </a:spcBef>
              <a:spcAft>
                <a:spcPts val="0"/>
              </a:spcAft>
              <a:buClr>
                <a:schemeClr val="lt1"/>
              </a:buClr>
              <a:buSzPts val="2200"/>
              <a:buChar char="■"/>
              <a:defRPr b="1">
                <a:solidFill>
                  <a:schemeClr val="lt1"/>
                </a:solidFill>
              </a:defRPr>
            </a:lvl9pPr>
          </a:lstStyle>
          <a:p>
            <a:endParaRPr/>
          </a:p>
        </p:txBody>
      </p:sp>
      <p:sp>
        <p:nvSpPr>
          <p:cNvPr id="137" name="Google Shape;137;p11"/>
          <p:cNvSpPr txBox="1">
            <a:spLocks noGrp="1"/>
          </p:cNvSpPr>
          <p:nvPr>
            <p:ph type="body" idx="3"/>
          </p:nvPr>
        </p:nvSpPr>
        <p:spPr>
          <a:xfrm>
            <a:off x="4656425" y="2949700"/>
            <a:ext cx="1768200" cy="623100"/>
          </a:xfrm>
          <a:prstGeom prst="rect">
            <a:avLst/>
          </a:prstGeom>
        </p:spPr>
        <p:txBody>
          <a:bodyPr spcFirstLastPara="1" wrap="square" lIns="0" tIns="0" rIns="0" bIns="0" anchor="t" anchorCtr="0">
            <a:norm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368300" rtl="0">
              <a:spcBef>
                <a:spcPts val="0"/>
              </a:spcBef>
              <a:spcAft>
                <a:spcPts val="0"/>
              </a:spcAft>
              <a:buClr>
                <a:schemeClr val="lt1"/>
              </a:buClr>
              <a:buSzPts val="2200"/>
              <a:buChar char="►"/>
              <a:defRPr b="1">
                <a:solidFill>
                  <a:schemeClr val="lt1"/>
                </a:solidFill>
              </a:defRPr>
            </a:lvl2pPr>
            <a:lvl3pPr marL="1371600" lvl="2" indent="-368300" rtl="0">
              <a:spcBef>
                <a:spcPts val="0"/>
              </a:spcBef>
              <a:spcAft>
                <a:spcPts val="0"/>
              </a:spcAft>
              <a:buClr>
                <a:schemeClr val="lt1"/>
              </a:buClr>
              <a:buSzPts val="2200"/>
              <a:buChar char="●"/>
              <a:defRPr b="1">
                <a:solidFill>
                  <a:schemeClr val="lt1"/>
                </a:solidFill>
              </a:defRPr>
            </a:lvl3pPr>
            <a:lvl4pPr marL="1828800" lvl="3" indent="-368300" rtl="0">
              <a:spcBef>
                <a:spcPts val="0"/>
              </a:spcBef>
              <a:spcAft>
                <a:spcPts val="0"/>
              </a:spcAft>
              <a:buClr>
                <a:schemeClr val="lt1"/>
              </a:buClr>
              <a:buSzPts val="2200"/>
              <a:buChar char="●"/>
              <a:defRPr b="1">
                <a:solidFill>
                  <a:schemeClr val="lt1"/>
                </a:solidFill>
              </a:defRPr>
            </a:lvl4pPr>
            <a:lvl5pPr marL="2286000" lvl="4" indent="-368300" rtl="0">
              <a:spcBef>
                <a:spcPts val="0"/>
              </a:spcBef>
              <a:spcAft>
                <a:spcPts val="0"/>
              </a:spcAft>
              <a:buClr>
                <a:schemeClr val="lt1"/>
              </a:buClr>
              <a:buSzPts val="2200"/>
              <a:buChar char="○"/>
              <a:defRPr b="1">
                <a:solidFill>
                  <a:schemeClr val="lt1"/>
                </a:solidFill>
              </a:defRPr>
            </a:lvl5pPr>
            <a:lvl6pPr marL="2743200" lvl="5" indent="-368300" rtl="0">
              <a:spcBef>
                <a:spcPts val="0"/>
              </a:spcBef>
              <a:spcAft>
                <a:spcPts val="0"/>
              </a:spcAft>
              <a:buClr>
                <a:schemeClr val="lt1"/>
              </a:buClr>
              <a:buSzPts val="2200"/>
              <a:buChar char="■"/>
              <a:defRPr b="1">
                <a:solidFill>
                  <a:schemeClr val="lt1"/>
                </a:solidFill>
              </a:defRPr>
            </a:lvl6pPr>
            <a:lvl7pPr marL="3200400" lvl="6" indent="-368300" rtl="0">
              <a:spcBef>
                <a:spcPts val="0"/>
              </a:spcBef>
              <a:spcAft>
                <a:spcPts val="0"/>
              </a:spcAft>
              <a:buClr>
                <a:schemeClr val="lt1"/>
              </a:buClr>
              <a:buSzPts val="2200"/>
              <a:buChar char="●"/>
              <a:defRPr b="1">
                <a:solidFill>
                  <a:schemeClr val="lt1"/>
                </a:solidFill>
              </a:defRPr>
            </a:lvl7pPr>
            <a:lvl8pPr marL="3657600" lvl="7" indent="-368300" rtl="0">
              <a:spcBef>
                <a:spcPts val="0"/>
              </a:spcBef>
              <a:spcAft>
                <a:spcPts val="0"/>
              </a:spcAft>
              <a:buClr>
                <a:schemeClr val="lt1"/>
              </a:buClr>
              <a:buSzPts val="2200"/>
              <a:buChar char="○"/>
              <a:defRPr b="1">
                <a:solidFill>
                  <a:schemeClr val="lt1"/>
                </a:solidFill>
              </a:defRPr>
            </a:lvl8pPr>
            <a:lvl9pPr marL="4114800" lvl="8" indent="-368300" rtl="0">
              <a:spcBef>
                <a:spcPts val="0"/>
              </a:spcBef>
              <a:spcAft>
                <a:spcPts val="0"/>
              </a:spcAft>
              <a:buClr>
                <a:schemeClr val="lt1"/>
              </a:buClr>
              <a:buSzPts val="2200"/>
              <a:buChar char="■"/>
              <a:defRPr b="1">
                <a:solidFill>
                  <a:schemeClr val="lt1"/>
                </a:solidFill>
              </a:defRPr>
            </a:lvl9pPr>
          </a:lstStyle>
          <a:p>
            <a:endParaRPr/>
          </a:p>
        </p:txBody>
      </p:sp>
      <p:sp>
        <p:nvSpPr>
          <p:cNvPr id="138" name="Google Shape;138;p11"/>
          <p:cNvSpPr txBox="1">
            <a:spLocks noGrp="1"/>
          </p:cNvSpPr>
          <p:nvPr>
            <p:ph type="body" idx="4"/>
          </p:nvPr>
        </p:nvSpPr>
        <p:spPr>
          <a:xfrm>
            <a:off x="6761425" y="2949700"/>
            <a:ext cx="1768200" cy="623100"/>
          </a:xfrm>
          <a:prstGeom prst="rect">
            <a:avLst/>
          </a:prstGeom>
        </p:spPr>
        <p:txBody>
          <a:bodyPr spcFirstLastPara="1" wrap="square" lIns="0" tIns="0" rIns="0" bIns="0" anchor="t" anchorCtr="0">
            <a:norm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368300" rtl="0">
              <a:spcBef>
                <a:spcPts val="0"/>
              </a:spcBef>
              <a:spcAft>
                <a:spcPts val="0"/>
              </a:spcAft>
              <a:buClr>
                <a:schemeClr val="lt1"/>
              </a:buClr>
              <a:buSzPts val="2200"/>
              <a:buChar char="►"/>
              <a:defRPr b="1">
                <a:solidFill>
                  <a:schemeClr val="lt1"/>
                </a:solidFill>
              </a:defRPr>
            </a:lvl2pPr>
            <a:lvl3pPr marL="1371600" lvl="2" indent="-368300" rtl="0">
              <a:spcBef>
                <a:spcPts val="0"/>
              </a:spcBef>
              <a:spcAft>
                <a:spcPts val="0"/>
              </a:spcAft>
              <a:buClr>
                <a:schemeClr val="lt1"/>
              </a:buClr>
              <a:buSzPts val="2200"/>
              <a:buChar char="●"/>
              <a:defRPr b="1">
                <a:solidFill>
                  <a:schemeClr val="lt1"/>
                </a:solidFill>
              </a:defRPr>
            </a:lvl3pPr>
            <a:lvl4pPr marL="1828800" lvl="3" indent="-368300" rtl="0">
              <a:spcBef>
                <a:spcPts val="0"/>
              </a:spcBef>
              <a:spcAft>
                <a:spcPts val="0"/>
              </a:spcAft>
              <a:buClr>
                <a:schemeClr val="lt1"/>
              </a:buClr>
              <a:buSzPts val="2200"/>
              <a:buChar char="●"/>
              <a:defRPr b="1">
                <a:solidFill>
                  <a:schemeClr val="lt1"/>
                </a:solidFill>
              </a:defRPr>
            </a:lvl4pPr>
            <a:lvl5pPr marL="2286000" lvl="4" indent="-368300" rtl="0">
              <a:spcBef>
                <a:spcPts val="0"/>
              </a:spcBef>
              <a:spcAft>
                <a:spcPts val="0"/>
              </a:spcAft>
              <a:buClr>
                <a:schemeClr val="lt1"/>
              </a:buClr>
              <a:buSzPts val="2200"/>
              <a:buChar char="○"/>
              <a:defRPr b="1">
                <a:solidFill>
                  <a:schemeClr val="lt1"/>
                </a:solidFill>
              </a:defRPr>
            </a:lvl5pPr>
            <a:lvl6pPr marL="2743200" lvl="5" indent="-368300" rtl="0">
              <a:spcBef>
                <a:spcPts val="0"/>
              </a:spcBef>
              <a:spcAft>
                <a:spcPts val="0"/>
              </a:spcAft>
              <a:buClr>
                <a:schemeClr val="lt1"/>
              </a:buClr>
              <a:buSzPts val="2200"/>
              <a:buChar char="■"/>
              <a:defRPr b="1">
                <a:solidFill>
                  <a:schemeClr val="lt1"/>
                </a:solidFill>
              </a:defRPr>
            </a:lvl6pPr>
            <a:lvl7pPr marL="3200400" lvl="6" indent="-368300" rtl="0">
              <a:spcBef>
                <a:spcPts val="0"/>
              </a:spcBef>
              <a:spcAft>
                <a:spcPts val="0"/>
              </a:spcAft>
              <a:buClr>
                <a:schemeClr val="lt1"/>
              </a:buClr>
              <a:buSzPts val="2200"/>
              <a:buChar char="●"/>
              <a:defRPr b="1">
                <a:solidFill>
                  <a:schemeClr val="lt1"/>
                </a:solidFill>
              </a:defRPr>
            </a:lvl7pPr>
            <a:lvl8pPr marL="3657600" lvl="7" indent="-368300" rtl="0">
              <a:spcBef>
                <a:spcPts val="0"/>
              </a:spcBef>
              <a:spcAft>
                <a:spcPts val="0"/>
              </a:spcAft>
              <a:buClr>
                <a:schemeClr val="lt1"/>
              </a:buClr>
              <a:buSzPts val="2200"/>
              <a:buChar char="○"/>
              <a:defRPr b="1">
                <a:solidFill>
                  <a:schemeClr val="lt1"/>
                </a:solidFill>
              </a:defRPr>
            </a:lvl8pPr>
            <a:lvl9pPr marL="4114800" lvl="8" indent="-368300" rtl="0">
              <a:spcBef>
                <a:spcPts val="0"/>
              </a:spcBef>
              <a:spcAft>
                <a:spcPts val="0"/>
              </a:spcAft>
              <a:buClr>
                <a:schemeClr val="lt1"/>
              </a:buClr>
              <a:buSzPts val="2200"/>
              <a:buChar char="■"/>
              <a:defRPr b="1">
                <a:solidFill>
                  <a:schemeClr val="lt1"/>
                </a:solidFill>
              </a:defRPr>
            </a:lvl9pPr>
          </a:lstStyle>
          <a:p>
            <a:endParaRPr/>
          </a:p>
        </p:txBody>
      </p:sp>
      <p:sp>
        <p:nvSpPr>
          <p:cNvPr id="139" name="Google Shape;139;p11"/>
          <p:cNvSpPr txBox="1">
            <a:spLocks noGrp="1"/>
          </p:cNvSpPr>
          <p:nvPr>
            <p:ph type="title"/>
          </p:nvPr>
        </p:nvSpPr>
        <p:spPr>
          <a:xfrm>
            <a:off x="624700" y="668438"/>
            <a:ext cx="7688700" cy="5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40" name="Google Shape;140;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1" name="Google Shape;141;p11">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2" name="Google Shape;142;p11">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43" name="Google Shape;143;p11">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44" name="Google Shape;144;p11">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45" name="Google Shape;145;p11"/>
          <p:cNvCxnSpPr/>
          <p:nvPr/>
        </p:nvCxnSpPr>
        <p:spPr>
          <a:xfrm>
            <a:off x="2364046" y="1354932"/>
            <a:ext cx="0" cy="3557700"/>
          </a:xfrm>
          <a:prstGeom prst="straightConnector1">
            <a:avLst/>
          </a:prstGeom>
          <a:noFill/>
          <a:ln w="9525" cap="flat" cmpd="sng">
            <a:solidFill>
              <a:srgbClr val="D9D9D9"/>
            </a:solidFill>
            <a:prstDash val="solid"/>
            <a:round/>
            <a:headEnd type="none" w="med" len="med"/>
            <a:tailEnd type="none" w="med" len="med"/>
          </a:ln>
        </p:spPr>
      </p:cxnSp>
      <p:cxnSp>
        <p:nvCxnSpPr>
          <p:cNvPr id="146" name="Google Shape;146;p11"/>
          <p:cNvCxnSpPr/>
          <p:nvPr/>
        </p:nvCxnSpPr>
        <p:spPr>
          <a:xfrm>
            <a:off x="4469043" y="1354932"/>
            <a:ext cx="0" cy="3557700"/>
          </a:xfrm>
          <a:prstGeom prst="straightConnector1">
            <a:avLst/>
          </a:prstGeom>
          <a:noFill/>
          <a:ln w="9525" cap="flat" cmpd="sng">
            <a:solidFill>
              <a:srgbClr val="D9D9D9"/>
            </a:solidFill>
            <a:prstDash val="solid"/>
            <a:round/>
            <a:headEnd type="none" w="med" len="med"/>
            <a:tailEnd type="none" w="med" len="med"/>
          </a:ln>
        </p:spPr>
      </p:cxnSp>
      <p:cxnSp>
        <p:nvCxnSpPr>
          <p:cNvPr id="147" name="Google Shape;147;p11"/>
          <p:cNvCxnSpPr/>
          <p:nvPr/>
        </p:nvCxnSpPr>
        <p:spPr>
          <a:xfrm>
            <a:off x="6574040" y="1312126"/>
            <a:ext cx="0" cy="3557700"/>
          </a:xfrm>
          <a:prstGeom prst="straightConnector1">
            <a:avLst/>
          </a:prstGeom>
          <a:noFill/>
          <a:ln w="9525" cap="flat" cmpd="sng">
            <a:solidFill>
              <a:srgbClr val="D9D9D9"/>
            </a:solidFill>
            <a:prstDash val="solid"/>
            <a:round/>
            <a:headEnd type="none" w="med" len="med"/>
            <a:tailEnd type="none" w="med" len="med"/>
          </a:ln>
        </p:spPr>
      </p:cxnSp>
      <p:sp>
        <p:nvSpPr>
          <p:cNvPr id="148" name="Google Shape;148;p11"/>
          <p:cNvSpPr>
            <a:spLocks noGrp="1"/>
          </p:cNvSpPr>
          <p:nvPr>
            <p:ph type="pic" idx="5"/>
          </p:nvPr>
        </p:nvSpPr>
        <p:spPr>
          <a:xfrm>
            <a:off x="520950" y="1362050"/>
            <a:ext cx="1743900" cy="1473000"/>
          </a:xfrm>
          <a:prstGeom prst="rect">
            <a:avLst/>
          </a:prstGeom>
          <a:noFill/>
          <a:ln w="9525" cap="flat" cmpd="sng">
            <a:solidFill>
              <a:schemeClr val="dk1"/>
            </a:solidFill>
            <a:prstDash val="solid"/>
            <a:round/>
            <a:headEnd type="none" w="sm" len="sm"/>
            <a:tailEnd type="none" w="sm" len="sm"/>
          </a:ln>
        </p:spPr>
      </p:sp>
      <p:sp>
        <p:nvSpPr>
          <p:cNvPr id="149" name="Google Shape;149;p11"/>
          <p:cNvSpPr txBox="1">
            <a:spLocks noGrp="1"/>
          </p:cNvSpPr>
          <p:nvPr>
            <p:ph type="body" idx="6"/>
          </p:nvPr>
        </p:nvSpPr>
        <p:spPr>
          <a:xfrm>
            <a:off x="508850" y="3743201"/>
            <a:ext cx="1768200" cy="1126800"/>
          </a:xfrm>
          <a:prstGeom prst="rect">
            <a:avLst/>
          </a:prstGeom>
        </p:spPr>
        <p:txBody>
          <a:bodyPr spcFirstLastPara="1" wrap="square" lIns="0" tIns="0" rIns="0" bIns="0" anchor="t" anchorCtr="0">
            <a:norm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368300" rtl="0">
              <a:spcBef>
                <a:spcPts val="0"/>
              </a:spcBef>
              <a:spcAft>
                <a:spcPts val="0"/>
              </a:spcAft>
              <a:buClr>
                <a:schemeClr val="lt1"/>
              </a:buClr>
              <a:buSzPts val="2200"/>
              <a:buChar char="►"/>
              <a:defRPr>
                <a:solidFill>
                  <a:schemeClr val="lt1"/>
                </a:solidFill>
              </a:defRPr>
            </a:lvl2pPr>
            <a:lvl3pPr marL="1371600" lvl="2" indent="-368300" rtl="0">
              <a:spcBef>
                <a:spcPts val="0"/>
              </a:spcBef>
              <a:spcAft>
                <a:spcPts val="0"/>
              </a:spcAft>
              <a:buClr>
                <a:schemeClr val="lt1"/>
              </a:buClr>
              <a:buSzPts val="2200"/>
              <a:buChar char="●"/>
              <a:defRPr>
                <a:solidFill>
                  <a:schemeClr val="lt1"/>
                </a:solidFill>
              </a:defRPr>
            </a:lvl3pPr>
            <a:lvl4pPr marL="1828800" lvl="3" indent="-368300" rtl="0">
              <a:spcBef>
                <a:spcPts val="0"/>
              </a:spcBef>
              <a:spcAft>
                <a:spcPts val="0"/>
              </a:spcAft>
              <a:buClr>
                <a:schemeClr val="lt1"/>
              </a:buClr>
              <a:buSzPts val="2200"/>
              <a:buChar char="●"/>
              <a:defRPr>
                <a:solidFill>
                  <a:schemeClr val="lt1"/>
                </a:solidFill>
              </a:defRPr>
            </a:lvl4pPr>
            <a:lvl5pPr marL="2286000" lvl="4" indent="-368300" rtl="0">
              <a:spcBef>
                <a:spcPts val="0"/>
              </a:spcBef>
              <a:spcAft>
                <a:spcPts val="0"/>
              </a:spcAft>
              <a:buClr>
                <a:schemeClr val="lt1"/>
              </a:buClr>
              <a:buSzPts val="2200"/>
              <a:buChar char="○"/>
              <a:defRPr>
                <a:solidFill>
                  <a:schemeClr val="lt1"/>
                </a:solidFill>
              </a:defRPr>
            </a:lvl5pPr>
            <a:lvl6pPr marL="2743200" lvl="5" indent="-368300" rtl="0">
              <a:spcBef>
                <a:spcPts val="0"/>
              </a:spcBef>
              <a:spcAft>
                <a:spcPts val="0"/>
              </a:spcAft>
              <a:buClr>
                <a:schemeClr val="lt1"/>
              </a:buClr>
              <a:buSzPts val="2200"/>
              <a:buChar char="■"/>
              <a:defRPr>
                <a:solidFill>
                  <a:schemeClr val="lt1"/>
                </a:solidFill>
              </a:defRPr>
            </a:lvl6pPr>
            <a:lvl7pPr marL="3200400" lvl="6" indent="-368300" rtl="0">
              <a:spcBef>
                <a:spcPts val="0"/>
              </a:spcBef>
              <a:spcAft>
                <a:spcPts val="0"/>
              </a:spcAft>
              <a:buClr>
                <a:schemeClr val="lt1"/>
              </a:buClr>
              <a:buSzPts val="2200"/>
              <a:buChar char="●"/>
              <a:defRPr>
                <a:solidFill>
                  <a:schemeClr val="lt1"/>
                </a:solidFill>
              </a:defRPr>
            </a:lvl7pPr>
            <a:lvl8pPr marL="3657600" lvl="7" indent="-368300" rtl="0">
              <a:spcBef>
                <a:spcPts val="0"/>
              </a:spcBef>
              <a:spcAft>
                <a:spcPts val="0"/>
              </a:spcAft>
              <a:buClr>
                <a:schemeClr val="lt1"/>
              </a:buClr>
              <a:buSzPts val="2200"/>
              <a:buChar char="○"/>
              <a:defRPr>
                <a:solidFill>
                  <a:schemeClr val="lt1"/>
                </a:solidFill>
              </a:defRPr>
            </a:lvl8pPr>
            <a:lvl9pPr marL="4114800" lvl="8" indent="-368300" rtl="0">
              <a:spcBef>
                <a:spcPts val="0"/>
              </a:spcBef>
              <a:spcAft>
                <a:spcPts val="0"/>
              </a:spcAft>
              <a:buClr>
                <a:schemeClr val="lt1"/>
              </a:buClr>
              <a:buSzPts val="2200"/>
              <a:buChar char="■"/>
              <a:defRPr>
                <a:solidFill>
                  <a:schemeClr val="lt1"/>
                </a:solidFill>
              </a:defRPr>
            </a:lvl9pPr>
          </a:lstStyle>
          <a:p>
            <a:endParaRPr/>
          </a:p>
        </p:txBody>
      </p:sp>
      <p:sp>
        <p:nvSpPr>
          <p:cNvPr id="150" name="Google Shape;150;p11"/>
          <p:cNvSpPr>
            <a:spLocks noGrp="1"/>
          </p:cNvSpPr>
          <p:nvPr>
            <p:ph type="pic" idx="7"/>
          </p:nvPr>
        </p:nvSpPr>
        <p:spPr>
          <a:xfrm>
            <a:off x="2544550" y="1362050"/>
            <a:ext cx="1743900" cy="1473000"/>
          </a:xfrm>
          <a:prstGeom prst="rect">
            <a:avLst/>
          </a:prstGeom>
          <a:noFill/>
          <a:ln w="9525" cap="flat" cmpd="sng">
            <a:solidFill>
              <a:schemeClr val="dk1"/>
            </a:solidFill>
            <a:prstDash val="solid"/>
            <a:round/>
            <a:headEnd type="none" w="sm" len="sm"/>
            <a:tailEnd type="none" w="sm" len="sm"/>
          </a:ln>
        </p:spPr>
      </p:sp>
      <p:sp>
        <p:nvSpPr>
          <p:cNvPr id="151" name="Google Shape;151;p11"/>
          <p:cNvSpPr txBox="1">
            <a:spLocks noGrp="1"/>
          </p:cNvSpPr>
          <p:nvPr>
            <p:ph type="body" idx="8"/>
          </p:nvPr>
        </p:nvSpPr>
        <p:spPr>
          <a:xfrm>
            <a:off x="2532450" y="3743201"/>
            <a:ext cx="1768200" cy="1126800"/>
          </a:xfrm>
          <a:prstGeom prst="rect">
            <a:avLst/>
          </a:prstGeom>
        </p:spPr>
        <p:txBody>
          <a:bodyPr spcFirstLastPara="1" wrap="square" lIns="0" tIns="0" rIns="0" bIns="0" anchor="t" anchorCtr="0">
            <a:norm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368300" rtl="0">
              <a:spcBef>
                <a:spcPts val="0"/>
              </a:spcBef>
              <a:spcAft>
                <a:spcPts val="0"/>
              </a:spcAft>
              <a:buClr>
                <a:schemeClr val="lt1"/>
              </a:buClr>
              <a:buSzPts val="2200"/>
              <a:buChar char="►"/>
              <a:defRPr>
                <a:solidFill>
                  <a:schemeClr val="lt1"/>
                </a:solidFill>
              </a:defRPr>
            </a:lvl2pPr>
            <a:lvl3pPr marL="1371600" lvl="2" indent="-368300" rtl="0">
              <a:spcBef>
                <a:spcPts val="0"/>
              </a:spcBef>
              <a:spcAft>
                <a:spcPts val="0"/>
              </a:spcAft>
              <a:buClr>
                <a:schemeClr val="lt1"/>
              </a:buClr>
              <a:buSzPts val="2200"/>
              <a:buChar char="●"/>
              <a:defRPr>
                <a:solidFill>
                  <a:schemeClr val="lt1"/>
                </a:solidFill>
              </a:defRPr>
            </a:lvl3pPr>
            <a:lvl4pPr marL="1828800" lvl="3" indent="-368300" rtl="0">
              <a:spcBef>
                <a:spcPts val="0"/>
              </a:spcBef>
              <a:spcAft>
                <a:spcPts val="0"/>
              </a:spcAft>
              <a:buClr>
                <a:schemeClr val="lt1"/>
              </a:buClr>
              <a:buSzPts val="2200"/>
              <a:buChar char="●"/>
              <a:defRPr>
                <a:solidFill>
                  <a:schemeClr val="lt1"/>
                </a:solidFill>
              </a:defRPr>
            </a:lvl4pPr>
            <a:lvl5pPr marL="2286000" lvl="4" indent="-368300" rtl="0">
              <a:spcBef>
                <a:spcPts val="0"/>
              </a:spcBef>
              <a:spcAft>
                <a:spcPts val="0"/>
              </a:spcAft>
              <a:buClr>
                <a:schemeClr val="lt1"/>
              </a:buClr>
              <a:buSzPts val="2200"/>
              <a:buChar char="○"/>
              <a:defRPr>
                <a:solidFill>
                  <a:schemeClr val="lt1"/>
                </a:solidFill>
              </a:defRPr>
            </a:lvl5pPr>
            <a:lvl6pPr marL="2743200" lvl="5" indent="-368300" rtl="0">
              <a:spcBef>
                <a:spcPts val="0"/>
              </a:spcBef>
              <a:spcAft>
                <a:spcPts val="0"/>
              </a:spcAft>
              <a:buClr>
                <a:schemeClr val="lt1"/>
              </a:buClr>
              <a:buSzPts val="2200"/>
              <a:buChar char="■"/>
              <a:defRPr>
                <a:solidFill>
                  <a:schemeClr val="lt1"/>
                </a:solidFill>
              </a:defRPr>
            </a:lvl6pPr>
            <a:lvl7pPr marL="3200400" lvl="6" indent="-368300" rtl="0">
              <a:spcBef>
                <a:spcPts val="0"/>
              </a:spcBef>
              <a:spcAft>
                <a:spcPts val="0"/>
              </a:spcAft>
              <a:buClr>
                <a:schemeClr val="lt1"/>
              </a:buClr>
              <a:buSzPts val="2200"/>
              <a:buChar char="●"/>
              <a:defRPr>
                <a:solidFill>
                  <a:schemeClr val="lt1"/>
                </a:solidFill>
              </a:defRPr>
            </a:lvl7pPr>
            <a:lvl8pPr marL="3657600" lvl="7" indent="-368300" rtl="0">
              <a:spcBef>
                <a:spcPts val="0"/>
              </a:spcBef>
              <a:spcAft>
                <a:spcPts val="0"/>
              </a:spcAft>
              <a:buClr>
                <a:schemeClr val="lt1"/>
              </a:buClr>
              <a:buSzPts val="2200"/>
              <a:buChar char="○"/>
              <a:defRPr>
                <a:solidFill>
                  <a:schemeClr val="lt1"/>
                </a:solidFill>
              </a:defRPr>
            </a:lvl8pPr>
            <a:lvl9pPr marL="4114800" lvl="8" indent="-368300" rtl="0">
              <a:spcBef>
                <a:spcPts val="0"/>
              </a:spcBef>
              <a:spcAft>
                <a:spcPts val="0"/>
              </a:spcAft>
              <a:buClr>
                <a:schemeClr val="lt1"/>
              </a:buClr>
              <a:buSzPts val="2200"/>
              <a:buChar char="■"/>
              <a:defRPr>
                <a:solidFill>
                  <a:schemeClr val="lt1"/>
                </a:solidFill>
              </a:defRPr>
            </a:lvl9pPr>
          </a:lstStyle>
          <a:p>
            <a:endParaRPr/>
          </a:p>
        </p:txBody>
      </p:sp>
      <p:sp>
        <p:nvSpPr>
          <p:cNvPr id="152" name="Google Shape;152;p11"/>
          <p:cNvSpPr>
            <a:spLocks noGrp="1"/>
          </p:cNvSpPr>
          <p:nvPr>
            <p:ph type="pic" idx="9"/>
          </p:nvPr>
        </p:nvSpPr>
        <p:spPr>
          <a:xfrm>
            <a:off x="4649550" y="1362050"/>
            <a:ext cx="1743900" cy="1473000"/>
          </a:xfrm>
          <a:prstGeom prst="rect">
            <a:avLst/>
          </a:prstGeom>
          <a:noFill/>
          <a:ln w="9525" cap="flat" cmpd="sng">
            <a:solidFill>
              <a:schemeClr val="dk1"/>
            </a:solidFill>
            <a:prstDash val="solid"/>
            <a:round/>
            <a:headEnd type="none" w="sm" len="sm"/>
            <a:tailEnd type="none" w="sm" len="sm"/>
          </a:ln>
        </p:spPr>
      </p:sp>
      <p:sp>
        <p:nvSpPr>
          <p:cNvPr id="153" name="Google Shape;153;p11"/>
          <p:cNvSpPr txBox="1">
            <a:spLocks noGrp="1"/>
          </p:cNvSpPr>
          <p:nvPr>
            <p:ph type="body" idx="13"/>
          </p:nvPr>
        </p:nvSpPr>
        <p:spPr>
          <a:xfrm>
            <a:off x="4637450" y="3743201"/>
            <a:ext cx="1768200" cy="1126800"/>
          </a:xfrm>
          <a:prstGeom prst="rect">
            <a:avLst/>
          </a:prstGeom>
        </p:spPr>
        <p:txBody>
          <a:bodyPr spcFirstLastPara="1" wrap="square" lIns="0" tIns="0" rIns="0" bIns="0" anchor="t" anchorCtr="0">
            <a:norm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368300" rtl="0">
              <a:spcBef>
                <a:spcPts val="0"/>
              </a:spcBef>
              <a:spcAft>
                <a:spcPts val="0"/>
              </a:spcAft>
              <a:buClr>
                <a:schemeClr val="lt1"/>
              </a:buClr>
              <a:buSzPts val="2200"/>
              <a:buChar char="►"/>
              <a:defRPr>
                <a:solidFill>
                  <a:schemeClr val="lt1"/>
                </a:solidFill>
              </a:defRPr>
            </a:lvl2pPr>
            <a:lvl3pPr marL="1371600" lvl="2" indent="-368300" rtl="0">
              <a:spcBef>
                <a:spcPts val="0"/>
              </a:spcBef>
              <a:spcAft>
                <a:spcPts val="0"/>
              </a:spcAft>
              <a:buClr>
                <a:schemeClr val="lt1"/>
              </a:buClr>
              <a:buSzPts val="2200"/>
              <a:buChar char="●"/>
              <a:defRPr>
                <a:solidFill>
                  <a:schemeClr val="lt1"/>
                </a:solidFill>
              </a:defRPr>
            </a:lvl3pPr>
            <a:lvl4pPr marL="1828800" lvl="3" indent="-368300" rtl="0">
              <a:spcBef>
                <a:spcPts val="0"/>
              </a:spcBef>
              <a:spcAft>
                <a:spcPts val="0"/>
              </a:spcAft>
              <a:buClr>
                <a:schemeClr val="lt1"/>
              </a:buClr>
              <a:buSzPts val="2200"/>
              <a:buChar char="●"/>
              <a:defRPr>
                <a:solidFill>
                  <a:schemeClr val="lt1"/>
                </a:solidFill>
              </a:defRPr>
            </a:lvl4pPr>
            <a:lvl5pPr marL="2286000" lvl="4" indent="-368300" rtl="0">
              <a:spcBef>
                <a:spcPts val="0"/>
              </a:spcBef>
              <a:spcAft>
                <a:spcPts val="0"/>
              </a:spcAft>
              <a:buClr>
                <a:schemeClr val="lt1"/>
              </a:buClr>
              <a:buSzPts val="2200"/>
              <a:buChar char="○"/>
              <a:defRPr>
                <a:solidFill>
                  <a:schemeClr val="lt1"/>
                </a:solidFill>
              </a:defRPr>
            </a:lvl5pPr>
            <a:lvl6pPr marL="2743200" lvl="5" indent="-368300" rtl="0">
              <a:spcBef>
                <a:spcPts val="0"/>
              </a:spcBef>
              <a:spcAft>
                <a:spcPts val="0"/>
              </a:spcAft>
              <a:buClr>
                <a:schemeClr val="lt1"/>
              </a:buClr>
              <a:buSzPts val="2200"/>
              <a:buChar char="■"/>
              <a:defRPr>
                <a:solidFill>
                  <a:schemeClr val="lt1"/>
                </a:solidFill>
              </a:defRPr>
            </a:lvl6pPr>
            <a:lvl7pPr marL="3200400" lvl="6" indent="-368300" rtl="0">
              <a:spcBef>
                <a:spcPts val="0"/>
              </a:spcBef>
              <a:spcAft>
                <a:spcPts val="0"/>
              </a:spcAft>
              <a:buClr>
                <a:schemeClr val="lt1"/>
              </a:buClr>
              <a:buSzPts val="2200"/>
              <a:buChar char="●"/>
              <a:defRPr>
                <a:solidFill>
                  <a:schemeClr val="lt1"/>
                </a:solidFill>
              </a:defRPr>
            </a:lvl7pPr>
            <a:lvl8pPr marL="3657600" lvl="7" indent="-368300" rtl="0">
              <a:spcBef>
                <a:spcPts val="0"/>
              </a:spcBef>
              <a:spcAft>
                <a:spcPts val="0"/>
              </a:spcAft>
              <a:buClr>
                <a:schemeClr val="lt1"/>
              </a:buClr>
              <a:buSzPts val="2200"/>
              <a:buChar char="○"/>
              <a:defRPr>
                <a:solidFill>
                  <a:schemeClr val="lt1"/>
                </a:solidFill>
              </a:defRPr>
            </a:lvl8pPr>
            <a:lvl9pPr marL="4114800" lvl="8" indent="-368300" rtl="0">
              <a:spcBef>
                <a:spcPts val="0"/>
              </a:spcBef>
              <a:spcAft>
                <a:spcPts val="0"/>
              </a:spcAft>
              <a:buClr>
                <a:schemeClr val="lt1"/>
              </a:buClr>
              <a:buSzPts val="2200"/>
              <a:buChar char="■"/>
              <a:defRPr>
                <a:solidFill>
                  <a:schemeClr val="lt1"/>
                </a:solidFill>
              </a:defRPr>
            </a:lvl9pPr>
          </a:lstStyle>
          <a:p>
            <a:endParaRPr/>
          </a:p>
        </p:txBody>
      </p:sp>
      <p:sp>
        <p:nvSpPr>
          <p:cNvPr id="154" name="Google Shape;154;p11"/>
          <p:cNvSpPr>
            <a:spLocks noGrp="1"/>
          </p:cNvSpPr>
          <p:nvPr>
            <p:ph type="pic" idx="14"/>
          </p:nvPr>
        </p:nvSpPr>
        <p:spPr>
          <a:xfrm>
            <a:off x="6754550" y="1362050"/>
            <a:ext cx="1743900" cy="1473000"/>
          </a:xfrm>
          <a:prstGeom prst="rect">
            <a:avLst/>
          </a:prstGeom>
          <a:noFill/>
          <a:ln w="9525" cap="flat" cmpd="sng">
            <a:solidFill>
              <a:schemeClr val="dk1"/>
            </a:solidFill>
            <a:prstDash val="solid"/>
            <a:round/>
            <a:headEnd type="none" w="sm" len="sm"/>
            <a:tailEnd type="none" w="sm" len="sm"/>
          </a:ln>
        </p:spPr>
      </p:sp>
      <p:sp>
        <p:nvSpPr>
          <p:cNvPr id="155" name="Google Shape;155;p11"/>
          <p:cNvSpPr txBox="1">
            <a:spLocks noGrp="1"/>
          </p:cNvSpPr>
          <p:nvPr>
            <p:ph type="body" idx="15"/>
          </p:nvPr>
        </p:nvSpPr>
        <p:spPr>
          <a:xfrm>
            <a:off x="6742450" y="3743201"/>
            <a:ext cx="1768200" cy="1126800"/>
          </a:xfrm>
          <a:prstGeom prst="rect">
            <a:avLst/>
          </a:prstGeom>
        </p:spPr>
        <p:txBody>
          <a:bodyPr spcFirstLastPara="1" wrap="square" lIns="0" tIns="0" rIns="0" bIns="0" anchor="t" anchorCtr="0">
            <a:norm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368300" rtl="0">
              <a:spcBef>
                <a:spcPts val="0"/>
              </a:spcBef>
              <a:spcAft>
                <a:spcPts val="0"/>
              </a:spcAft>
              <a:buClr>
                <a:schemeClr val="lt1"/>
              </a:buClr>
              <a:buSzPts val="2200"/>
              <a:buChar char="►"/>
              <a:defRPr>
                <a:solidFill>
                  <a:schemeClr val="lt1"/>
                </a:solidFill>
              </a:defRPr>
            </a:lvl2pPr>
            <a:lvl3pPr marL="1371600" lvl="2" indent="-368300" rtl="0">
              <a:spcBef>
                <a:spcPts val="0"/>
              </a:spcBef>
              <a:spcAft>
                <a:spcPts val="0"/>
              </a:spcAft>
              <a:buClr>
                <a:schemeClr val="lt1"/>
              </a:buClr>
              <a:buSzPts val="2200"/>
              <a:buChar char="●"/>
              <a:defRPr>
                <a:solidFill>
                  <a:schemeClr val="lt1"/>
                </a:solidFill>
              </a:defRPr>
            </a:lvl3pPr>
            <a:lvl4pPr marL="1828800" lvl="3" indent="-368300" rtl="0">
              <a:spcBef>
                <a:spcPts val="0"/>
              </a:spcBef>
              <a:spcAft>
                <a:spcPts val="0"/>
              </a:spcAft>
              <a:buClr>
                <a:schemeClr val="lt1"/>
              </a:buClr>
              <a:buSzPts val="2200"/>
              <a:buChar char="●"/>
              <a:defRPr>
                <a:solidFill>
                  <a:schemeClr val="lt1"/>
                </a:solidFill>
              </a:defRPr>
            </a:lvl4pPr>
            <a:lvl5pPr marL="2286000" lvl="4" indent="-368300" rtl="0">
              <a:spcBef>
                <a:spcPts val="0"/>
              </a:spcBef>
              <a:spcAft>
                <a:spcPts val="0"/>
              </a:spcAft>
              <a:buClr>
                <a:schemeClr val="lt1"/>
              </a:buClr>
              <a:buSzPts val="2200"/>
              <a:buChar char="○"/>
              <a:defRPr>
                <a:solidFill>
                  <a:schemeClr val="lt1"/>
                </a:solidFill>
              </a:defRPr>
            </a:lvl5pPr>
            <a:lvl6pPr marL="2743200" lvl="5" indent="-368300" rtl="0">
              <a:spcBef>
                <a:spcPts val="0"/>
              </a:spcBef>
              <a:spcAft>
                <a:spcPts val="0"/>
              </a:spcAft>
              <a:buClr>
                <a:schemeClr val="lt1"/>
              </a:buClr>
              <a:buSzPts val="2200"/>
              <a:buChar char="■"/>
              <a:defRPr>
                <a:solidFill>
                  <a:schemeClr val="lt1"/>
                </a:solidFill>
              </a:defRPr>
            </a:lvl6pPr>
            <a:lvl7pPr marL="3200400" lvl="6" indent="-368300" rtl="0">
              <a:spcBef>
                <a:spcPts val="0"/>
              </a:spcBef>
              <a:spcAft>
                <a:spcPts val="0"/>
              </a:spcAft>
              <a:buClr>
                <a:schemeClr val="lt1"/>
              </a:buClr>
              <a:buSzPts val="2200"/>
              <a:buChar char="●"/>
              <a:defRPr>
                <a:solidFill>
                  <a:schemeClr val="lt1"/>
                </a:solidFill>
              </a:defRPr>
            </a:lvl7pPr>
            <a:lvl8pPr marL="3657600" lvl="7" indent="-368300" rtl="0">
              <a:spcBef>
                <a:spcPts val="0"/>
              </a:spcBef>
              <a:spcAft>
                <a:spcPts val="0"/>
              </a:spcAft>
              <a:buClr>
                <a:schemeClr val="lt1"/>
              </a:buClr>
              <a:buSzPts val="2200"/>
              <a:buChar char="○"/>
              <a:defRPr>
                <a:solidFill>
                  <a:schemeClr val="lt1"/>
                </a:solidFill>
              </a:defRPr>
            </a:lvl8pPr>
            <a:lvl9pPr marL="4114800" lvl="8" indent="-368300" rtl="0">
              <a:spcBef>
                <a:spcPts val="0"/>
              </a:spcBef>
              <a:spcAft>
                <a:spcPts val="0"/>
              </a:spcAft>
              <a:buClr>
                <a:schemeClr val="lt1"/>
              </a:buClr>
              <a:buSzPts val="2200"/>
              <a:buChar char="■"/>
              <a:defRPr>
                <a:solidFill>
                  <a:schemeClr val="lt1"/>
                </a:solidFill>
              </a:defRPr>
            </a:lvl9pPr>
          </a:lstStyle>
          <a:p>
            <a:endParaRPr/>
          </a:p>
        </p:txBody>
      </p:sp>
      <p:pic>
        <p:nvPicPr>
          <p:cNvPr id="156" name="Google Shape;156;p11"/>
          <p:cNvPicPr preferRelativeResize="0"/>
          <p:nvPr/>
        </p:nvPicPr>
        <p:blipFill rotWithShape="1">
          <a:blip r:embed="rId2">
            <a:alphaModFix/>
          </a:blip>
          <a:srcRect/>
          <a:stretch/>
        </p:blipFill>
        <p:spPr>
          <a:xfrm>
            <a:off x="129825" y="55825"/>
            <a:ext cx="1446323" cy="342525"/>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11" name="Picture 10" descr="LOWER_MANHATTAN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1417" y="4441991"/>
            <a:ext cx="2195383" cy="579041"/>
          </a:xfrm>
          <a:prstGeom prst="rect">
            <a:avLst/>
          </a:prstGeom>
        </p:spPr>
      </p:pic>
      <p:sp>
        <p:nvSpPr>
          <p:cNvPr id="12" name="Rectangle 11"/>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7"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9" name="Content Placeholder 2"/>
          <p:cNvSpPr>
            <a:spLocks noGrp="1"/>
          </p:cNvSpPr>
          <p:nvPr>
            <p:ph idx="1" hasCustomPrompt="1"/>
          </p:nvPr>
        </p:nvSpPr>
        <p:spPr>
          <a:xfrm>
            <a:off x="457200" y="1538559"/>
            <a:ext cx="8229600" cy="2869088"/>
          </a:xfrm>
        </p:spPr>
        <p:txBody>
          <a:bodyPr/>
          <a:lstStyle>
            <a:lvl1pPr>
              <a:defRPr sz="2800"/>
            </a:lvl1pPr>
            <a:lvl2pPr>
              <a:defRPr sz="2400"/>
            </a:lvl2pPr>
            <a:lvl3pPr>
              <a:defRPr sz="20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22915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17" name="Picture 16" descr="LOWER_MANHATTAN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1417" y="4441991"/>
            <a:ext cx="2195383" cy="579041"/>
          </a:xfrm>
          <a:prstGeom prst="rect">
            <a:avLst/>
          </a:prstGeom>
        </p:spPr>
      </p:pic>
      <p:sp>
        <p:nvSpPr>
          <p:cNvPr id="9" name="Rectangle 8"/>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1" name="Content Placeholder 2"/>
          <p:cNvSpPr>
            <a:spLocks noGrp="1"/>
          </p:cNvSpPr>
          <p:nvPr>
            <p:ph sz="half" idx="1" hasCustomPrompt="1"/>
          </p:nvPr>
        </p:nvSpPr>
        <p:spPr>
          <a:xfrm>
            <a:off x="457200" y="1538190"/>
            <a:ext cx="4038600" cy="2834730"/>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hasCustomPrompt="1"/>
          </p:nvPr>
        </p:nvSpPr>
        <p:spPr>
          <a:xfrm>
            <a:off x="4648200" y="1538190"/>
            <a:ext cx="4038600" cy="2834729"/>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00310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6" name="Rectangle 5"/>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0" name="Rectangle 9"/>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7" name="Content Placeholder 2"/>
          <p:cNvSpPr>
            <a:spLocks noGrp="1"/>
          </p:cNvSpPr>
          <p:nvPr>
            <p:ph idx="1"/>
          </p:nvPr>
        </p:nvSpPr>
        <p:spPr>
          <a:xfrm>
            <a:off x="457200" y="1537731"/>
            <a:ext cx="8229600" cy="2794000"/>
          </a:xfrm>
        </p:spPr>
        <p:txBody>
          <a:bodyPr>
            <a:normAutofit/>
          </a:bodyPr>
          <a:lstStyle>
            <a:lvl1pPr marL="0" indent="0">
              <a:buNone/>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8" name="Footer Placeholder 4"/>
          <p:cNvSpPr>
            <a:spLocks noGrp="1"/>
          </p:cNvSpPr>
          <p:nvPr>
            <p:ph type="ftr" sz="quarter" idx="11"/>
          </p:nvPr>
        </p:nvSpPr>
        <p:spPr>
          <a:xfrm>
            <a:off x="457200" y="4535188"/>
            <a:ext cx="5937624"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pic>
        <p:nvPicPr>
          <p:cNvPr id="11" name="Picture 10" descr="LOWER_MANHATTAN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1417" y="4441991"/>
            <a:ext cx="2195383" cy="579041"/>
          </a:xfrm>
          <a:prstGeom prst="rect">
            <a:avLst/>
          </a:prstGeom>
        </p:spPr>
      </p:pic>
    </p:spTree>
    <p:extLst>
      <p:ext uri="{BB962C8B-B14F-4D97-AF65-F5344CB8AC3E}">
        <p14:creationId xmlns:p14="http://schemas.microsoft.com/office/powerpoint/2010/main" val="26115719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2" name="Picture 1" descr="Moynihan Station Development Corporation.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9143" y="281462"/>
            <a:ext cx="8866225" cy="2368376"/>
          </a:xfrm>
          <a:prstGeom prst="rect">
            <a:avLst/>
          </a:prstGeom>
        </p:spPr>
      </p:pic>
    </p:spTree>
    <p:extLst>
      <p:ext uri="{BB962C8B-B14F-4D97-AF65-F5344CB8AC3E}">
        <p14:creationId xmlns:p14="http://schemas.microsoft.com/office/powerpoint/2010/main" val="2557482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2" name="Picture 1" descr="MOYNIHAN_STATION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4659" y="357035"/>
            <a:ext cx="2854695" cy="749300"/>
          </a:xfrm>
          <a:prstGeom prst="rect">
            <a:avLst/>
          </a:prstGeom>
        </p:spPr>
      </p:pic>
      <p:sp>
        <p:nvSpPr>
          <p:cNvPr id="6" name="Rectangle 5"/>
          <p:cNvSpPr/>
          <p:nvPr userDrawn="1"/>
        </p:nvSpPr>
        <p:spPr>
          <a:xfrm>
            <a:off x="-56085" y="4112973"/>
            <a:ext cx="9303879" cy="1052286"/>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7" name="Rectangle 6"/>
          <p:cNvSpPr/>
          <p:nvPr userDrawn="1"/>
        </p:nvSpPr>
        <p:spPr>
          <a:xfrm>
            <a:off x="-32562" y="4083536"/>
            <a:ext cx="9247794" cy="45719"/>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2313454" cy="369332"/>
          </a:xfrm>
          <a:prstGeom prst="rect">
            <a:avLst/>
          </a:prstGeom>
          <a:noFill/>
        </p:spPr>
        <p:txBody>
          <a:bodyPr wrap="none" rtlCol="0">
            <a:spAutoFit/>
          </a:bodyPr>
          <a:lstStyle/>
          <a:p>
            <a:r>
              <a:rPr lang="en-US"/>
              <a:t>DIVISION/DEPT COVER</a:t>
            </a:r>
          </a:p>
        </p:txBody>
      </p:sp>
      <p:sp>
        <p:nvSpPr>
          <p:cNvPr id="10" name="TextBox 9"/>
          <p:cNvSpPr txBox="1"/>
          <p:nvPr userDrawn="1"/>
        </p:nvSpPr>
        <p:spPr>
          <a:xfrm>
            <a:off x="457199" y="4213843"/>
            <a:ext cx="3124824" cy="276999"/>
          </a:xfrm>
          <a:prstGeom prst="rect">
            <a:avLst/>
          </a:prstGeom>
          <a:noFill/>
        </p:spPr>
        <p:txBody>
          <a:bodyPr wrap="none" rtlCol="0">
            <a:spAutoFit/>
          </a:bodyPr>
          <a:lstStyle/>
          <a:p>
            <a:r>
              <a:rPr lang="en-US" sz="1200" b="1">
                <a:solidFill>
                  <a:schemeClr val="bg1"/>
                </a:solidFill>
                <a:latin typeface="Proxima Nova Rg" panose="02000506030000020004" pitchFamily="50" charset="0"/>
                <a:cs typeface="Arial"/>
              </a:rPr>
              <a:t>A Division of Empire State Development </a:t>
            </a:r>
            <a:endParaRPr lang="en-US" sz="1200">
              <a:solidFill>
                <a:schemeClr val="bg1"/>
              </a:solidFill>
              <a:effectLst/>
              <a:latin typeface="Proxima Nova Rg" panose="02000506030000020004" pitchFamily="50" charset="0"/>
              <a:cs typeface="Arial"/>
            </a:endParaRPr>
          </a:p>
        </p:txBody>
      </p:sp>
      <p:sp>
        <p:nvSpPr>
          <p:cNvPr id="16"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chemeClr val="bg1"/>
                </a:solidFill>
                <a:latin typeface="Proxima Nova Rg" panose="02000506030000020004" pitchFamily="50" charset="0"/>
              </a:rPr>
              <a:pPr/>
              <a:t>9/6/2024</a:t>
            </a:fld>
            <a:endParaRPr lang="en-US">
              <a:solidFill>
                <a:schemeClr val="bg1"/>
              </a:solidFill>
              <a:latin typeface="Proxima Nova Rg" panose="02000506030000020004" pitchFamily="50" charset="0"/>
            </a:endParaRPr>
          </a:p>
        </p:txBody>
      </p:sp>
      <p:sp>
        <p:nvSpPr>
          <p:cNvPr id="13" name="Title Placeholder 1"/>
          <p:cNvSpPr>
            <a:spLocks noGrp="1"/>
          </p:cNvSpPr>
          <p:nvPr>
            <p:ph type="title" hasCustomPrompt="1"/>
          </p:nvPr>
        </p:nvSpPr>
        <p:spPr>
          <a:xfrm>
            <a:off x="457199" y="2820145"/>
            <a:ext cx="8229601" cy="618936"/>
          </a:xfrm>
          <a:prstGeom prst="rect">
            <a:avLst/>
          </a:prstGeom>
        </p:spPr>
        <p:txBody>
          <a:bodyPr vert="horz" lIns="91440" tIns="45720" rIns="91440" bIns="45720" rtlCol="0" anchor="t">
            <a:normAutofit/>
          </a:bodyPr>
          <a:lstStyle>
            <a:lvl1pPr algn="l">
              <a:defRPr sz="4000" b="1">
                <a:solidFill>
                  <a:srgbClr val="002D73"/>
                </a:solidFill>
                <a:latin typeface="Proxima Nova Rg" panose="02000506030000020004" pitchFamily="50" charset="0"/>
                <a:cs typeface="Arial"/>
              </a:defRPr>
            </a:lvl1pPr>
          </a:lstStyle>
          <a:p>
            <a:r>
              <a:rPr lang="en-US"/>
              <a:t>Click To Edit Master Title</a:t>
            </a:r>
          </a:p>
        </p:txBody>
      </p:sp>
    </p:spTree>
    <p:extLst>
      <p:ext uri="{BB962C8B-B14F-4D97-AF65-F5344CB8AC3E}">
        <p14:creationId xmlns:p14="http://schemas.microsoft.com/office/powerpoint/2010/main" val="23593122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0" name="Picture 9" descr="MOYNIHAN_STATION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0821" y="4431694"/>
            <a:ext cx="2215979" cy="581650"/>
          </a:xfrm>
          <a:prstGeom prst="rect">
            <a:avLst/>
          </a:prstGeom>
        </p:spPr>
      </p:pic>
      <p:sp>
        <p:nvSpPr>
          <p:cNvPr id="7" name="Rectangle 6"/>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8" name="Rectangle 7"/>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3031599" cy="369332"/>
          </a:xfrm>
          <a:prstGeom prst="rect">
            <a:avLst/>
          </a:prstGeom>
          <a:noFill/>
        </p:spPr>
        <p:txBody>
          <a:bodyPr wrap="none" rtlCol="0">
            <a:spAutoFit/>
          </a:bodyPr>
          <a:lstStyle/>
          <a:p>
            <a:r>
              <a:rPr lang="en-US"/>
              <a:t>DIVISION TITLE AND CONTENT </a:t>
            </a:r>
          </a:p>
        </p:txBody>
      </p:sp>
      <p:sp>
        <p:nvSpPr>
          <p:cNvPr id="11"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20" name="Subtitle 2"/>
          <p:cNvSpPr>
            <a:spLocks noGrp="1"/>
          </p:cNvSpPr>
          <p:nvPr>
            <p:ph type="subTitle" idx="1" hasCustomPrompt="1"/>
          </p:nvPr>
        </p:nvSpPr>
        <p:spPr>
          <a:xfrm>
            <a:off x="457200" y="2039469"/>
            <a:ext cx="8229600" cy="199066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7F7F7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spTree>
    <p:extLst>
      <p:ext uri="{BB962C8B-B14F-4D97-AF65-F5344CB8AC3E}">
        <p14:creationId xmlns:p14="http://schemas.microsoft.com/office/powerpoint/2010/main" val="22070298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9" name="Rectangle 8"/>
          <p:cNvSpPr/>
          <p:nvPr userDrawn="1"/>
        </p:nvSpPr>
        <p:spPr>
          <a:xfrm>
            <a:off x="-82849" y="1825245"/>
            <a:ext cx="4926294" cy="272975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6" name="Text Placeholder 2"/>
          <p:cNvSpPr>
            <a:spLocks noGrp="1"/>
          </p:cNvSpPr>
          <p:nvPr>
            <p:ph type="body" idx="1" hasCustomPrompt="1"/>
          </p:nvPr>
        </p:nvSpPr>
        <p:spPr>
          <a:xfrm>
            <a:off x="457199" y="3775276"/>
            <a:ext cx="4241801" cy="609976"/>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pic>
        <p:nvPicPr>
          <p:cNvPr id="11" name="Picture 10" descr="MOYNIHAN_STATION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4659" y="357035"/>
            <a:ext cx="2854695" cy="749300"/>
          </a:xfrm>
          <a:prstGeom prst="rect">
            <a:avLst/>
          </a:prstGeom>
        </p:spPr>
      </p:pic>
    </p:spTree>
    <p:extLst>
      <p:ext uri="{BB962C8B-B14F-4D97-AF65-F5344CB8AC3E}">
        <p14:creationId xmlns:p14="http://schemas.microsoft.com/office/powerpoint/2010/main" val="29171433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12" name="Rectangle 11"/>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7"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9" name="Content Placeholder 2"/>
          <p:cNvSpPr>
            <a:spLocks noGrp="1"/>
          </p:cNvSpPr>
          <p:nvPr>
            <p:ph idx="1" hasCustomPrompt="1"/>
          </p:nvPr>
        </p:nvSpPr>
        <p:spPr>
          <a:xfrm>
            <a:off x="457200" y="1538559"/>
            <a:ext cx="8229600" cy="2869088"/>
          </a:xfrm>
        </p:spPr>
        <p:txBody>
          <a:bodyPr/>
          <a:lstStyle>
            <a:lvl1pPr>
              <a:defRPr sz="2800"/>
            </a:lvl1pPr>
            <a:lvl2pPr>
              <a:defRPr sz="2400"/>
            </a:lvl2pPr>
            <a:lvl3pPr>
              <a:defRPr sz="20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MOYNIHAN_STATION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0821" y="4431694"/>
            <a:ext cx="2215979" cy="581650"/>
          </a:xfrm>
          <a:prstGeom prst="rect">
            <a:avLst/>
          </a:prstGeom>
        </p:spPr>
      </p:pic>
    </p:spTree>
    <p:extLst>
      <p:ext uri="{BB962C8B-B14F-4D97-AF65-F5344CB8AC3E}">
        <p14:creationId xmlns:p14="http://schemas.microsoft.com/office/powerpoint/2010/main" val="32537674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sp>
        <p:nvSpPr>
          <p:cNvPr id="9" name="Rectangle 8"/>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1" name="Content Placeholder 2"/>
          <p:cNvSpPr>
            <a:spLocks noGrp="1"/>
          </p:cNvSpPr>
          <p:nvPr>
            <p:ph sz="half" idx="1" hasCustomPrompt="1"/>
          </p:nvPr>
        </p:nvSpPr>
        <p:spPr>
          <a:xfrm>
            <a:off x="457200" y="1538189"/>
            <a:ext cx="4038600" cy="2793541"/>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hasCustomPrompt="1"/>
          </p:nvPr>
        </p:nvSpPr>
        <p:spPr>
          <a:xfrm>
            <a:off x="4648200" y="1538190"/>
            <a:ext cx="4038600" cy="2793540"/>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descr="MOYNIHAN_STATION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0821" y="4431694"/>
            <a:ext cx="2215979" cy="581650"/>
          </a:xfrm>
          <a:prstGeom prst="rect">
            <a:avLst/>
          </a:prstGeom>
        </p:spPr>
      </p:pic>
    </p:spTree>
    <p:extLst>
      <p:ext uri="{BB962C8B-B14F-4D97-AF65-F5344CB8AC3E}">
        <p14:creationId xmlns:p14="http://schemas.microsoft.com/office/powerpoint/2010/main" val="33406395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6" name="Rectangle 5"/>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0" name="Rectangle 9"/>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7" name="Content Placeholder 2"/>
          <p:cNvSpPr>
            <a:spLocks noGrp="1"/>
          </p:cNvSpPr>
          <p:nvPr>
            <p:ph idx="1"/>
          </p:nvPr>
        </p:nvSpPr>
        <p:spPr>
          <a:xfrm>
            <a:off x="457200" y="1537731"/>
            <a:ext cx="8229600" cy="2780270"/>
          </a:xfrm>
        </p:spPr>
        <p:txBody>
          <a:bodyPr>
            <a:normAutofit/>
          </a:bodyPr>
          <a:lstStyle>
            <a:lvl1pPr marL="0" indent="0">
              <a:buNone/>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8" name="Footer Placeholder 4"/>
          <p:cNvSpPr>
            <a:spLocks noGrp="1"/>
          </p:cNvSpPr>
          <p:nvPr>
            <p:ph type="ftr" sz="quarter" idx="11"/>
          </p:nvPr>
        </p:nvSpPr>
        <p:spPr>
          <a:xfrm>
            <a:off x="457200" y="4535188"/>
            <a:ext cx="5937624"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pic>
        <p:nvPicPr>
          <p:cNvPr id="11" name="Picture 10" descr="MOYNIHAN_STATION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0821" y="4431694"/>
            <a:ext cx="2215979" cy="581650"/>
          </a:xfrm>
          <a:prstGeom prst="rect">
            <a:avLst/>
          </a:prstGeom>
        </p:spPr>
      </p:pic>
    </p:spTree>
    <p:extLst>
      <p:ext uri="{BB962C8B-B14F-4D97-AF65-F5344CB8AC3E}">
        <p14:creationId xmlns:p14="http://schemas.microsoft.com/office/powerpoint/2010/main" val="2897387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roject Profile">
  <p:cSld name="TITLE_AND_BODY_2_1_1">
    <p:bg>
      <p:bgPr>
        <a:gradFill>
          <a:gsLst>
            <a:gs pos="0">
              <a:srgbClr val="233E90"/>
            </a:gs>
            <a:gs pos="100000">
              <a:srgbClr val="1EA9E1"/>
            </a:gs>
          </a:gsLst>
          <a:lin ang="0" scaled="0"/>
        </a:gradFill>
        <a:effectLst/>
      </p:bgPr>
    </p:bg>
    <p:spTree>
      <p:nvGrpSpPr>
        <p:cNvPr id="1" name="Shape 157"/>
        <p:cNvGrpSpPr/>
        <p:nvPr/>
      </p:nvGrpSpPr>
      <p:grpSpPr>
        <a:xfrm>
          <a:off x="0" y="0"/>
          <a:ext cx="0" cy="0"/>
          <a:chOff x="0" y="0"/>
          <a:chExt cx="0" cy="0"/>
        </a:xfrm>
      </p:grpSpPr>
      <p:sp>
        <p:nvSpPr>
          <p:cNvPr id="158" name="Google Shape;158;p12"/>
          <p:cNvSpPr/>
          <p:nvPr/>
        </p:nvSpPr>
        <p:spPr>
          <a:xfrm>
            <a:off x="-7775" y="490125"/>
            <a:ext cx="9144000" cy="465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2">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0" name="Google Shape;160;p12">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61" name="Google Shape;161;p12">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62" name="Google Shape;162;p12">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sp>
        <p:nvSpPr>
          <p:cNvPr id="163" name="Google Shape;163;p12"/>
          <p:cNvSpPr/>
          <p:nvPr/>
        </p:nvSpPr>
        <p:spPr>
          <a:xfrm>
            <a:off x="-300" y="2843100"/>
            <a:ext cx="9144000" cy="2300400"/>
          </a:xfrm>
          <a:prstGeom prst="rect">
            <a:avLst/>
          </a:prstGeom>
          <a:solidFill>
            <a:srgbClr val="4A9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2"/>
          <p:cNvSpPr txBox="1"/>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solidFill>
                  <a:srgbClr val="595959"/>
                </a:solidFill>
                <a:latin typeface="Lato"/>
                <a:ea typeface="Lato"/>
                <a:cs typeface="Lato"/>
                <a:sym typeface="Lato"/>
              </a:rPr>
              <a:t>‹#›</a:t>
            </a:fld>
            <a:endParaRPr sz="1000">
              <a:solidFill>
                <a:srgbClr val="595959"/>
              </a:solidFill>
              <a:latin typeface="Lato"/>
              <a:ea typeface="Lato"/>
              <a:cs typeface="Lato"/>
              <a:sym typeface="Lato"/>
            </a:endParaRPr>
          </a:p>
        </p:txBody>
      </p:sp>
      <p:sp>
        <p:nvSpPr>
          <p:cNvPr id="165" name="Google Shape;165;p12"/>
          <p:cNvSpPr txBox="1"/>
          <p:nvPr/>
        </p:nvSpPr>
        <p:spPr>
          <a:xfrm>
            <a:off x="4695666" y="2993775"/>
            <a:ext cx="1798500" cy="3849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GB" sz="1300" b="1">
                <a:solidFill>
                  <a:srgbClr val="FFFFFF"/>
                </a:solidFill>
                <a:latin typeface="Roboto"/>
                <a:ea typeface="Roboto"/>
                <a:cs typeface="Roboto"/>
                <a:sym typeface="Roboto"/>
              </a:rPr>
              <a:t>THE RESULTS</a:t>
            </a:r>
            <a:endParaRPr sz="1300" b="1">
              <a:solidFill>
                <a:srgbClr val="FFFFFF"/>
              </a:solidFill>
              <a:latin typeface="Roboto"/>
              <a:ea typeface="Roboto"/>
              <a:cs typeface="Roboto"/>
              <a:sym typeface="Roboto"/>
            </a:endParaRPr>
          </a:p>
        </p:txBody>
      </p:sp>
      <p:sp>
        <p:nvSpPr>
          <p:cNvPr id="166" name="Google Shape;166;p12"/>
          <p:cNvSpPr txBox="1"/>
          <p:nvPr/>
        </p:nvSpPr>
        <p:spPr>
          <a:xfrm>
            <a:off x="423291" y="2993780"/>
            <a:ext cx="1846800" cy="3849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GB" sz="1300" b="1">
                <a:solidFill>
                  <a:srgbClr val="FFFFFF"/>
                </a:solidFill>
                <a:latin typeface="Roboto"/>
                <a:ea typeface="Roboto"/>
                <a:cs typeface="Roboto"/>
                <a:sym typeface="Roboto"/>
              </a:rPr>
              <a:t>THE CHALLENGE</a:t>
            </a:r>
            <a:endParaRPr sz="1300" b="1">
              <a:solidFill>
                <a:srgbClr val="FFFFFF"/>
              </a:solidFill>
              <a:latin typeface="Roboto"/>
              <a:ea typeface="Roboto"/>
              <a:cs typeface="Roboto"/>
              <a:sym typeface="Roboto"/>
            </a:endParaRPr>
          </a:p>
        </p:txBody>
      </p:sp>
      <p:sp>
        <p:nvSpPr>
          <p:cNvPr id="167" name="Google Shape;167;p12"/>
          <p:cNvSpPr txBox="1"/>
          <p:nvPr/>
        </p:nvSpPr>
        <p:spPr>
          <a:xfrm>
            <a:off x="4691425" y="729380"/>
            <a:ext cx="1846800" cy="3849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GB" sz="1300" b="1">
                <a:solidFill>
                  <a:srgbClr val="4A9647"/>
                </a:solidFill>
                <a:latin typeface="Roboto"/>
                <a:ea typeface="Roboto"/>
                <a:cs typeface="Roboto"/>
                <a:sym typeface="Roboto"/>
              </a:rPr>
              <a:t>THE CLIENT</a:t>
            </a:r>
            <a:endParaRPr sz="1300" b="1">
              <a:solidFill>
                <a:srgbClr val="4A9647"/>
              </a:solidFill>
              <a:latin typeface="Roboto"/>
              <a:ea typeface="Roboto"/>
              <a:cs typeface="Roboto"/>
              <a:sym typeface="Roboto"/>
            </a:endParaRPr>
          </a:p>
        </p:txBody>
      </p:sp>
      <p:sp>
        <p:nvSpPr>
          <p:cNvPr id="168" name="Google Shape;168;p12"/>
          <p:cNvSpPr/>
          <p:nvPr/>
        </p:nvSpPr>
        <p:spPr>
          <a:xfrm>
            <a:off x="4691425" y="1137300"/>
            <a:ext cx="735900" cy="69900"/>
          </a:xfrm>
          <a:prstGeom prst="rect">
            <a:avLst/>
          </a:prstGeom>
          <a:solidFill>
            <a:srgbClr val="4A9647"/>
          </a:solidFill>
          <a:ln>
            <a:noFill/>
          </a:ln>
        </p:spPr>
        <p:txBody>
          <a:bodyPr spcFirstLastPara="1" wrap="square" lIns="0" tIns="91425" rIns="91425" bIns="91425" anchor="ctr" anchorCtr="0">
            <a:noAutofit/>
          </a:bodyPr>
          <a:lstStyle/>
          <a:p>
            <a:pPr marL="0" lvl="0" indent="0" algn="l" rtl="0">
              <a:spcBef>
                <a:spcPts val="0"/>
              </a:spcBef>
              <a:spcAft>
                <a:spcPts val="0"/>
              </a:spcAft>
              <a:buNone/>
            </a:pPr>
            <a:endParaRPr/>
          </a:p>
        </p:txBody>
      </p:sp>
      <p:sp>
        <p:nvSpPr>
          <p:cNvPr id="169" name="Google Shape;169;p12"/>
          <p:cNvSpPr/>
          <p:nvPr/>
        </p:nvSpPr>
        <p:spPr>
          <a:xfrm>
            <a:off x="423291" y="3378675"/>
            <a:ext cx="735900" cy="69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2"/>
          <p:cNvSpPr/>
          <p:nvPr/>
        </p:nvSpPr>
        <p:spPr>
          <a:xfrm>
            <a:off x="4695666" y="3378671"/>
            <a:ext cx="716700" cy="69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2"/>
          <p:cNvSpPr/>
          <p:nvPr/>
        </p:nvSpPr>
        <p:spPr>
          <a:xfrm>
            <a:off x="2212025" y="2347219"/>
            <a:ext cx="1719600" cy="289200"/>
          </a:xfrm>
          <a:prstGeom prst="rect">
            <a:avLst/>
          </a:prstGeom>
          <a:solidFill>
            <a:srgbClr val="008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Read the Report</a:t>
            </a:r>
            <a:endParaRPr sz="1200">
              <a:solidFill>
                <a:srgbClr val="FFFFFF"/>
              </a:solidFill>
            </a:endParaRPr>
          </a:p>
        </p:txBody>
      </p:sp>
      <p:sp>
        <p:nvSpPr>
          <p:cNvPr id="172" name="Google Shape;172;p12"/>
          <p:cNvSpPr txBox="1">
            <a:spLocks noGrp="1"/>
          </p:cNvSpPr>
          <p:nvPr>
            <p:ph type="body" idx="1"/>
          </p:nvPr>
        </p:nvSpPr>
        <p:spPr>
          <a:xfrm>
            <a:off x="421450" y="3546650"/>
            <a:ext cx="4068300" cy="1369800"/>
          </a:xfrm>
          <a:prstGeom prst="rect">
            <a:avLst/>
          </a:prstGeom>
        </p:spPr>
        <p:txBody>
          <a:bodyPr spcFirstLastPara="1" wrap="square" lIns="91425" tIns="91425" rIns="91425" bIns="91425" anchor="t" anchorCtr="0">
            <a:normAutofit/>
          </a:bodyPr>
          <a:lstStyle>
            <a:lvl1pPr marL="457200" lvl="0" indent="-368300">
              <a:spcBef>
                <a:spcPts val="0"/>
              </a:spcBef>
              <a:spcAft>
                <a:spcPts val="0"/>
              </a:spcAft>
              <a:buClr>
                <a:schemeClr val="lt1"/>
              </a:buClr>
              <a:buSzPts val="2200"/>
              <a:buChar char="■"/>
              <a:defRPr>
                <a:solidFill>
                  <a:schemeClr val="lt1"/>
                </a:solidFill>
              </a:defRPr>
            </a:lvl1pPr>
            <a:lvl2pPr marL="914400" lvl="1" indent="-368300">
              <a:spcBef>
                <a:spcPts val="0"/>
              </a:spcBef>
              <a:spcAft>
                <a:spcPts val="0"/>
              </a:spcAft>
              <a:buClr>
                <a:schemeClr val="lt1"/>
              </a:buClr>
              <a:buSzPts val="2200"/>
              <a:buChar char="►"/>
              <a:defRPr>
                <a:solidFill>
                  <a:schemeClr val="lt1"/>
                </a:solidFill>
              </a:defRPr>
            </a:lvl2pPr>
            <a:lvl3pPr marL="1371600" lvl="2" indent="-368300">
              <a:spcBef>
                <a:spcPts val="0"/>
              </a:spcBef>
              <a:spcAft>
                <a:spcPts val="0"/>
              </a:spcAft>
              <a:buClr>
                <a:schemeClr val="lt1"/>
              </a:buClr>
              <a:buSzPts val="2200"/>
              <a:buChar char="●"/>
              <a:defRPr>
                <a:solidFill>
                  <a:schemeClr val="lt1"/>
                </a:solidFill>
              </a:defRPr>
            </a:lvl3pPr>
            <a:lvl4pPr marL="1828800" lvl="3" indent="-368300">
              <a:spcBef>
                <a:spcPts val="0"/>
              </a:spcBef>
              <a:spcAft>
                <a:spcPts val="0"/>
              </a:spcAft>
              <a:buClr>
                <a:schemeClr val="lt1"/>
              </a:buClr>
              <a:buSzPts val="2200"/>
              <a:buChar char="●"/>
              <a:defRPr>
                <a:solidFill>
                  <a:schemeClr val="lt1"/>
                </a:solidFill>
              </a:defRPr>
            </a:lvl4pPr>
            <a:lvl5pPr marL="2286000" lvl="4" indent="-368300">
              <a:spcBef>
                <a:spcPts val="0"/>
              </a:spcBef>
              <a:spcAft>
                <a:spcPts val="0"/>
              </a:spcAft>
              <a:buClr>
                <a:schemeClr val="lt1"/>
              </a:buClr>
              <a:buSzPts val="2200"/>
              <a:buChar char="○"/>
              <a:defRPr>
                <a:solidFill>
                  <a:schemeClr val="lt1"/>
                </a:solidFill>
              </a:defRPr>
            </a:lvl5pPr>
            <a:lvl6pPr marL="2743200" lvl="5" indent="-368300">
              <a:spcBef>
                <a:spcPts val="0"/>
              </a:spcBef>
              <a:spcAft>
                <a:spcPts val="0"/>
              </a:spcAft>
              <a:buClr>
                <a:schemeClr val="lt1"/>
              </a:buClr>
              <a:buSzPts val="2200"/>
              <a:buChar char="■"/>
              <a:defRPr>
                <a:solidFill>
                  <a:schemeClr val="lt1"/>
                </a:solidFill>
              </a:defRPr>
            </a:lvl6pPr>
            <a:lvl7pPr marL="3200400" lvl="6" indent="-368300">
              <a:spcBef>
                <a:spcPts val="0"/>
              </a:spcBef>
              <a:spcAft>
                <a:spcPts val="0"/>
              </a:spcAft>
              <a:buClr>
                <a:schemeClr val="lt1"/>
              </a:buClr>
              <a:buSzPts val="2200"/>
              <a:buChar char="●"/>
              <a:defRPr>
                <a:solidFill>
                  <a:schemeClr val="lt1"/>
                </a:solidFill>
              </a:defRPr>
            </a:lvl7pPr>
            <a:lvl8pPr marL="3657600" lvl="7" indent="-368300">
              <a:spcBef>
                <a:spcPts val="0"/>
              </a:spcBef>
              <a:spcAft>
                <a:spcPts val="0"/>
              </a:spcAft>
              <a:buClr>
                <a:schemeClr val="lt1"/>
              </a:buClr>
              <a:buSzPts val="2200"/>
              <a:buChar char="○"/>
              <a:defRPr>
                <a:solidFill>
                  <a:schemeClr val="lt1"/>
                </a:solidFill>
              </a:defRPr>
            </a:lvl8pPr>
            <a:lvl9pPr marL="4114800" lvl="8" indent="-368300">
              <a:spcBef>
                <a:spcPts val="0"/>
              </a:spcBef>
              <a:spcAft>
                <a:spcPts val="0"/>
              </a:spcAft>
              <a:buClr>
                <a:schemeClr val="lt1"/>
              </a:buClr>
              <a:buSzPts val="2200"/>
              <a:buChar char="■"/>
              <a:defRPr>
                <a:solidFill>
                  <a:schemeClr val="lt1"/>
                </a:solidFill>
              </a:defRPr>
            </a:lvl9pPr>
          </a:lstStyle>
          <a:p>
            <a:endParaRPr/>
          </a:p>
        </p:txBody>
      </p:sp>
      <p:sp>
        <p:nvSpPr>
          <p:cNvPr id="173" name="Google Shape;173;p12"/>
          <p:cNvSpPr txBox="1">
            <a:spLocks noGrp="1"/>
          </p:cNvSpPr>
          <p:nvPr>
            <p:ph type="body" idx="2"/>
          </p:nvPr>
        </p:nvSpPr>
        <p:spPr>
          <a:xfrm>
            <a:off x="4691425" y="3546650"/>
            <a:ext cx="4068300" cy="1369800"/>
          </a:xfrm>
          <a:prstGeom prst="rect">
            <a:avLst/>
          </a:prstGeom>
        </p:spPr>
        <p:txBody>
          <a:bodyPr spcFirstLastPara="1" wrap="square" lIns="91425" tIns="91425" rIns="91425" bIns="91425" anchor="t" anchorCtr="0">
            <a:normAutofit/>
          </a:bodyPr>
          <a:lstStyle>
            <a:lvl1pPr marL="457200" lvl="0" indent="-368300" rtl="0">
              <a:spcBef>
                <a:spcPts val="0"/>
              </a:spcBef>
              <a:spcAft>
                <a:spcPts val="0"/>
              </a:spcAft>
              <a:buClr>
                <a:schemeClr val="lt1"/>
              </a:buClr>
              <a:buSzPts val="2200"/>
              <a:buChar char="■"/>
              <a:defRPr>
                <a:solidFill>
                  <a:schemeClr val="lt1"/>
                </a:solidFill>
              </a:defRPr>
            </a:lvl1pPr>
            <a:lvl2pPr marL="914400" lvl="1" indent="-368300" rtl="0">
              <a:spcBef>
                <a:spcPts val="0"/>
              </a:spcBef>
              <a:spcAft>
                <a:spcPts val="0"/>
              </a:spcAft>
              <a:buClr>
                <a:schemeClr val="lt1"/>
              </a:buClr>
              <a:buSzPts val="2200"/>
              <a:buChar char="►"/>
              <a:defRPr>
                <a:solidFill>
                  <a:schemeClr val="lt1"/>
                </a:solidFill>
              </a:defRPr>
            </a:lvl2pPr>
            <a:lvl3pPr marL="1371600" lvl="2" indent="-368300" rtl="0">
              <a:spcBef>
                <a:spcPts val="0"/>
              </a:spcBef>
              <a:spcAft>
                <a:spcPts val="0"/>
              </a:spcAft>
              <a:buClr>
                <a:schemeClr val="lt1"/>
              </a:buClr>
              <a:buSzPts val="2200"/>
              <a:buChar char="●"/>
              <a:defRPr>
                <a:solidFill>
                  <a:schemeClr val="lt1"/>
                </a:solidFill>
              </a:defRPr>
            </a:lvl3pPr>
            <a:lvl4pPr marL="1828800" lvl="3" indent="-368300" rtl="0">
              <a:spcBef>
                <a:spcPts val="0"/>
              </a:spcBef>
              <a:spcAft>
                <a:spcPts val="0"/>
              </a:spcAft>
              <a:buClr>
                <a:schemeClr val="lt1"/>
              </a:buClr>
              <a:buSzPts val="2200"/>
              <a:buChar char="●"/>
              <a:defRPr>
                <a:solidFill>
                  <a:schemeClr val="lt1"/>
                </a:solidFill>
              </a:defRPr>
            </a:lvl4pPr>
            <a:lvl5pPr marL="2286000" lvl="4" indent="-368300" rtl="0">
              <a:spcBef>
                <a:spcPts val="0"/>
              </a:spcBef>
              <a:spcAft>
                <a:spcPts val="0"/>
              </a:spcAft>
              <a:buClr>
                <a:schemeClr val="lt1"/>
              </a:buClr>
              <a:buSzPts val="2200"/>
              <a:buChar char="○"/>
              <a:defRPr>
                <a:solidFill>
                  <a:schemeClr val="lt1"/>
                </a:solidFill>
              </a:defRPr>
            </a:lvl5pPr>
            <a:lvl6pPr marL="2743200" lvl="5" indent="-368300" rtl="0">
              <a:spcBef>
                <a:spcPts val="0"/>
              </a:spcBef>
              <a:spcAft>
                <a:spcPts val="0"/>
              </a:spcAft>
              <a:buClr>
                <a:schemeClr val="lt1"/>
              </a:buClr>
              <a:buSzPts val="2200"/>
              <a:buChar char="■"/>
              <a:defRPr>
                <a:solidFill>
                  <a:schemeClr val="lt1"/>
                </a:solidFill>
              </a:defRPr>
            </a:lvl6pPr>
            <a:lvl7pPr marL="3200400" lvl="6" indent="-368300" rtl="0">
              <a:spcBef>
                <a:spcPts val="0"/>
              </a:spcBef>
              <a:spcAft>
                <a:spcPts val="0"/>
              </a:spcAft>
              <a:buClr>
                <a:schemeClr val="lt1"/>
              </a:buClr>
              <a:buSzPts val="2200"/>
              <a:buChar char="●"/>
              <a:defRPr>
                <a:solidFill>
                  <a:schemeClr val="lt1"/>
                </a:solidFill>
              </a:defRPr>
            </a:lvl7pPr>
            <a:lvl8pPr marL="3657600" lvl="7" indent="-368300" rtl="0">
              <a:spcBef>
                <a:spcPts val="0"/>
              </a:spcBef>
              <a:spcAft>
                <a:spcPts val="0"/>
              </a:spcAft>
              <a:buClr>
                <a:schemeClr val="lt1"/>
              </a:buClr>
              <a:buSzPts val="2200"/>
              <a:buChar char="○"/>
              <a:defRPr>
                <a:solidFill>
                  <a:schemeClr val="lt1"/>
                </a:solidFill>
              </a:defRPr>
            </a:lvl8pPr>
            <a:lvl9pPr marL="4114800" lvl="8" indent="-368300" rtl="0">
              <a:spcBef>
                <a:spcPts val="0"/>
              </a:spcBef>
              <a:spcAft>
                <a:spcPts val="0"/>
              </a:spcAft>
              <a:buClr>
                <a:schemeClr val="lt1"/>
              </a:buClr>
              <a:buSzPts val="2200"/>
              <a:buChar char="■"/>
              <a:defRPr>
                <a:solidFill>
                  <a:schemeClr val="lt1"/>
                </a:solidFill>
              </a:defRPr>
            </a:lvl9pPr>
          </a:lstStyle>
          <a:p>
            <a:endParaRPr/>
          </a:p>
        </p:txBody>
      </p:sp>
      <p:sp>
        <p:nvSpPr>
          <p:cNvPr id="174" name="Google Shape;174;p12"/>
          <p:cNvSpPr txBox="1">
            <a:spLocks noGrp="1"/>
          </p:cNvSpPr>
          <p:nvPr>
            <p:ph type="body" idx="3"/>
          </p:nvPr>
        </p:nvSpPr>
        <p:spPr>
          <a:xfrm>
            <a:off x="4678450" y="1294075"/>
            <a:ext cx="4300800" cy="1455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75" name="Google Shape;175;p12"/>
          <p:cNvSpPr txBox="1">
            <a:spLocks noGrp="1"/>
          </p:cNvSpPr>
          <p:nvPr>
            <p:ph type="title"/>
          </p:nvPr>
        </p:nvSpPr>
        <p:spPr>
          <a:xfrm>
            <a:off x="2212025" y="732325"/>
            <a:ext cx="2277600" cy="888300"/>
          </a:xfrm>
          <a:prstGeom prst="rect">
            <a:avLst/>
          </a:prstGeom>
        </p:spPr>
        <p:txBody>
          <a:bodyPr spcFirstLastPara="1" wrap="square" lIns="0" tIns="0" rIns="91425" bIns="91425" anchor="t" anchorCtr="0">
            <a:normAutofit/>
          </a:bodyPr>
          <a:lstStyle>
            <a:lvl1pPr lvl="0">
              <a:spcBef>
                <a:spcPts val="0"/>
              </a:spcBef>
              <a:spcAft>
                <a:spcPts val="0"/>
              </a:spcAft>
              <a:buSzPts val="1600"/>
              <a:buNone/>
              <a:defRPr sz="1600"/>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a:endParaRPr/>
          </a:p>
        </p:txBody>
      </p:sp>
      <p:sp>
        <p:nvSpPr>
          <p:cNvPr id="176" name="Google Shape;176;p12"/>
          <p:cNvSpPr txBox="1">
            <a:spLocks noGrp="1"/>
          </p:cNvSpPr>
          <p:nvPr>
            <p:ph type="subTitle" idx="4"/>
          </p:nvPr>
        </p:nvSpPr>
        <p:spPr>
          <a:xfrm>
            <a:off x="2212025" y="1514150"/>
            <a:ext cx="2110200" cy="714000"/>
          </a:xfrm>
          <a:prstGeom prst="rect">
            <a:avLst/>
          </a:prstGeom>
        </p:spPr>
        <p:txBody>
          <a:bodyPr spcFirstLastPara="1" wrap="square" lIns="0" tIns="0" rIns="91425" bIns="91425" anchor="t" anchorCtr="0">
            <a:normAutofit/>
          </a:bodyPr>
          <a:lstStyle>
            <a:lvl1pPr lvl="0">
              <a:spcBef>
                <a:spcPts val="0"/>
              </a:spcBef>
              <a:spcAft>
                <a:spcPts val="0"/>
              </a:spcAft>
              <a:buSzPts val="2200"/>
              <a:buFont typeface="Raleway"/>
              <a:buNone/>
              <a:defRPr>
                <a:latin typeface="Raleway"/>
                <a:ea typeface="Raleway"/>
                <a:cs typeface="Raleway"/>
                <a:sym typeface="Raleway"/>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a:endParaRPr/>
          </a:p>
        </p:txBody>
      </p:sp>
      <p:sp>
        <p:nvSpPr>
          <p:cNvPr id="177" name="Google Shape;177;p12"/>
          <p:cNvSpPr>
            <a:spLocks noGrp="1"/>
          </p:cNvSpPr>
          <p:nvPr>
            <p:ph type="pic" idx="5"/>
          </p:nvPr>
        </p:nvSpPr>
        <p:spPr>
          <a:xfrm>
            <a:off x="202650" y="746825"/>
            <a:ext cx="1889700" cy="1889700"/>
          </a:xfrm>
          <a:prstGeom prst="ellipse">
            <a:avLst/>
          </a:prstGeom>
          <a:noFill/>
          <a:ln>
            <a:noFill/>
          </a:ln>
        </p:spPr>
      </p:sp>
      <p:pic>
        <p:nvPicPr>
          <p:cNvPr id="178" name="Google Shape;178;p12"/>
          <p:cNvPicPr preferRelativeResize="0"/>
          <p:nvPr/>
        </p:nvPicPr>
        <p:blipFill rotWithShape="1">
          <a:blip r:embed="rId2">
            <a:alphaModFix/>
          </a:blip>
          <a:srcRect/>
          <a:stretch/>
        </p:blipFill>
        <p:spPr>
          <a:xfrm>
            <a:off x="129825" y="55825"/>
            <a:ext cx="1446323" cy="342525"/>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2" name="Picture 1" descr="Broadband.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261" y="271162"/>
            <a:ext cx="8924026" cy="3758514"/>
          </a:xfrm>
          <a:prstGeom prst="rect">
            <a:avLst/>
          </a:prstGeom>
        </p:spPr>
      </p:pic>
    </p:spTree>
    <p:extLst>
      <p:ext uri="{BB962C8B-B14F-4D97-AF65-F5344CB8AC3E}">
        <p14:creationId xmlns:p14="http://schemas.microsoft.com/office/powerpoint/2010/main" val="1809496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descr="BROADBAND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909" y="345180"/>
            <a:ext cx="2737713" cy="554117"/>
          </a:xfrm>
          <a:prstGeom prst="rect">
            <a:avLst/>
          </a:prstGeom>
        </p:spPr>
      </p:pic>
      <p:sp>
        <p:nvSpPr>
          <p:cNvPr id="6" name="Rectangle 5"/>
          <p:cNvSpPr/>
          <p:nvPr userDrawn="1"/>
        </p:nvSpPr>
        <p:spPr>
          <a:xfrm>
            <a:off x="-56085" y="4112973"/>
            <a:ext cx="9303879" cy="1052286"/>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7" name="Rectangle 6"/>
          <p:cNvSpPr/>
          <p:nvPr userDrawn="1"/>
        </p:nvSpPr>
        <p:spPr>
          <a:xfrm>
            <a:off x="-32562" y="4083536"/>
            <a:ext cx="9247794" cy="45719"/>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2313454" cy="369332"/>
          </a:xfrm>
          <a:prstGeom prst="rect">
            <a:avLst/>
          </a:prstGeom>
          <a:noFill/>
        </p:spPr>
        <p:txBody>
          <a:bodyPr wrap="none" rtlCol="0">
            <a:spAutoFit/>
          </a:bodyPr>
          <a:lstStyle/>
          <a:p>
            <a:r>
              <a:rPr lang="en-US"/>
              <a:t>DIVISION/DEPT COVER</a:t>
            </a:r>
          </a:p>
        </p:txBody>
      </p:sp>
      <p:sp>
        <p:nvSpPr>
          <p:cNvPr id="10" name="TextBox 9"/>
          <p:cNvSpPr txBox="1"/>
          <p:nvPr userDrawn="1"/>
        </p:nvSpPr>
        <p:spPr>
          <a:xfrm>
            <a:off x="457199" y="4213843"/>
            <a:ext cx="3124824" cy="276999"/>
          </a:xfrm>
          <a:prstGeom prst="rect">
            <a:avLst/>
          </a:prstGeom>
          <a:noFill/>
        </p:spPr>
        <p:txBody>
          <a:bodyPr wrap="none" rtlCol="0">
            <a:spAutoFit/>
          </a:bodyPr>
          <a:lstStyle/>
          <a:p>
            <a:r>
              <a:rPr lang="en-US" sz="1200" b="1">
                <a:solidFill>
                  <a:schemeClr val="bg1"/>
                </a:solidFill>
                <a:latin typeface="Proxima Nova Rg" panose="02000506030000020004" pitchFamily="50" charset="0"/>
                <a:cs typeface="Arial"/>
              </a:rPr>
              <a:t>A Division of Empire State Development </a:t>
            </a:r>
            <a:endParaRPr lang="en-US" sz="1200">
              <a:solidFill>
                <a:schemeClr val="bg1"/>
              </a:solidFill>
              <a:effectLst/>
              <a:latin typeface="Proxima Nova Rg" panose="02000506030000020004" pitchFamily="50" charset="0"/>
              <a:cs typeface="Arial"/>
            </a:endParaRPr>
          </a:p>
        </p:txBody>
      </p:sp>
      <p:sp>
        <p:nvSpPr>
          <p:cNvPr id="16"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chemeClr val="bg1"/>
                </a:solidFill>
                <a:latin typeface="Proxima Nova Rg" panose="02000506030000020004" pitchFamily="50" charset="0"/>
              </a:rPr>
              <a:pPr/>
              <a:t>9/6/2024</a:t>
            </a:fld>
            <a:endParaRPr lang="en-US">
              <a:solidFill>
                <a:schemeClr val="bg1"/>
              </a:solidFill>
              <a:latin typeface="Proxima Nova Rg" panose="02000506030000020004" pitchFamily="50" charset="0"/>
            </a:endParaRPr>
          </a:p>
        </p:txBody>
      </p:sp>
      <p:sp>
        <p:nvSpPr>
          <p:cNvPr id="13" name="Title Placeholder 1"/>
          <p:cNvSpPr>
            <a:spLocks noGrp="1"/>
          </p:cNvSpPr>
          <p:nvPr>
            <p:ph type="title" hasCustomPrompt="1"/>
          </p:nvPr>
        </p:nvSpPr>
        <p:spPr>
          <a:xfrm>
            <a:off x="457199" y="2820145"/>
            <a:ext cx="8229601" cy="618936"/>
          </a:xfrm>
          <a:prstGeom prst="rect">
            <a:avLst/>
          </a:prstGeom>
        </p:spPr>
        <p:txBody>
          <a:bodyPr vert="horz" lIns="91440" tIns="45720" rIns="91440" bIns="45720" rtlCol="0" anchor="t">
            <a:normAutofit/>
          </a:bodyPr>
          <a:lstStyle>
            <a:lvl1pPr algn="l">
              <a:defRPr sz="4000" b="1">
                <a:solidFill>
                  <a:srgbClr val="002D73"/>
                </a:solidFill>
                <a:latin typeface="Proxima Nova Rg" panose="02000506030000020004" pitchFamily="50" charset="0"/>
                <a:cs typeface="Arial"/>
              </a:defRPr>
            </a:lvl1pPr>
          </a:lstStyle>
          <a:p>
            <a:r>
              <a:rPr lang="en-US"/>
              <a:t>Click To Edit Master Title</a:t>
            </a:r>
          </a:p>
        </p:txBody>
      </p:sp>
    </p:spTree>
    <p:extLst>
      <p:ext uri="{BB962C8B-B14F-4D97-AF65-F5344CB8AC3E}">
        <p14:creationId xmlns:p14="http://schemas.microsoft.com/office/powerpoint/2010/main" val="16223386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4" name="Picture 13" descr="BROADBAND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7423" y="4573301"/>
            <a:ext cx="1779377" cy="360148"/>
          </a:xfrm>
          <a:prstGeom prst="rect">
            <a:avLst/>
          </a:prstGeom>
        </p:spPr>
      </p:pic>
      <p:sp>
        <p:nvSpPr>
          <p:cNvPr id="7" name="Rectangle 6"/>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8" name="Rectangle 7"/>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3031599" cy="369332"/>
          </a:xfrm>
          <a:prstGeom prst="rect">
            <a:avLst/>
          </a:prstGeom>
          <a:noFill/>
        </p:spPr>
        <p:txBody>
          <a:bodyPr wrap="none" rtlCol="0">
            <a:spAutoFit/>
          </a:bodyPr>
          <a:lstStyle/>
          <a:p>
            <a:r>
              <a:rPr lang="en-US"/>
              <a:t>DIVISION TITLE AND CONTENT </a:t>
            </a:r>
          </a:p>
        </p:txBody>
      </p:sp>
      <p:sp>
        <p:nvSpPr>
          <p:cNvPr id="11"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20" name="Subtitle 2"/>
          <p:cNvSpPr>
            <a:spLocks noGrp="1"/>
          </p:cNvSpPr>
          <p:nvPr>
            <p:ph type="subTitle" idx="1" hasCustomPrompt="1"/>
          </p:nvPr>
        </p:nvSpPr>
        <p:spPr>
          <a:xfrm>
            <a:off x="457200" y="2039469"/>
            <a:ext cx="8229600" cy="199066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7F7F7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spTree>
    <p:extLst>
      <p:ext uri="{BB962C8B-B14F-4D97-AF65-F5344CB8AC3E}">
        <p14:creationId xmlns:p14="http://schemas.microsoft.com/office/powerpoint/2010/main" val="14947303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9" name="Rectangle 8"/>
          <p:cNvSpPr/>
          <p:nvPr userDrawn="1"/>
        </p:nvSpPr>
        <p:spPr>
          <a:xfrm>
            <a:off x="-82849" y="1825245"/>
            <a:ext cx="4926294" cy="272975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6" name="Text Placeholder 2"/>
          <p:cNvSpPr>
            <a:spLocks noGrp="1"/>
          </p:cNvSpPr>
          <p:nvPr>
            <p:ph type="body" idx="1" hasCustomPrompt="1"/>
          </p:nvPr>
        </p:nvSpPr>
        <p:spPr>
          <a:xfrm>
            <a:off x="457199" y="3775276"/>
            <a:ext cx="4241801" cy="609976"/>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pic>
        <p:nvPicPr>
          <p:cNvPr id="13" name="Picture 12" descr="BROADBAND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909" y="345180"/>
            <a:ext cx="2737713" cy="554117"/>
          </a:xfrm>
          <a:prstGeom prst="rect">
            <a:avLst/>
          </a:prstGeom>
        </p:spPr>
      </p:pic>
    </p:spTree>
    <p:extLst>
      <p:ext uri="{BB962C8B-B14F-4D97-AF65-F5344CB8AC3E}">
        <p14:creationId xmlns:p14="http://schemas.microsoft.com/office/powerpoint/2010/main" val="5810612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2" name="Rectangle 11"/>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7"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9" name="Content Placeholder 2"/>
          <p:cNvSpPr>
            <a:spLocks noGrp="1"/>
          </p:cNvSpPr>
          <p:nvPr>
            <p:ph idx="1" hasCustomPrompt="1"/>
          </p:nvPr>
        </p:nvSpPr>
        <p:spPr>
          <a:xfrm>
            <a:off x="457200" y="1538559"/>
            <a:ext cx="8229600" cy="2869088"/>
          </a:xfrm>
        </p:spPr>
        <p:txBody>
          <a:bodyPr/>
          <a:lstStyle>
            <a:lvl1pPr>
              <a:defRPr sz="2800"/>
            </a:lvl1pPr>
            <a:lvl2pPr>
              <a:defRPr sz="2400"/>
            </a:lvl2pPr>
            <a:lvl3pPr>
              <a:defRPr sz="20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BROADBAND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7423" y="4573301"/>
            <a:ext cx="1779377" cy="360148"/>
          </a:xfrm>
          <a:prstGeom prst="rect">
            <a:avLst/>
          </a:prstGeom>
        </p:spPr>
      </p:pic>
    </p:spTree>
    <p:extLst>
      <p:ext uri="{BB962C8B-B14F-4D97-AF65-F5344CB8AC3E}">
        <p14:creationId xmlns:p14="http://schemas.microsoft.com/office/powerpoint/2010/main" val="17599933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9" name="Rectangle 8"/>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1" name="Content Placeholder 2"/>
          <p:cNvSpPr>
            <a:spLocks noGrp="1"/>
          </p:cNvSpPr>
          <p:nvPr>
            <p:ph sz="half" idx="1" hasCustomPrompt="1"/>
          </p:nvPr>
        </p:nvSpPr>
        <p:spPr>
          <a:xfrm>
            <a:off x="457200" y="1538189"/>
            <a:ext cx="4038600" cy="2894111"/>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hasCustomPrompt="1"/>
          </p:nvPr>
        </p:nvSpPr>
        <p:spPr>
          <a:xfrm>
            <a:off x="4648200" y="1538190"/>
            <a:ext cx="4038600" cy="2894110"/>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descr="BROADBAND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7423" y="4573301"/>
            <a:ext cx="1779377" cy="360148"/>
          </a:xfrm>
          <a:prstGeom prst="rect">
            <a:avLst/>
          </a:prstGeom>
        </p:spPr>
      </p:pic>
    </p:spTree>
    <p:extLst>
      <p:ext uri="{BB962C8B-B14F-4D97-AF65-F5344CB8AC3E}">
        <p14:creationId xmlns:p14="http://schemas.microsoft.com/office/powerpoint/2010/main" val="16435047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6" name="Rectangle 5"/>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0" name="Rectangle 9"/>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7" name="Content Placeholder 2"/>
          <p:cNvSpPr>
            <a:spLocks noGrp="1"/>
          </p:cNvSpPr>
          <p:nvPr>
            <p:ph idx="1"/>
          </p:nvPr>
        </p:nvSpPr>
        <p:spPr>
          <a:xfrm>
            <a:off x="457200" y="1537730"/>
            <a:ext cx="8229600" cy="2883243"/>
          </a:xfrm>
        </p:spPr>
        <p:txBody>
          <a:bodyPr>
            <a:normAutofit/>
          </a:bodyPr>
          <a:lstStyle>
            <a:lvl1pPr marL="0" indent="0">
              <a:buNone/>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8" name="Footer Placeholder 4"/>
          <p:cNvSpPr>
            <a:spLocks noGrp="1"/>
          </p:cNvSpPr>
          <p:nvPr>
            <p:ph type="ftr" sz="quarter" idx="11"/>
          </p:nvPr>
        </p:nvSpPr>
        <p:spPr>
          <a:xfrm>
            <a:off x="457200" y="4535188"/>
            <a:ext cx="5937624"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pic>
        <p:nvPicPr>
          <p:cNvPr id="11" name="Picture 10" descr="BROADBAND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7423" y="4573301"/>
            <a:ext cx="1779377" cy="360148"/>
          </a:xfrm>
          <a:prstGeom prst="rect">
            <a:avLst/>
          </a:prstGeom>
        </p:spPr>
      </p:pic>
    </p:spTree>
    <p:extLst>
      <p:ext uri="{BB962C8B-B14F-4D97-AF65-F5344CB8AC3E}">
        <p14:creationId xmlns:p14="http://schemas.microsoft.com/office/powerpoint/2010/main" val="14128497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3" name="Picture 2" descr="Convention Center Development Corporation.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98600"/>
            <a:ext cx="9144000" cy="2139592"/>
          </a:xfrm>
          <a:prstGeom prst="rect">
            <a:avLst/>
          </a:prstGeom>
        </p:spPr>
      </p:pic>
    </p:spTree>
    <p:extLst>
      <p:ext uri="{BB962C8B-B14F-4D97-AF65-F5344CB8AC3E}">
        <p14:creationId xmlns:p14="http://schemas.microsoft.com/office/powerpoint/2010/main" val="42939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2" name="Picture 1" descr="NY_CONVENTION_CENTE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870" y="352167"/>
            <a:ext cx="2794511" cy="910967"/>
          </a:xfrm>
          <a:prstGeom prst="rect">
            <a:avLst/>
          </a:prstGeom>
        </p:spPr>
      </p:pic>
      <p:sp>
        <p:nvSpPr>
          <p:cNvPr id="6" name="Rectangle 5"/>
          <p:cNvSpPr/>
          <p:nvPr userDrawn="1"/>
        </p:nvSpPr>
        <p:spPr>
          <a:xfrm>
            <a:off x="-56085" y="4112973"/>
            <a:ext cx="9303879" cy="1052286"/>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7" name="Rectangle 6"/>
          <p:cNvSpPr/>
          <p:nvPr userDrawn="1"/>
        </p:nvSpPr>
        <p:spPr>
          <a:xfrm>
            <a:off x="-32562" y="4083536"/>
            <a:ext cx="9247794" cy="45719"/>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2313454" cy="369332"/>
          </a:xfrm>
          <a:prstGeom prst="rect">
            <a:avLst/>
          </a:prstGeom>
          <a:noFill/>
        </p:spPr>
        <p:txBody>
          <a:bodyPr wrap="none" rtlCol="0">
            <a:spAutoFit/>
          </a:bodyPr>
          <a:lstStyle/>
          <a:p>
            <a:r>
              <a:rPr lang="en-US"/>
              <a:t>DIVISION/DEPT COVER</a:t>
            </a:r>
          </a:p>
        </p:txBody>
      </p:sp>
      <p:sp>
        <p:nvSpPr>
          <p:cNvPr id="10" name="TextBox 9"/>
          <p:cNvSpPr txBox="1"/>
          <p:nvPr userDrawn="1"/>
        </p:nvSpPr>
        <p:spPr>
          <a:xfrm>
            <a:off x="457199" y="4213843"/>
            <a:ext cx="3124824" cy="276999"/>
          </a:xfrm>
          <a:prstGeom prst="rect">
            <a:avLst/>
          </a:prstGeom>
          <a:noFill/>
        </p:spPr>
        <p:txBody>
          <a:bodyPr wrap="none" rtlCol="0">
            <a:spAutoFit/>
          </a:bodyPr>
          <a:lstStyle/>
          <a:p>
            <a:r>
              <a:rPr lang="en-US" sz="1200" b="1">
                <a:solidFill>
                  <a:schemeClr val="bg1"/>
                </a:solidFill>
                <a:latin typeface="Proxima Nova Rg" panose="02000506030000020004" pitchFamily="50" charset="0"/>
                <a:cs typeface="Arial"/>
              </a:rPr>
              <a:t>A Division of Empire State Development </a:t>
            </a:r>
            <a:endParaRPr lang="en-US" sz="1200">
              <a:solidFill>
                <a:schemeClr val="bg1"/>
              </a:solidFill>
              <a:effectLst/>
              <a:latin typeface="Proxima Nova Rg" panose="02000506030000020004" pitchFamily="50" charset="0"/>
              <a:cs typeface="Arial"/>
            </a:endParaRPr>
          </a:p>
        </p:txBody>
      </p:sp>
      <p:sp>
        <p:nvSpPr>
          <p:cNvPr id="16"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chemeClr val="bg1"/>
                </a:solidFill>
                <a:latin typeface="Proxima Nova Rg" panose="02000506030000020004" pitchFamily="50" charset="0"/>
              </a:rPr>
              <a:pPr/>
              <a:t>9/6/2024</a:t>
            </a:fld>
            <a:endParaRPr lang="en-US">
              <a:solidFill>
                <a:schemeClr val="bg1"/>
              </a:solidFill>
              <a:latin typeface="Proxima Nova Rg" panose="02000506030000020004" pitchFamily="50" charset="0"/>
            </a:endParaRPr>
          </a:p>
        </p:txBody>
      </p:sp>
      <p:sp>
        <p:nvSpPr>
          <p:cNvPr id="13" name="Title Placeholder 1"/>
          <p:cNvSpPr>
            <a:spLocks noGrp="1"/>
          </p:cNvSpPr>
          <p:nvPr>
            <p:ph type="title" hasCustomPrompt="1"/>
          </p:nvPr>
        </p:nvSpPr>
        <p:spPr>
          <a:xfrm>
            <a:off x="457199" y="2820145"/>
            <a:ext cx="8229601" cy="618936"/>
          </a:xfrm>
          <a:prstGeom prst="rect">
            <a:avLst/>
          </a:prstGeom>
        </p:spPr>
        <p:txBody>
          <a:bodyPr vert="horz" lIns="91440" tIns="45720" rIns="91440" bIns="45720" rtlCol="0" anchor="t">
            <a:normAutofit/>
          </a:bodyPr>
          <a:lstStyle>
            <a:lvl1pPr algn="l">
              <a:defRPr sz="4000" b="1">
                <a:solidFill>
                  <a:srgbClr val="002D73"/>
                </a:solidFill>
                <a:latin typeface="Proxima Nova Rg" panose="02000506030000020004" pitchFamily="50" charset="0"/>
                <a:cs typeface="Arial"/>
              </a:defRPr>
            </a:lvl1pPr>
          </a:lstStyle>
          <a:p>
            <a:r>
              <a:rPr lang="en-US"/>
              <a:t>Click To Edit Master Title</a:t>
            </a:r>
          </a:p>
        </p:txBody>
      </p:sp>
    </p:spTree>
    <p:extLst>
      <p:ext uri="{BB962C8B-B14F-4D97-AF65-F5344CB8AC3E}">
        <p14:creationId xmlns:p14="http://schemas.microsoft.com/office/powerpoint/2010/main" val="17894393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0" name="Picture 9" descr="NY_CONVENTION_CENTE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46115" y="4276425"/>
            <a:ext cx="2240686" cy="730429"/>
          </a:xfrm>
          <a:prstGeom prst="rect">
            <a:avLst/>
          </a:prstGeom>
        </p:spPr>
      </p:pic>
      <p:sp>
        <p:nvSpPr>
          <p:cNvPr id="7" name="Rectangle 6"/>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8" name="Rectangle 7"/>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3031599" cy="369332"/>
          </a:xfrm>
          <a:prstGeom prst="rect">
            <a:avLst/>
          </a:prstGeom>
          <a:noFill/>
        </p:spPr>
        <p:txBody>
          <a:bodyPr wrap="none" rtlCol="0">
            <a:spAutoFit/>
          </a:bodyPr>
          <a:lstStyle/>
          <a:p>
            <a:r>
              <a:rPr lang="en-US"/>
              <a:t>DIVISION TITLE AND CONTENT </a:t>
            </a:r>
          </a:p>
        </p:txBody>
      </p:sp>
      <p:sp>
        <p:nvSpPr>
          <p:cNvPr id="11"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20" name="Subtitle 2"/>
          <p:cNvSpPr>
            <a:spLocks noGrp="1"/>
          </p:cNvSpPr>
          <p:nvPr>
            <p:ph type="subTitle" idx="1" hasCustomPrompt="1"/>
          </p:nvPr>
        </p:nvSpPr>
        <p:spPr>
          <a:xfrm>
            <a:off x="457200" y="2039469"/>
            <a:ext cx="8229600" cy="199066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7F7F7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spTree>
    <p:extLst>
      <p:ext uri="{BB962C8B-B14F-4D97-AF65-F5344CB8AC3E}">
        <p14:creationId xmlns:p14="http://schemas.microsoft.com/office/powerpoint/2010/main" val="2085971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
  <p:cSld name="TITLE_AND_TWO_COLUMNS_1">
    <p:bg>
      <p:bgPr>
        <a:gradFill>
          <a:gsLst>
            <a:gs pos="0">
              <a:srgbClr val="233E90"/>
            </a:gs>
            <a:gs pos="100000">
              <a:srgbClr val="1EA9E1"/>
            </a:gs>
          </a:gsLst>
          <a:lin ang="0" scaled="0"/>
        </a:gradFill>
        <a:effectLst/>
      </p:bgPr>
    </p:bg>
    <p:spTree>
      <p:nvGrpSpPr>
        <p:cNvPr id="1" name="Shape 179"/>
        <p:cNvGrpSpPr/>
        <p:nvPr/>
      </p:nvGrpSpPr>
      <p:grpSpPr>
        <a:xfrm>
          <a:off x="0" y="0"/>
          <a:ext cx="0" cy="0"/>
          <a:chOff x="0" y="0"/>
          <a:chExt cx="0" cy="0"/>
        </a:xfrm>
      </p:grpSpPr>
      <p:sp>
        <p:nvSpPr>
          <p:cNvPr id="180" name="Google Shape;180;p13"/>
          <p:cNvSpPr/>
          <p:nvPr/>
        </p:nvSpPr>
        <p:spPr>
          <a:xfrm>
            <a:off x="-7775" y="490125"/>
            <a:ext cx="9144000" cy="465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2" name="Google Shape;182;p13">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83" name="Google Shape;183;p13">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84" name="Google Shape;184;p13">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sp>
        <p:nvSpPr>
          <p:cNvPr id="185" name="Google Shape;185;p13"/>
          <p:cNvSpPr txBox="1">
            <a:spLocks noGrp="1"/>
          </p:cNvSpPr>
          <p:nvPr>
            <p:ph type="title"/>
          </p:nvPr>
        </p:nvSpPr>
        <p:spPr>
          <a:xfrm>
            <a:off x="377775" y="924325"/>
            <a:ext cx="76884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86" name="Google Shape;186;p13"/>
          <p:cNvSpPr txBox="1">
            <a:spLocks noGrp="1"/>
          </p:cNvSpPr>
          <p:nvPr>
            <p:ph type="body" idx="1"/>
          </p:nvPr>
        </p:nvSpPr>
        <p:spPr>
          <a:xfrm>
            <a:off x="473550" y="1609950"/>
            <a:ext cx="3774300" cy="3139800"/>
          </a:xfrm>
          <a:prstGeom prst="rect">
            <a:avLst/>
          </a:prstGeom>
        </p:spPr>
        <p:txBody>
          <a:bodyPr spcFirstLastPara="1" wrap="square" lIns="91425" tIns="91425" rIns="91425" bIns="91425" anchor="t" anchorCtr="0">
            <a:normAutofit/>
          </a:bodyPr>
          <a:lstStyle>
            <a:lvl1pPr marL="457200" lvl="0" indent="-368300" rtl="0">
              <a:spcBef>
                <a:spcPts val="0"/>
              </a:spcBef>
              <a:spcAft>
                <a:spcPts val="0"/>
              </a:spcAft>
              <a:buSzPts val="2200"/>
              <a:buFont typeface="Roboto"/>
              <a:buChar char="■"/>
              <a:defRPr sz="2200">
                <a:latin typeface="Roboto"/>
                <a:ea typeface="Roboto"/>
                <a:cs typeface="Roboto"/>
                <a:sym typeface="Roboto"/>
              </a:defRPr>
            </a:lvl1pPr>
            <a:lvl2pPr marL="914400" lvl="1" indent="-368300" rtl="0">
              <a:spcBef>
                <a:spcPts val="0"/>
              </a:spcBef>
              <a:spcAft>
                <a:spcPts val="0"/>
              </a:spcAft>
              <a:buSzPts val="2200"/>
              <a:buFont typeface="Roboto"/>
              <a:buChar char="►"/>
              <a:defRPr sz="2200">
                <a:latin typeface="Roboto"/>
                <a:ea typeface="Roboto"/>
                <a:cs typeface="Roboto"/>
                <a:sym typeface="Roboto"/>
              </a:defRPr>
            </a:lvl2pPr>
            <a:lvl3pPr marL="1371600" lvl="2" indent="-368300" rtl="0">
              <a:spcBef>
                <a:spcPts val="0"/>
              </a:spcBef>
              <a:spcAft>
                <a:spcPts val="0"/>
              </a:spcAft>
              <a:buSzPts val="2200"/>
              <a:buFont typeface="Roboto"/>
              <a:buChar char="●"/>
              <a:defRPr sz="2200">
                <a:latin typeface="Roboto"/>
                <a:ea typeface="Roboto"/>
                <a:cs typeface="Roboto"/>
                <a:sym typeface="Roboto"/>
              </a:defRPr>
            </a:lvl3pPr>
            <a:lvl4pPr marL="1828800" lvl="3" indent="-368300" rtl="0">
              <a:spcBef>
                <a:spcPts val="0"/>
              </a:spcBef>
              <a:spcAft>
                <a:spcPts val="0"/>
              </a:spcAft>
              <a:buSzPts val="2200"/>
              <a:buFont typeface="Roboto"/>
              <a:buChar char="●"/>
              <a:defRPr sz="2200">
                <a:latin typeface="Roboto"/>
                <a:ea typeface="Roboto"/>
                <a:cs typeface="Roboto"/>
                <a:sym typeface="Roboto"/>
              </a:defRPr>
            </a:lvl4pPr>
            <a:lvl5pPr marL="2286000" lvl="4" indent="-368300" rtl="0">
              <a:spcBef>
                <a:spcPts val="0"/>
              </a:spcBef>
              <a:spcAft>
                <a:spcPts val="0"/>
              </a:spcAft>
              <a:buSzPts val="2200"/>
              <a:buFont typeface="Roboto"/>
              <a:buChar char="○"/>
              <a:defRPr sz="2200">
                <a:latin typeface="Roboto"/>
                <a:ea typeface="Roboto"/>
                <a:cs typeface="Roboto"/>
                <a:sym typeface="Roboto"/>
              </a:defRPr>
            </a:lvl5pPr>
            <a:lvl6pPr marL="2743200" lvl="5" indent="-368300" rtl="0">
              <a:spcBef>
                <a:spcPts val="0"/>
              </a:spcBef>
              <a:spcAft>
                <a:spcPts val="0"/>
              </a:spcAft>
              <a:buSzPts val="2200"/>
              <a:buFont typeface="Roboto"/>
              <a:buChar char="■"/>
              <a:defRPr sz="2200">
                <a:latin typeface="Roboto"/>
                <a:ea typeface="Roboto"/>
                <a:cs typeface="Roboto"/>
                <a:sym typeface="Roboto"/>
              </a:defRPr>
            </a:lvl6pPr>
            <a:lvl7pPr marL="3200400" lvl="6" indent="-368300" rtl="0">
              <a:spcBef>
                <a:spcPts val="0"/>
              </a:spcBef>
              <a:spcAft>
                <a:spcPts val="0"/>
              </a:spcAft>
              <a:buSzPts val="2200"/>
              <a:buFont typeface="Roboto"/>
              <a:buChar char="●"/>
              <a:defRPr sz="2200">
                <a:latin typeface="Roboto"/>
                <a:ea typeface="Roboto"/>
                <a:cs typeface="Roboto"/>
                <a:sym typeface="Roboto"/>
              </a:defRPr>
            </a:lvl7pPr>
            <a:lvl8pPr marL="3657600" lvl="7" indent="-368300" rtl="0">
              <a:spcBef>
                <a:spcPts val="0"/>
              </a:spcBef>
              <a:spcAft>
                <a:spcPts val="0"/>
              </a:spcAft>
              <a:buSzPts val="2200"/>
              <a:buFont typeface="Roboto"/>
              <a:buChar char="○"/>
              <a:defRPr sz="2200">
                <a:latin typeface="Roboto"/>
                <a:ea typeface="Roboto"/>
                <a:cs typeface="Roboto"/>
                <a:sym typeface="Roboto"/>
              </a:defRPr>
            </a:lvl8pPr>
            <a:lvl9pPr marL="4114800" lvl="8" indent="-368300" rtl="0">
              <a:spcBef>
                <a:spcPts val="0"/>
              </a:spcBef>
              <a:spcAft>
                <a:spcPts val="0"/>
              </a:spcAft>
              <a:buSzPts val="2200"/>
              <a:buFont typeface="Roboto"/>
              <a:buChar char="■"/>
              <a:defRPr sz="2200">
                <a:latin typeface="Roboto"/>
                <a:ea typeface="Roboto"/>
                <a:cs typeface="Roboto"/>
                <a:sym typeface="Roboto"/>
              </a:defRPr>
            </a:lvl9pPr>
          </a:lstStyle>
          <a:p>
            <a:endParaRPr/>
          </a:p>
        </p:txBody>
      </p:sp>
      <p:sp>
        <p:nvSpPr>
          <p:cNvPr id="187" name="Google Shape;187;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88" name="Google Shape;188;p13"/>
          <p:cNvSpPr txBox="1">
            <a:spLocks noGrp="1"/>
          </p:cNvSpPr>
          <p:nvPr>
            <p:ph type="body" idx="2"/>
          </p:nvPr>
        </p:nvSpPr>
        <p:spPr>
          <a:xfrm>
            <a:off x="4643775" y="1609950"/>
            <a:ext cx="3774300" cy="3139800"/>
          </a:xfrm>
          <a:prstGeom prst="rect">
            <a:avLst/>
          </a:prstGeom>
        </p:spPr>
        <p:txBody>
          <a:bodyPr spcFirstLastPara="1" wrap="square" lIns="91425" tIns="91425" rIns="91425" bIns="91425" anchor="t" anchorCtr="0">
            <a:normAutofit/>
          </a:bodyPr>
          <a:lstStyle>
            <a:lvl1pPr marL="457200" lvl="0" indent="-368300" rtl="0">
              <a:spcBef>
                <a:spcPts val="0"/>
              </a:spcBef>
              <a:spcAft>
                <a:spcPts val="0"/>
              </a:spcAft>
              <a:buSzPts val="2200"/>
              <a:buFont typeface="Roboto"/>
              <a:buChar char="■"/>
              <a:defRPr sz="2200">
                <a:latin typeface="Roboto"/>
                <a:ea typeface="Roboto"/>
                <a:cs typeface="Roboto"/>
                <a:sym typeface="Roboto"/>
              </a:defRPr>
            </a:lvl1pPr>
            <a:lvl2pPr marL="914400" lvl="1" indent="-368300" rtl="0">
              <a:spcBef>
                <a:spcPts val="0"/>
              </a:spcBef>
              <a:spcAft>
                <a:spcPts val="0"/>
              </a:spcAft>
              <a:buSzPts val="2200"/>
              <a:buFont typeface="Roboto"/>
              <a:buChar char="►"/>
              <a:defRPr sz="2200">
                <a:latin typeface="Roboto"/>
                <a:ea typeface="Roboto"/>
                <a:cs typeface="Roboto"/>
                <a:sym typeface="Roboto"/>
              </a:defRPr>
            </a:lvl2pPr>
            <a:lvl3pPr marL="1371600" lvl="2" indent="-368300" rtl="0">
              <a:spcBef>
                <a:spcPts val="0"/>
              </a:spcBef>
              <a:spcAft>
                <a:spcPts val="0"/>
              </a:spcAft>
              <a:buSzPts val="2200"/>
              <a:buFont typeface="Roboto"/>
              <a:buChar char="●"/>
              <a:defRPr sz="2200">
                <a:latin typeface="Roboto"/>
                <a:ea typeface="Roboto"/>
                <a:cs typeface="Roboto"/>
                <a:sym typeface="Roboto"/>
              </a:defRPr>
            </a:lvl3pPr>
            <a:lvl4pPr marL="1828800" lvl="3" indent="-368300" rtl="0">
              <a:spcBef>
                <a:spcPts val="0"/>
              </a:spcBef>
              <a:spcAft>
                <a:spcPts val="0"/>
              </a:spcAft>
              <a:buSzPts val="2200"/>
              <a:buFont typeface="Roboto"/>
              <a:buChar char="●"/>
              <a:defRPr sz="2200">
                <a:latin typeface="Roboto"/>
                <a:ea typeface="Roboto"/>
                <a:cs typeface="Roboto"/>
                <a:sym typeface="Roboto"/>
              </a:defRPr>
            </a:lvl4pPr>
            <a:lvl5pPr marL="2286000" lvl="4" indent="-368300" rtl="0">
              <a:spcBef>
                <a:spcPts val="0"/>
              </a:spcBef>
              <a:spcAft>
                <a:spcPts val="0"/>
              </a:spcAft>
              <a:buSzPts val="2200"/>
              <a:buFont typeface="Roboto"/>
              <a:buChar char="○"/>
              <a:defRPr sz="2200">
                <a:latin typeface="Roboto"/>
                <a:ea typeface="Roboto"/>
                <a:cs typeface="Roboto"/>
                <a:sym typeface="Roboto"/>
              </a:defRPr>
            </a:lvl5pPr>
            <a:lvl6pPr marL="2743200" lvl="5" indent="-368300" rtl="0">
              <a:spcBef>
                <a:spcPts val="0"/>
              </a:spcBef>
              <a:spcAft>
                <a:spcPts val="0"/>
              </a:spcAft>
              <a:buSzPts val="2200"/>
              <a:buFont typeface="Roboto"/>
              <a:buChar char="■"/>
              <a:defRPr sz="2200">
                <a:latin typeface="Roboto"/>
                <a:ea typeface="Roboto"/>
                <a:cs typeface="Roboto"/>
                <a:sym typeface="Roboto"/>
              </a:defRPr>
            </a:lvl6pPr>
            <a:lvl7pPr marL="3200400" lvl="6" indent="-368300" rtl="0">
              <a:spcBef>
                <a:spcPts val="0"/>
              </a:spcBef>
              <a:spcAft>
                <a:spcPts val="0"/>
              </a:spcAft>
              <a:buSzPts val="2200"/>
              <a:buFont typeface="Roboto"/>
              <a:buChar char="●"/>
              <a:defRPr sz="2200">
                <a:latin typeface="Roboto"/>
                <a:ea typeface="Roboto"/>
                <a:cs typeface="Roboto"/>
                <a:sym typeface="Roboto"/>
              </a:defRPr>
            </a:lvl7pPr>
            <a:lvl8pPr marL="3657600" lvl="7" indent="-368300" rtl="0">
              <a:spcBef>
                <a:spcPts val="0"/>
              </a:spcBef>
              <a:spcAft>
                <a:spcPts val="0"/>
              </a:spcAft>
              <a:buSzPts val="2200"/>
              <a:buFont typeface="Roboto"/>
              <a:buChar char="○"/>
              <a:defRPr sz="2200">
                <a:latin typeface="Roboto"/>
                <a:ea typeface="Roboto"/>
                <a:cs typeface="Roboto"/>
                <a:sym typeface="Roboto"/>
              </a:defRPr>
            </a:lvl8pPr>
            <a:lvl9pPr marL="4114800" lvl="8" indent="-368300" rtl="0">
              <a:spcBef>
                <a:spcPts val="0"/>
              </a:spcBef>
              <a:spcAft>
                <a:spcPts val="0"/>
              </a:spcAft>
              <a:buSzPts val="2200"/>
              <a:buFont typeface="Roboto"/>
              <a:buChar char="■"/>
              <a:defRPr sz="2200">
                <a:latin typeface="Roboto"/>
                <a:ea typeface="Roboto"/>
                <a:cs typeface="Roboto"/>
                <a:sym typeface="Roboto"/>
              </a:defRPr>
            </a:lvl9pPr>
          </a:lstStyle>
          <a:p>
            <a:endParaRPr/>
          </a:p>
        </p:txBody>
      </p:sp>
      <p:pic>
        <p:nvPicPr>
          <p:cNvPr id="189" name="Google Shape;189;p13"/>
          <p:cNvPicPr preferRelativeResize="0"/>
          <p:nvPr/>
        </p:nvPicPr>
        <p:blipFill rotWithShape="1">
          <a:blip r:embed="rId2">
            <a:alphaModFix/>
          </a:blip>
          <a:srcRect/>
          <a:stretch/>
        </p:blipFill>
        <p:spPr>
          <a:xfrm>
            <a:off x="123150" y="65863"/>
            <a:ext cx="1446323" cy="342525"/>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9" name="Rectangle 8"/>
          <p:cNvSpPr/>
          <p:nvPr userDrawn="1"/>
        </p:nvSpPr>
        <p:spPr>
          <a:xfrm>
            <a:off x="-82849" y="1825245"/>
            <a:ext cx="4926294" cy="272975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6" name="Text Placeholder 2"/>
          <p:cNvSpPr>
            <a:spLocks noGrp="1"/>
          </p:cNvSpPr>
          <p:nvPr>
            <p:ph type="body" idx="1" hasCustomPrompt="1"/>
          </p:nvPr>
        </p:nvSpPr>
        <p:spPr>
          <a:xfrm>
            <a:off x="457199" y="3775276"/>
            <a:ext cx="4241801" cy="609976"/>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pic>
        <p:nvPicPr>
          <p:cNvPr id="11" name="Picture 10" descr="NY_CONVENTION_CENTE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870" y="352167"/>
            <a:ext cx="2794511" cy="910967"/>
          </a:xfrm>
          <a:prstGeom prst="rect">
            <a:avLst/>
          </a:prstGeom>
        </p:spPr>
      </p:pic>
    </p:spTree>
    <p:extLst>
      <p:ext uri="{BB962C8B-B14F-4D97-AF65-F5344CB8AC3E}">
        <p14:creationId xmlns:p14="http://schemas.microsoft.com/office/powerpoint/2010/main" val="10320623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2" name="Rectangle 11"/>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7"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9" name="Content Placeholder 2"/>
          <p:cNvSpPr>
            <a:spLocks noGrp="1"/>
          </p:cNvSpPr>
          <p:nvPr>
            <p:ph idx="1" hasCustomPrompt="1"/>
          </p:nvPr>
        </p:nvSpPr>
        <p:spPr>
          <a:xfrm>
            <a:off x="457200" y="1538559"/>
            <a:ext cx="8229600" cy="2655873"/>
          </a:xfrm>
        </p:spPr>
        <p:txBody>
          <a:bodyPr/>
          <a:lstStyle>
            <a:lvl1pPr>
              <a:defRPr sz="2800"/>
            </a:lvl1pPr>
            <a:lvl2pPr>
              <a:defRPr sz="2400"/>
            </a:lvl2pPr>
            <a:lvl3pPr>
              <a:defRPr sz="20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NY_CONVENTION_CENTE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46115" y="4276425"/>
            <a:ext cx="2240686" cy="730429"/>
          </a:xfrm>
          <a:prstGeom prst="rect">
            <a:avLst/>
          </a:prstGeom>
        </p:spPr>
      </p:pic>
    </p:spTree>
    <p:extLst>
      <p:ext uri="{BB962C8B-B14F-4D97-AF65-F5344CB8AC3E}">
        <p14:creationId xmlns:p14="http://schemas.microsoft.com/office/powerpoint/2010/main" val="38920647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sp>
        <p:nvSpPr>
          <p:cNvPr id="9" name="Rectangle 8"/>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1" name="Content Placeholder 2"/>
          <p:cNvSpPr>
            <a:spLocks noGrp="1"/>
          </p:cNvSpPr>
          <p:nvPr>
            <p:ph sz="half" idx="1" hasCustomPrompt="1"/>
          </p:nvPr>
        </p:nvSpPr>
        <p:spPr>
          <a:xfrm>
            <a:off x="457200" y="1538189"/>
            <a:ext cx="4038600" cy="2649379"/>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hasCustomPrompt="1"/>
          </p:nvPr>
        </p:nvSpPr>
        <p:spPr>
          <a:xfrm>
            <a:off x="4648200" y="1538190"/>
            <a:ext cx="4038600" cy="2649378"/>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descr="NY_CONVENTION_CENTE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46115" y="4276425"/>
            <a:ext cx="2240686" cy="730429"/>
          </a:xfrm>
          <a:prstGeom prst="rect">
            <a:avLst/>
          </a:prstGeom>
        </p:spPr>
      </p:pic>
    </p:spTree>
    <p:extLst>
      <p:ext uri="{BB962C8B-B14F-4D97-AF65-F5344CB8AC3E}">
        <p14:creationId xmlns:p14="http://schemas.microsoft.com/office/powerpoint/2010/main" val="1874609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6" name="Rectangle 5"/>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0" name="Rectangle 9"/>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7" name="Content Placeholder 2"/>
          <p:cNvSpPr>
            <a:spLocks noGrp="1"/>
          </p:cNvSpPr>
          <p:nvPr>
            <p:ph idx="1"/>
          </p:nvPr>
        </p:nvSpPr>
        <p:spPr>
          <a:xfrm>
            <a:off x="457200" y="1537730"/>
            <a:ext cx="8229600" cy="2642973"/>
          </a:xfrm>
        </p:spPr>
        <p:txBody>
          <a:bodyPr>
            <a:normAutofit/>
          </a:bodyPr>
          <a:lstStyle>
            <a:lvl1pPr marL="0" indent="0">
              <a:buNone/>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8"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pic>
        <p:nvPicPr>
          <p:cNvPr id="9" name="Picture 8" descr="NY_CONVENTION_CENTE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46115" y="4276425"/>
            <a:ext cx="2240686" cy="730429"/>
          </a:xfrm>
          <a:prstGeom prst="rect">
            <a:avLst/>
          </a:prstGeom>
        </p:spPr>
      </p:pic>
    </p:spTree>
    <p:extLst>
      <p:ext uri="{BB962C8B-B14F-4D97-AF65-F5344CB8AC3E}">
        <p14:creationId xmlns:p14="http://schemas.microsoft.com/office/powerpoint/2010/main" val="41664664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2" name="Picture 1" descr="Governor’s Office of Film &amp; Television Development.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219" y="344970"/>
            <a:ext cx="8318678" cy="2812867"/>
          </a:xfrm>
          <a:prstGeom prst="rect">
            <a:avLst/>
          </a:prstGeom>
        </p:spPr>
      </p:pic>
    </p:spTree>
    <p:extLst>
      <p:ext uri="{BB962C8B-B14F-4D97-AF65-F5344CB8AC3E}">
        <p14:creationId xmlns:p14="http://schemas.microsoft.com/office/powerpoint/2010/main" val="22211664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2" name="Picture 1" descr="FILM_&amp;_TV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219" y="344971"/>
            <a:ext cx="2803227" cy="702963"/>
          </a:xfrm>
          <a:prstGeom prst="rect">
            <a:avLst/>
          </a:prstGeom>
        </p:spPr>
      </p:pic>
      <p:sp>
        <p:nvSpPr>
          <p:cNvPr id="6" name="Rectangle 5"/>
          <p:cNvSpPr/>
          <p:nvPr userDrawn="1"/>
        </p:nvSpPr>
        <p:spPr>
          <a:xfrm>
            <a:off x="-56085" y="4112973"/>
            <a:ext cx="9303879" cy="1052286"/>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7" name="Rectangle 6"/>
          <p:cNvSpPr/>
          <p:nvPr userDrawn="1"/>
        </p:nvSpPr>
        <p:spPr>
          <a:xfrm>
            <a:off x="-32562" y="4083536"/>
            <a:ext cx="9247794" cy="45719"/>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2313454" cy="369332"/>
          </a:xfrm>
          <a:prstGeom prst="rect">
            <a:avLst/>
          </a:prstGeom>
          <a:noFill/>
        </p:spPr>
        <p:txBody>
          <a:bodyPr wrap="none" rtlCol="0">
            <a:spAutoFit/>
          </a:bodyPr>
          <a:lstStyle/>
          <a:p>
            <a:r>
              <a:rPr lang="en-US"/>
              <a:t>DIVISION/DEPT COVER</a:t>
            </a:r>
          </a:p>
        </p:txBody>
      </p:sp>
      <p:sp>
        <p:nvSpPr>
          <p:cNvPr id="10" name="TextBox 9"/>
          <p:cNvSpPr txBox="1"/>
          <p:nvPr userDrawn="1"/>
        </p:nvSpPr>
        <p:spPr>
          <a:xfrm>
            <a:off x="457199" y="4213843"/>
            <a:ext cx="3124824" cy="276999"/>
          </a:xfrm>
          <a:prstGeom prst="rect">
            <a:avLst/>
          </a:prstGeom>
          <a:noFill/>
        </p:spPr>
        <p:txBody>
          <a:bodyPr wrap="none" rtlCol="0">
            <a:spAutoFit/>
          </a:bodyPr>
          <a:lstStyle/>
          <a:p>
            <a:r>
              <a:rPr lang="en-US" sz="1200" b="1">
                <a:solidFill>
                  <a:schemeClr val="bg1"/>
                </a:solidFill>
                <a:latin typeface="Proxima Nova Rg" panose="02000506030000020004" pitchFamily="50" charset="0"/>
                <a:cs typeface="Arial"/>
              </a:rPr>
              <a:t>A Division of Empire State Development </a:t>
            </a:r>
            <a:endParaRPr lang="en-US" sz="1200">
              <a:solidFill>
                <a:schemeClr val="bg1"/>
              </a:solidFill>
              <a:effectLst/>
              <a:latin typeface="Proxima Nova Rg" panose="02000506030000020004" pitchFamily="50" charset="0"/>
              <a:cs typeface="Arial"/>
            </a:endParaRPr>
          </a:p>
        </p:txBody>
      </p:sp>
      <p:sp>
        <p:nvSpPr>
          <p:cNvPr id="16"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chemeClr val="bg1"/>
                </a:solidFill>
                <a:latin typeface="Proxima Nova Rg" panose="02000506030000020004" pitchFamily="50" charset="0"/>
              </a:rPr>
              <a:pPr/>
              <a:t>9/6/2024</a:t>
            </a:fld>
            <a:endParaRPr lang="en-US">
              <a:solidFill>
                <a:schemeClr val="bg1"/>
              </a:solidFill>
              <a:latin typeface="Proxima Nova Rg" panose="02000506030000020004" pitchFamily="50" charset="0"/>
            </a:endParaRPr>
          </a:p>
        </p:txBody>
      </p:sp>
      <p:sp>
        <p:nvSpPr>
          <p:cNvPr id="13" name="Title Placeholder 1"/>
          <p:cNvSpPr>
            <a:spLocks noGrp="1"/>
          </p:cNvSpPr>
          <p:nvPr>
            <p:ph type="title" hasCustomPrompt="1"/>
          </p:nvPr>
        </p:nvSpPr>
        <p:spPr>
          <a:xfrm>
            <a:off x="457199" y="2820145"/>
            <a:ext cx="8229601" cy="618936"/>
          </a:xfrm>
          <a:prstGeom prst="rect">
            <a:avLst/>
          </a:prstGeom>
        </p:spPr>
        <p:txBody>
          <a:bodyPr vert="horz" lIns="91440" tIns="45720" rIns="91440" bIns="45720" rtlCol="0" anchor="t">
            <a:normAutofit/>
          </a:bodyPr>
          <a:lstStyle>
            <a:lvl1pPr algn="l">
              <a:defRPr sz="4000" b="1">
                <a:solidFill>
                  <a:srgbClr val="002D73"/>
                </a:solidFill>
                <a:latin typeface="Proxima Nova Rg" panose="02000506030000020004" pitchFamily="50" charset="0"/>
                <a:cs typeface="Arial"/>
              </a:defRPr>
            </a:lvl1pPr>
          </a:lstStyle>
          <a:p>
            <a:r>
              <a:rPr lang="en-US"/>
              <a:t>Click To Edit Master Title</a:t>
            </a:r>
          </a:p>
        </p:txBody>
      </p:sp>
    </p:spTree>
    <p:extLst>
      <p:ext uri="{BB962C8B-B14F-4D97-AF65-F5344CB8AC3E}">
        <p14:creationId xmlns:p14="http://schemas.microsoft.com/office/powerpoint/2010/main" val="14148466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10" name="Picture 9" descr="FILM_&amp;_TV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6593" y="4455300"/>
            <a:ext cx="2203938" cy="552680"/>
          </a:xfrm>
          <a:prstGeom prst="rect">
            <a:avLst/>
          </a:prstGeom>
        </p:spPr>
      </p:pic>
      <p:sp>
        <p:nvSpPr>
          <p:cNvPr id="7" name="Rectangle 6"/>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8" name="Rectangle 7"/>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3031599" cy="369332"/>
          </a:xfrm>
          <a:prstGeom prst="rect">
            <a:avLst/>
          </a:prstGeom>
          <a:noFill/>
        </p:spPr>
        <p:txBody>
          <a:bodyPr wrap="none" rtlCol="0">
            <a:spAutoFit/>
          </a:bodyPr>
          <a:lstStyle/>
          <a:p>
            <a:r>
              <a:rPr lang="en-US"/>
              <a:t>DIVISION TITLE AND CONTENT </a:t>
            </a:r>
          </a:p>
        </p:txBody>
      </p:sp>
      <p:sp>
        <p:nvSpPr>
          <p:cNvPr id="11"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20" name="Subtitle 2"/>
          <p:cNvSpPr>
            <a:spLocks noGrp="1"/>
          </p:cNvSpPr>
          <p:nvPr>
            <p:ph type="subTitle" idx="1" hasCustomPrompt="1"/>
          </p:nvPr>
        </p:nvSpPr>
        <p:spPr>
          <a:xfrm>
            <a:off x="457200" y="2039469"/>
            <a:ext cx="8229600" cy="199066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7F7F7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spTree>
    <p:extLst>
      <p:ext uri="{BB962C8B-B14F-4D97-AF65-F5344CB8AC3E}">
        <p14:creationId xmlns:p14="http://schemas.microsoft.com/office/powerpoint/2010/main" val="19465837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sp>
        <p:nvSpPr>
          <p:cNvPr id="9" name="Rectangle 8"/>
          <p:cNvSpPr/>
          <p:nvPr userDrawn="1"/>
        </p:nvSpPr>
        <p:spPr>
          <a:xfrm>
            <a:off x="-82849" y="1825245"/>
            <a:ext cx="4926294" cy="272975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6" name="Text Placeholder 2"/>
          <p:cNvSpPr>
            <a:spLocks noGrp="1"/>
          </p:cNvSpPr>
          <p:nvPr>
            <p:ph type="body" idx="1" hasCustomPrompt="1"/>
          </p:nvPr>
        </p:nvSpPr>
        <p:spPr>
          <a:xfrm>
            <a:off x="457199" y="3775276"/>
            <a:ext cx="4241801" cy="609976"/>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pic>
        <p:nvPicPr>
          <p:cNvPr id="13" name="Picture 12" descr="FILM_&amp;_TV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219" y="344971"/>
            <a:ext cx="2803227" cy="702963"/>
          </a:xfrm>
          <a:prstGeom prst="rect">
            <a:avLst/>
          </a:prstGeom>
        </p:spPr>
      </p:pic>
    </p:spTree>
    <p:extLst>
      <p:ext uri="{BB962C8B-B14F-4D97-AF65-F5344CB8AC3E}">
        <p14:creationId xmlns:p14="http://schemas.microsoft.com/office/powerpoint/2010/main" val="31344451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2" name="Rectangle 11"/>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7"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9" name="Content Placeholder 2"/>
          <p:cNvSpPr>
            <a:spLocks noGrp="1"/>
          </p:cNvSpPr>
          <p:nvPr>
            <p:ph idx="1" hasCustomPrompt="1"/>
          </p:nvPr>
        </p:nvSpPr>
        <p:spPr>
          <a:xfrm>
            <a:off x="457200" y="1538559"/>
            <a:ext cx="8229600" cy="2751982"/>
          </a:xfrm>
        </p:spPr>
        <p:txBody>
          <a:bodyPr/>
          <a:lstStyle>
            <a:lvl1pPr>
              <a:defRPr sz="2800"/>
            </a:lvl1pPr>
            <a:lvl2pPr>
              <a:defRPr sz="2400"/>
            </a:lvl2pPr>
            <a:lvl3pPr>
              <a:defRPr sz="20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FILM_&amp;_TV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6593" y="4455300"/>
            <a:ext cx="2203938" cy="552680"/>
          </a:xfrm>
          <a:prstGeom prst="rect">
            <a:avLst/>
          </a:prstGeom>
        </p:spPr>
      </p:pic>
    </p:spTree>
    <p:extLst>
      <p:ext uri="{BB962C8B-B14F-4D97-AF65-F5344CB8AC3E}">
        <p14:creationId xmlns:p14="http://schemas.microsoft.com/office/powerpoint/2010/main" val="32564455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9" name="Rectangle 8"/>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1" name="Content Placeholder 2"/>
          <p:cNvSpPr>
            <a:spLocks noGrp="1"/>
          </p:cNvSpPr>
          <p:nvPr>
            <p:ph sz="half" idx="1" hasCustomPrompt="1"/>
          </p:nvPr>
        </p:nvSpPr>
        <p:spPr>
          <a:xfrm>
            <a:off x="457200" y="1538189"/>
            <a:ext cx="4038600" cy="2766081"/>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hasCustomPrompt="1"/>
          </p:nvPr>
        </p:nvSpPr>
        <p:spPr>
          <a:xfrm>
            <a:off x="4648200" y="1538190"/>
            <a:ext cx="4038600" cy="2766080"/>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descr="FILM_&amp;_TV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6593" y="4455300"/>
            <a:ext cx="2203938" cy="552680"/>
          </a:xfrm>
          <a:prstGeom prst="rect">
            <a:avLst/>
          </a:prstGeom>
        </p:spPr>
      </p:pic>
    </p:spTree>
    <p:extLst>
      <p:ext uri="{BB962C8B-B14F-4D97-AF65-F5344CB8AC3E}">
        <p14:creationId xmlns:p14="http://schemas.microsoft.com/office/powerpoint/2010/main" val="4129333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arge Photo Right">
  <p:cSld name="TITLE_AND_BODY_1">
    <p:bg>
      <p:bgPr>
        <a:gradFill>
          <a:gsLst>
            <a:gs pos="0">
              <a:srgbClr val="233E90"/>
            </a:gs>
            <a:gs pos="100000">
              <a:srgbClr val="1EA9E1"/>
            </a:gs>
          </a:gsLst>
          <a:lin ang="0" scaled="0"/>
        </a:gradFill>
        <a:effectLst/>
      </p:bgPr>
    </p:bg>
    <p:spTree>
      <p:nvGrpSpPr>
        <p:cNvPr id="1" name="Shape 190"/>
        <p:cNvGrpSpPr/>
        <p:nvPr/>
      </p:nvGrpSpPr>
      <p:grpSpPr>
        <a:xfrm>
          <a:off x="0" y="0"/>
          <a:ext cx="0" cy="0"/>
          <a:chOff x="0" y="0"/>
          <a:chExt cx="0" cy="0"/>
        </a:xfrm>
      </p:grpSpPr>
      <p:sp>
        <p:nvSpPr>
          <p:cNvPr id="191" name="Google Shape;191;p14"/>
          <p:cNvSpPr>
            <a:spLocks noGrp="1"/>
          </p:cNvSpPr>
          <p:nvPr>
            <p:ph type="pic" idx="2"/>
          </p:nvPr>
        </p:nvSpPr>
        <p:spPr>
          <a:xfrm rot="-5400000" flipH="1">
            <a:off x="3900500" y="-92225"/>
            <a:ext cx="5143500" cy="5327950"/>
          </a:xfrm>
          <a:prstGeom prst="flowChartManualInput">
            <a:avLst/>
          </a:prstGeom>
          <a:noFill/>
          <a:ln>
            <a:noFill/>
          </a:ln>
        </p:spPr>
      </p:sp>
      <p:sp>
        <p:nvSpPr>
          <p:cNvPr id="192" name="Google Shape;192;p14"/>
          <p:cNvSpPr/>
          <p:nvPr/>
        </p:nvSpPr>
        <p:spPr>
          <a:xfrm rot="5400000" flipH="1">
            <a:off x="-632125" y="-208950"/>
            <a:ext cx="5153450" cy="5551450"/>
          </a:xfrm>
          <a:prstGeom prst="flowChartManualInpu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4"/>
          <p:cNvSpPr txBox="1">
            <a:spLocks noGrp="1"/>
          </p:cNvSpPr>
          <p:nvPr>
            <p:ph type="title"/>
          </p:nvPr>
        </p:nvSpPr>
        <p:spPr>
          <a:xfrm>
            <a:off x="473900" y="987000"/>
            <a:ext cx="3450600" cy="1092000"/>
          </a:xfrm>
          <a:prstGeom prst="rect">
            <a:avLst/>
          </a:prstGeom>
        </p:spPr>
        <p:txBody>
          <a:bodyPr spcFirstLastPara="1" wrap="square" lIns="0" tIns="91425" rIns="91425" bIns="91425" anchor="t" anchorCtr="0">
            <a:noAutofit/>
          </a:bodyPr>
          <a:lstStyle>
            <a:lvl1pPr lvl="0" rtl="0">
              <a:spcBef>
                <a:spcPts val="0"/>
              </a:spcBef>
              <a:spcAft>
                <a:spcPts val="0"/>
              </a:spcAft>
              <a:buSzPts val="2600"/>
              <a:buNone/>
              <a:defRPr sz="2600"/>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94" name="Google Shape;194;p14"/>
          <p:cNvSpPr txBox="1">
            <a:spLocks noGrp="1"/>
          </p:cNvSpPr>
          <p:nvPr>
            <p:ph type="body" idx="1"/>
          </p:nvPr>
        </p:nvSpPr>
        <p:spPr>
          <a:xfrm>
            <a:off x="473900" y="2079000"/>
            <a:ext cx="3031200" cy="2600400"/>
          </a:xfrm>
          <a:prstGeom prst="rect">
            <a:avLst/>
          </a:prstGeom>
        </p:spPr>
        <p:txBody>
          <a:bodyPr spcFirstLastPara="1" wrap="square" lIns="0" tIns="91425" rIns="91425" bIns="91425" anchor="t" anchorCtr="0">
            <a:normAutofit/>
          </a:bodyPr>
          <a:lstStyle>
            <a:lvl1pPr marL="457200" lvl="0" indent="-368300" rtl="0">
              <a:spcBef>
                <a:spcPts val="0"/>
              </a:spcBef>
              <a:spcAft>
                <a:spcPts val="0"/>
              </a:spcAft>
              <a:buClr>
                <a:srgbClr val="0B5394"/>
              </a:buClr>
              <a:buSzPts val="2200"/>
              <a:buFont typeface="Roboto"/>
              <a:buChar char="■"/>
              <a:defRPr sz="2200">
                <a:latin typeface="Roboto"/>
                <a:ea typeface="Roboto"/>
                <a:cs typeface="Roboto"/>
                <a:sym typeface="Roboto"/>
              </a:defRPr>
            </a:lvl1pPr>
            <a:lvl2pPr marL="914400" lvl="1" indent="-368300" rtl="0">
              <a:spcBef>
                <a:spcPts val="0"/>
              </a:spcBef>
              <a:spcAft>
                <a:spcPts val="0"/>
              </a:spcAft>
              <a:buClr>
                <a:srgbClr val="0B5394"/>
              </a:buClr>
              <a:buSzPts val="2200"/>
              <a:buFont typeface="Roboto"/>
              <a:buChar char="►"/>
              <a:defRPr sz="2200">
                <a:latin typeface="Roboto"/>
                <a:ea typeface="Roboto"/>
                <a:cs typeface="Roboto"/>
                <a:sym typeface="Roboto"/>
              </a:defRPr>
            </a:lvl2pPr>
            <a:lvl3pPr marL="1371600" lvl="2" indent="-368300" rtl="0">
              <a:spcBef>
                <a:spcPts val="0"/>
              </a:spcBef>
              <a:spcAft>
                <a:spcPts val="0"/>
              </a:spcAft>
              <a:buClr>
                <a:srgbClr val="0B5394"/>
              </a:buClr>
              <a:buSzPts val="2200"/>
              <a:buFont typeface="Roboto"/>
              <a:buChar char="●"/>
              <a:defRPr sz="2200">
                <a:latin typeface="Roboto"/>
                <a:ea typeface="Roboto"/>
                <a:cs typeface="Roboto"/>
                <a:sym typeface="Roboto"/>
              </a:defRPr>
            </a:lvl3pPr>
            <a:lvl4pPr marL="1828800" lvl="3" indent="-368300" rtl="0">
              <a:spcBef>
                <a:spcPts val="0"/>
              </a:spcBef>
              <a:spcAft>
                <a:spcPts val="0"/>
              </a:spcAft>
              <a:buClr>
                <a:srgbClr val="0B5394"/>
              </a:buClr>
              <a:buSzPts val="2200"/>
              <a:buFont typeface="Roboto"/>
              <a:buChar char="●"/>
              <a:defRPr sz="2200">
                <a:latin typeface="Roboto"/>
                <a:ea typeface="Roboto"/>
                <a:cs typeface="Roboto"/>
                <a:sym typeface="Roboto"/>
              </a:defRPr>
            </a:lvl4pPr>
            <a:lvl5pPr marL="2286000" lvl="4" indent="-368300" rtl="0">
              <a:spcBef>
                <a:spcPts val="0"/>
              </a:spcBef>
              <a:spcAft>
                <a:spcPts val="0"/>
              </a:spcAft>
              <a:buClr>
                <a:srgbClr val="0B5394"/>
              </a:buClr>
              <a:buSzPts val="2200"/>
              <a:buFont typeface="Roboto"/>
              <a:buChar char="○"/>
              <a:defRPr sz="2200">
                <a:latin typeface="Roboto"/>
                <a:ea typeface="Roboto"/>
                <a:cs typeface="Roboto"/>
                <a:sym typeface="Roboto"/>
              </a:defRPr>
            </a:lvl5pPr>
            <a:lvl6pPr marL="2743200" lvl="5" indent="-368300" rtl="0">
              <a:spcBef>
                <a:spcPts val="0"/>
              </a:spcBef>
              <a:spcAft>
                <a:spcPts val="0"/>
              </a:spcAft>
              <a:buClr>
                <a:srgbClr val="0B5394"/>
              </a:buClr>
              <a:buSzPts val="2200"/>
              <a:buFont typeface="Roboto"/>
              <a:buChar char="■"/>
              <a:defRPr sz="2200">
                <a:latin typeface="Roboto"/>
                <a:ea typeface="Roboto"/>
                <a:cs typeface="Roboto"/>
                <a:sym typeface="Roboto"/>
              </a:defRPr>
            </a:lvl6pPr>
            <a:lvl7pPr marL="3200400" lvl="6" indent="-368300" rtl="0">
              <a:spcBef>
                <a:spcPts val="0"/>
              </a:spcBef>
              <a:spcAft>
                <a:spcPts val="0"/>
              </a:spcAft>
              <a:buClr>
                <a:srgbClr val="0B5394"/>
              </a:buClr>
              <a:buSzPts val="2200"/>
              <a:buFont typeface="Roboto"/>
              <a:buChar char="●"/>
              <a:defRPr sz="2200">
                <a:latin typeface="Roboto"/>
                <a:ea typeface="Roboto"/>
                <a:cs typeface="Roboto"/>
                <a:sym typeface="Roboto"/>
              </a:defRPr>
            </a:lvl7pPr>
            <a:lvl8pPr marL="3657600" lvl="7" indent="-368300" rtl="0">
              <a:spcBef>
                <a:spcPts val="0"/>
              </a:spcBef>
              <a:spcAft>
                <a:spcPts val="0"/>
              </a:spcAft>
              <a:buClr>
                <a:srgbClr val="0B5394"/>
              </a:buClr>
              <a:buSzPts val="2200"/>
              <a:buFont typeface="Roboto"/>
              <a:buChar char="○"/>
              <a:defRPr sz="2200">
                <a:latin typeface="Roboto"/>
                <a:ea typeface="Roboto"/>
                <a:cs typeface="Roboto"/>
                <a:sym typeface="Roboto"/>
              </a:defRPr>
            </a:lvl8pPr>
            <a:lvl9pPr marL="4114800" lvl="8" indent="-368300" rtl="0">
              <a:spcBef>
                <a:spcPts val="0"/>
              </a:spcBef>
              <a:spcAft>
                <a:spcPts val="0"/>
              </a:spcAft>
              <a:buClr>
                <a:srgbClr val="0B5394"/>
              </a:buClr>
              <a:buSzPts val="2200"/>
              <a:buFont typeface="Roboto"/>
              <a:buChar char="■"/>
              <a:defRPr sz="2200">
                <a:latin typeface="Roboto"/>
                <a:ea typeface="Roboto"/>
                <a:cs typeface="Roboto"/>
                <a:sym typeface="Roboto"/>
              </a:defRPr>
            </a:lvl9pPr>
          </a:lstStyle>
          <a:p>
            <a:endParaRPr/>
          </a:p>
        </p:txBody>
      </p:sp>
      <p:sp>
        <p:nvSpPr>
          <p:cNvPr id="195" name="Google Shape;195;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96" name="Google Shape;196;p14">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 name="Google Shape;197;p14">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98" name="Google Shape;198;p14">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99" name="Google Shape;199;p14">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sp>
        <p:nvSpPr>
          <p:cNvPr id="200" name="Google Shape;200;p14">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1" name="Google Shape;201;p14">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02" name="Google Shape;202;p14">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03" name="Google Shape;203;p14">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pic>
        <p:nvPicPr>
          <p:cNvPr id="204" name="Google Shape;204;p14"/>
          <p:cNvPicPr preferRelativeResize="0"/>
          <p:nvPr/>
        </p:nvPicPr>
        <p:blipFill rotWithShape="1">
          <a:blip r:embed="rId2">
            <a:alphaModFix/>
          </a:blip>
          <a:srcRect/>
          <a:stretch/>
        </p:blipFill>
        <p:spPr>
          <a:xfrm>
            <a:off x="129825" y="55825"/>
            <a:ext cx="1446323" cy="342525"/>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6" name="Rectangle 5"/>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0" name="Rectangle 9"/>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7" name="Content Placeholder 2"/>
          <p:cNvSpPr>
            <a:spLocks noGrp="1"/>
          </p:cNvSpPr>
          <p:nvPr>
            <p:ph idx="1"/>
          </p:nvPr>
        </p:nvSpPr>
        <p:spPr>
          <a:xfrm>
            <a:off x="457200" y="1537730"/>
            <a:ext cx="8229600" cy="2739081"/>
          </a:xfrm>
        </p:spPr>
        <p:txBody>
          <a:bodyPr>
            <a:normAutofit/>
          </a:bodyPr>
          <a:lstStyle>
            <a:lvl1pPr marL="0" indent="0">
              <a:buNone/>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8" name="Footer Placeholder 4"/>
          <p:cNvSpPr>
            <a:spLocks noGrp="1"/>
          </p:cNvSpPr>
          <p:nvPr>
            <p:ph type="ftr" sz="quarter" idx="11"/>
          </p:nvPr>
        </p:nvSpPr>
        <p:spPr>
          <a:xfrm>
            <a:off x="457200" y="4535188"/>
            <a:ext cx="5937624"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pic>
        <p:nvPicPr>
          <p:cNvPr id="11" name="Picture 10" descr="FILM_&amp;_TV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6593" y="4455300"/>
            <a:ext cx="2203938" cy="552680"/>
          </a:xfrm>
          <a:prstGeom prst="rect">
            <a:avLst/>
          </a:prstGeom>
        </p:spPr>
      </p:pic>
    </p:spTree>
    <p:extLst>
      <p:ext uri="{BB962C8B-B14F-4D97-AF65-F5344CB8AC3E}">
        <p14:creationId xmlns:p14="http://schemas.microsoft.com/office/powerpoint/2010/main" val="4546358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2" name="Picture 1" descr="REDC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608" y="338106"/>
            <a:ext cx="8322513" cy="1556597"/>
          </a:xfrm>
          <a:prstGeom prst="rect">
            <a:avLst/>
          </a:prstGeom>
        </p:spPr>
      </p:pic>
    </p:spTree>
    <p:extLst>
      <p:ext uri="{BB962C8B-B14F-4D97-AF65-F5344CB8AC3E}">
        <p14:creationId xmlns:p14="http://schemas.microsoft.com/office/powerpoint/2010/main" val="27963393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9" name="Picture 8" descr="REDC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609" y="338106"/>
            <a:ext cx="3090954" cy="518086"/>
          </a:xfrm>
          <a:prstGeom prst="rect">
            <a:avLst/>
          </a:prstGeom>
        </p:spPr>
      </p:pic>
      <p:sp>
        <p:nvSpPr>
          <p:cNvPr id="6" name="Rectangle 5"/>
          <p:cNvSpPr/>
          <p:nvPr userDrawn="1"/>
        </p:nvSpPr>
        <p:spPr>
          <a:xfrm>
            <a:off x="-56085" y="4112973"/>
            <a:ext cx="9303879" cy="1052286"/>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7" name="Rectangle 6"/>
          <p:cNvSpPr/>
          <p:nvPr userDrawn="1"/>
        </p:nvSpPr>
        <p:spPr>
          <a:xfrm>
            <a:off x="-32562" y="4083536"/>
            <a:ext cx="9247794" cy="45719"/>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2313454" cy="369332"/>
          </a:xfrm>
          <a:prstGeom prst="rect">
            <a:avLst/>
          </a:prstGeom>
          <a:noFill/>
        </p:spPr>
        <p:txBody>
          <a:bodyPr wrap="none" rtlCol="0">
            <a:spAutoFit/>
          </a:bodyPr>
          <a:lstStyle/>
          <a:p>
            <a:r>
              <a:rPr lang="en-US"/>
              <a:t>DIVISION/DEPT COVER</a:t>
            </a:r>
          </a:p>
        </p:txBody>
      </p:sp>
      <p:sp>
        <p:nvSpPr>
          <p:cNvPr id="16"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chemeClr val="bg1"/>
                </a:solidFill>
                <a:latin typeface="Proxima Nova Rg" panose="02000506030000020004" pitchFamily="50" charset="0"/>
              </a:rPr>
              <a:pPr/>
              <a:t>9/6/2024</a:t>
            </a:fld>
            <a:endParaRPr lang="en-US">
              <a:solidFill>
                <a:schemeClr val="bg1"/>
              </a:solidFill>
              <a:latin typeface="Proxima Nova Rg" panose="02000506030000020004" pitchFamily="50" charset="0"/>
            </a:endParaRPr>
          </a:p>
        </p:txBody>
      </p:sp>
      <p:sp>
        <p:nvSpPr>
          <p:cNvPr id="13" name="Title Placeholder 1"/>
          <p:cNvSpPr>
            <a:spLocks noGrp="1"/>
          </p:cNvSpPr>
          <p:nvPr>
            <p:ph type="title" hasCustomPrompt="1"/>
          </p:nvPr>
        </p:nvSpPr>
        <p:spPr>
          <a:xfrm>
            <a:off x="457199" y="2820145"/>
            <a:ext cx="8229601" cy="618936"/>
          </a:xfrm>
          <a:prstGeom prst="rect">
            <a:avLst/>
          </a:prstGeom>
        </p:spPr>
        <p:txBody>
          <a:bodyPr vert="horz" lIns="91440" tIns="45720" rIns="91440" bIns="45720" rtlCol="0" anchor="t">
            <a:normAutofit/>
          </a:bodyPr>
          <a:lstStyle>
            <a:lvl1pPr algn="l">
              <a:defRPr sz="4000" b="1">
                <a:solidFill>
                  <a:srgbClr val="002D73"/>
                </a:solidFill>
                <a:latin typeface="Proxima Nova Rg" panose="02000506030000020004" pitchFamily="50" charset="0"/>
                <a:cs typeface="Arial"/>
              </a:defRPr>
            </a:lvl1pPr>
          </a:lstStyle>
          <a:p>
            <a:r>
              <a:rPr lang="en-US"/>
              <a:t>Click To Edit Master Title</a:t>
            </a:r>
          </a:p>
        </p:txBody>
      </p:sp>
    </p:spTree>
    <p:extLst>
      <p:ext uri="{BB962C8B-B14F-4D97-AF65-F5344CB8AC3E}">
        <p14:creationId xmlns:p14="http://schemas.microsoft.com/office/powerpoint/2010/main" val="19197652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10" name="Picture 9" descr="REDC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05608" y="4532846"/>
            <a:ext cx="2381192" cy="399120"/>
          </a:xfrm>
          <a:prstGeom prst="rect">
            <a:avLst/>
          </a:prstGeom>
        </p:spPr>
      </p:pic>
      <p:sp>
        <p:nvSpPr>
          <p:cNvPr id="7" name="Rectangle 6"/>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8" name="Rectangle 7"/>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3031599" cy="369332"/>
          </a:xfrm>
          <a:prstGeom prst="rect">
            <a:avLst/>
          </a:prstGeom>
          <a:noFill/>
        </p:spPr>
        <p:txBody>
          <a:bodyPr wrap="none" rtlCol="0">
            <a:spAutoFit/>
          </a:bodyPr>
          <a:lstStyle/>
          <a:p>
            <a:r>
              <a:rPr lang="en-US"/>
              <a:t>DIVISION TITLE AND CONTENT </a:t>
            </a:r>
          </a:p>
        </p:txBody>
      </p:sp>
      <p:sp>
        <p:nvSpPr>
          <p:cNvPr id="11"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20" name="Subtitle 2"/>
          <p:cNvSpPr>
            <a:spLocks noGrp="1"/>
          </p:cNvSpPr>
          <p:nvPr>
            <p:ph type="subTitle" idx="1" hasCustomPrompt="1"/>
          </p:nvPr>
        </p:nvSpPr>
        <p:spPr>
          <a:xfrm>
            <a:off x="457200" y="2039469"/>
            <a:ext cx="8229600" cy="199066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7F7F7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spTree>
    <p:extLst>
      <p:ext uri="{BB962C8B-B14F-4D97-AF65-F5344CB8AC3E}">
        <p14:creationId xmlns:p14="http://schemas.microsoft.com/office/powerpoint/2010/main" val="27430446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sp>
        <p:nvSpPr>
          <p:cNvPr id="9" name="Rectangle 8"/>
          <p:cNvSpPr/>
          <p:nvPr userDrawn="1"/>
        </p:nvSpPr>
        <p:spPr>
          <a:xfrm>
            <a:off x="-82849" y="1825245"/>
            <a:ext cx="4926294" cy="272975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6" name="Text Placeholder 2"/>
          <p:cNvSpPr>
            <a:spLocks noGrp="1"/>
          </p:cNvSpPr>
          <p:nvPr>
            <p:ph type="body" idx="1" hasCustomPrompt="1"/>
          </p:nvPr>
        </p:nvSpPr>
        <p:spPr>
          <a:xfrm>
            <a:off x="457199" y="3775276"/>
            <a:ext cx="4241801" cy="609976"/>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pic>
        <p:nvPicPr>
          <p:cNvPr id="11" name="Picture 10" descr="REDC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609" y="338106"/>
            <a:ext cx="3090954" cy="518086"/>
          </a:xfrm>
          <a:prstGeom prst="rect">
            <a:avLst/>
          </a:prstGeom>
        </p:spPr>
      </p:pic>
    </p:spTree>
    <p:extLst>
      <p:ext uri="{BB962C8B-B14F-4D97-AF65-F5344CB8AC3E}">
        <p14:creationId xmlns:p14="http://schemas.microsoft.com/office/powerpoint/2010/main" val="32439268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2" name="Rectangle 11"/>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7"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9" name="Content Placeholder 2"/>
          <p:cNvSpPr>
            <a:spLocks noGrp="1"/>
          </p:cNvSpPr>
          <p:nvPr>
            <p:ph idx="1" hasCustomPrompt="1"/>
          </p:nvPr>
        </p:nvSpPr>
        <p:spPr>
          <a:xfrm>
            <a:off x="457200" y="1538559"/>
            <a:ext cx="8229600" cy="2869088"/>
          </a:xfrm>
        </p:spPr>
        <p:txBody>
          <a:bodyPr/>
          <a:lstStyle>
            <a:lvl1pPr>
              <a:defRPr sz="2800"/>
            </a:lvl1pPr>
            <a:lvl2pPr>
              <a:defRPr sz="2400"/>
            </a:lvl2pPr>
            <a:lvl3pPr>
              <a:defRPr sz="20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REDC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05608" y="4532846"/>
            <a:ext cx="2381192" cy="399120"/>
          </a:xfrm>
          <a:prstGeom prst="rect">
            <a:avLst/>
          </a:prstGeom>
        </p:spPr>
      </p:pic>
    </p:spTree>
    <p:extLst>
      <p:ext uri="{BB962C8B-B14F-4D97-AF65-F5344CB8AC3E}">
        <p14:creationId xmlns:p14="http://schemas.microsoft.com/office/powerpoint/2010/main" val="21274484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sp>
        <p:nvSpPr>
          <p:cNvPr id="9" name="Rectangle 8"/>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1" name="Content Placeholder 2"/>
          <p:cNvSpPr>
            <a:spLocks noGrp="1"/>
          </p:cNvSpPr>
          <p:nvPr>
            <p:ph sz="half" idx="1" hasCustomPrompt="1"/>
          </p:nvPr>
        </p:nvSpPr>
        <p:spPr>
          <a:xfrm>
            <a:off x="457200" y="1538189"/>
            <a:ext cx="4038600" cy="2894111"/>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hasCustomPrompt="1"/>
          </p:nvPr>
        </p:nvSpPr>
        <p:spPr>
          <a:xfrm>
            <a:off x="4648200" y="1538190"/>
            <a:ext cx="4038600" cy="2894110"/>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descr="REDC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05608" y="4532846"/>
            <a:ext cx="2381192" cy="399120"/>
          </a:xfrm>
          <a:prstGeom prst="rect">
            <a:avLst/>
          </a:prstGeom>
        </p:spPr>
      </p:pic>
    </p:spTree>
    <p:extLst>
      <p:ext uri="{BB962C8B-B14F-4D97-AF65-F5344CB8AC3E}">
        <p14:creationId xmlns:p14="http://schemas.microsoft.com/office/powerpoint/2010/main" val="1191214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6" name="Rectangle 5"/>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0" name="Rectangle 9"/>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7" name="Content Placeholder 2"/>
          <p:cNvSpPr>
            <a:spLocks noGrp="1"/>
          </p:cNvSpPr>
          <p:nvPr>
            <p:ph idx="1"/>
          </p:nvPr>
        </p:nvSpPr>
        <p:spPr>
          <a:xfrm>
            <a:off x="457200" y="1537730"/>
            <a:ext cx="8229600" cy="2883243"/>
          </a:xfrm>
        </p:spPr>
        <p:txBody>
          <a:bodyPr>
            <a:normAutofit/>
          </a:bodyPr>
          <a:lstStyle>
            <a:lvl1pPr marL="0" indent="0">
              <a:buNone/>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8"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pic>
        <p:nvPicPr>
          <p:cNvPr id="9" name="Picture 8" descr="REDC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05608" y="4532846"/>
            <a:ext cx="2381192" cy="399120"/>
          </a:xfrm>
          <a:prstGeom prst="rect">
            <a:avLst/>
          </a:prstGeom>
        </p:spPr>
      </p:pic>
    </p:spTree>
    <p:extLst>
      <p:ext uri="{BB962C8B-B14F-4D97-AF65-F5344CB8AC3E}">
        <p14:creationId xmlns:p14="http://schemas.microsoft.com/office/powerpoint/2010/main" val="35892937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V="1">
            <a:off x="-56085" y="-67235"/>
            <a:ext cx="9303879" cy="4180208"/>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D73"/>
              </a:solidFill>
            </a:endParaRPr>
          </a:p>
        </p:txBody>
      </p:sp>
      <p:pic>
        <p:nvPicPr>
          <p:cNvPr id="2" name="Picture 1" descr="ESD_LOGO_NEW_BRANDING_ALL_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l="16509" t="36311" r="13681" b="41467"/>
          <a:stretch/>
        </p:blipFill>
        <p:spPr>
          <a:xfrm>
            <a:off x="434787" y="512144"/>
            <a:ext cx="2785037" cy="685067"/>
          </a:xfrm>
          <a:prstGeom prst="rect">
            <a:avLst/>
          </a:prstGeom>
        </p:spPr>
      </p:pic>
      <p:sp>
        <p:nvSpPr>
          <p:cNvPr id="7" name="Rectangle 6"/>
          <p:cNvSpPr/>
          <p:nvPr userDrawn="1"/>
        </p:nvSpPr>
        <p:spPr>
          <a:xfrm>
            <a:off x="-32562" y="4083536"/>
            <a:ext cx="9247794" cy="4571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Placeholder 1"/>
          <p:cNvSpPr>
            <a:spLocks noGrp="1"/>
          </p:cNvSpPr>
          <p:nvPr>
            <p:ph type="title" hasCustomPrompt="1"/>
          </p:nvPr>
        </p:nvSpPr>
        <p:spPr>
          <a:xfrm>
            <a:off x="457199" y="2857500"/>
            <a:ext cx="8229601" cy="618936"/>
          </a:xfrm>
          <a:prstGeom prst="rect">
            <a:avLst/>
          </a:prstGeom>
        </p:spPr>
        <p:txBody>
          <a:bodyPr vert="horz" lIns="91440" tIns="45720" rIns="91440" bIns="45720" rtlCol="0" anchor="ctr">
            <a:normAutofit/>
          </a:bodyPr>
          <a:lstStyle>
            <a:lvl1pPr algn="l">
              <a:defRPr sz="4000" b="1">
                <a:solidFill>
                  <a:srgbClr val="FFFFFF"/>
                </a:solidFill>
                <a:latin typeface="Proxima Nova Rg" panose="02000506030000020004" pitchFamily="50" charset="0"/>
                <a:cs typeface="Arial"/>
              </a:defRPr>
            </a:lvl1pPr>
          </a:lstStyle>
          <a:p>
            <a:r>
              <a:rPr lang="en-US"/>
              <a:t>Click To Edit Master Title</a:t>
            </a:r>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1249060" cy="369332"/>
          </a:xfrm>
          <a:prstGeom prst="rect">
            <a:avLst/>
          </a:prstGeom>
          <a:noFill/>
        </p:spPr>
        <p:txBody>
          <a:bodyPr wrap="none" rtlCol="0">
            <a:spAutoFit/>
          </a:bodyPr>
          <a:lstStyle/>
          <a:p>
            <a:r>
              <a:rPr lang="en-US"/>
              <a:t>ESD COVER</a:t>
            </a:r>
          </a:p>
        </p:txBody>
      </p:sp>
      <p:sp>
        <p:nvSpPr>
          <p:cNvPr id="13"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rgbClr val="192145"/>
                </a:solidFill>
                <a:latin typeface="Proxima Nova Rg" panose="02000506030000020004" pitchFamily="50" charset="0"/>
              </a:rPr>
              <a:pPr/>
              <a:t>9/6/2024</a:t>
            </a:fld>
            <a:endParaRPr lang="en-US">
              <a:solidFill>
                <a:srgbClr val="192145"/>
              </a:solidFill>
              <a:latin typeface="Proxima Nova Rg" panose="02000506030000020004" pitchFamily="50" charset="0"/>
            </a:endParaRPr>
          </a:p>
        </p:txBody>
      </p:sp>
    </p:spTree>
    <p:extLst>
      <p:ext uri="{BB962C8B-B14F-4D97-AF65-F5344CB8AC3E}">
        <p14:creationId xmlns:p14="http://schemas.microsoft.com/office/powerpoint/2010/main" val="8757031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userDrawn="1"/>
        </p:nvSpPr>
        <p:spPr>
          <a:xfrm flipV="1">
            <a:off x="0" y="433294"/>
            <a:ext cx="9232165" cy="4725147"/>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ctr"/>
          <a:lstStyle>
            <a:lvl1pPr>
              <a:defRPr>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457200" y="2209800"/>
            <a:ext cx="8229600" cy="173990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FFFFF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sp>
        <p:nvSpPr>
          <p:cNvPr id="8" name="Rectangle 7"/>
          <p:cNvSpPr/>
          <p:nvPr userDrawn="1"/>
        </p:nvSpPr>
        <p:spPr>
          <a:xfrm>
            <a:off x="-32562" y="-11146"/>
            <a:ext cx="9247794" cy="60852"/>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2531462" cy="369332"/>
          </a:xfrm>
          <a:prstGeom prst="rect">
            <a:avLst/>
          </a:prstGeom>
          <a:noFill/>
        </p:spPr>
        <p:txBody>
          <a:bodyPr wrap="none" rtlCol="0">
            <a:spAutoFit/>
          </a:bodyPr>
          <a:lstStyle/>
          <a:p>
            <a:r>
              <a:rPr lang="en-US"/>
              <a:t>ESD TITLE AND CONTENT </a:t>
            </a:r>
          </a:p>
        </p:txBody>
      </p:sp>
      <p:pic>
        <p:nvPicPr>
          <p:cNvPr id="10" name="Picture 9" descr="ESD_LOGO_NEW_BRANDING_ALL_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l="16509" t="36311" r="13681" b="41467"/>
          <a:stretch/>
        </p:blipFill>
        <p:spPr>
          <a:xfrm>
            <a:off x="6579213" y="4495275"/>
            <a:ext cx="2107587" cy="518427"/>
          </a:xfrm>
          <a:prstGeom prst="rect">
            <a:avLst/>
          </a:prstGeom>
        </p:spPr>
      </p:pic>
      <p:sp>
        <p:nvSpPr>
          <p:cNvPr id="17" name="Footer Placeholder 4"/>
          <p:cNvSpPr>
            <a:spLocks noGrp="1"/>
          </p:cNvSpPr>
          <p:nvPr>
            <p:ph type="ftr" sz="quarter" idx="11"/>
          </p:nvPr>
        </p:nvSpPr>
        <p:spPr>
          <a:xfrm>
            <a:off x="457200" y="4482891"/>
            <a:ext cx="6027271" cy="273844"/>
          </a:xfrm>
        </p:spPr>
        <p:txBody>
          <a:bodyPr/>
          <a:lstStyle>
            <a:lvl1pPr algn="l">
              <a:defRPr sz="800">
                <a:solidFill>
                  <a:schemeClr val="bg1"/>
                </a:solidFill>
                <a:latin typeface="Proxima Nova Rg" panose="02000506030000020004" pitchFamily="50" charset="0"/>
                <a:cs typeface="Arial"/>
              </a:defRPr>
            </a:lvl1pPr>
          </a:lstStyle>
          <a:p>
            <a:endParaRPr lang="en-US"/>
          </a:p>
        </p:txBody>
      </p:sp>
      <p:sp>
        <p:nvSpPr>
          <p:cNvPr id="11"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solidFill>
                <a:latin typeface="Proxima Nova Rg" panose="02000506030000020004" pitchFamily="50" charset="0"/>
              </a:rPr>
              <a:pPr algn="l"/>
              <a:t>‹#›</a:t>
            </a:fld>
            <a:endParaRPr lang="en-US" sz="1000">
              <a:solidFill>
                <a:schemeClr val="bg1"/>
              </a:solidFill>
              <a:latin typeface="Proxima Nova Rg" panose="02000506030000020004" pitchFamily="50" charset="0"/>
            </a:endParaRPr>
          </a:p>
        </p:txBody>
      </p:sp>
    </p:spTree>
    <p:extLst>
      <p:ext uri="{BB962C8B-B14F-4D97-AF65-F5344CB8AC3E}">
        <p14:creationId xmlns:p14="http://schemas.microsoft.com/office/powerpoint/2010/main" val="2563295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Callout">
  <p:cSld name="TITLE_AND_BODY_1_1">
    <p:bg>
      <p:bgPr>
        <a:solidFill>
          <a:schemeClr val="lt1"/>
        </a:solidFill>
        <a:effectLst/>
      </p:bgPr>
    </p:bg>
    <p:spTree>
      <p:nvGrpSpPr>
        <p:cNvPr id="1" name="Shape 205"/>
        <p:cNvGrpSpPr/>
        <p:nvPr/>
      </p:nvGrpSpPr>
      <p:grpSpPr>
        <a:xfrm>
          <a:off x="0" y="0"/>
          <a:ext cx="0" cy="0"/>
          <a:chOff x="0" y="0"/>
          <a:chExt cx="0" cy="0"/>
        </a:xfrm>
      </p:grpSpPr>
      <p:sp>
        <p:nvSpPr>
          <p:cNvPr id="206" name="Google Shape;206;p15"/>
          <p:cNvSpPr/>
          <p:nvPr/>
        </p:nvSpPr>
        <p:spPr>
          <a:xfrm>
            <a:off x="150" y="-20625"/>
            <a:ext cx="9144000" cy="508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208" name="Google Shape;208;p15"/>
          <p:cNvSpPr>
            <a:spLocks noGrp="1"/>
          </p:cNvSpPr>
          <p:nvPr>
            <p:ph type="pic" idx="2"/>
          </p:nvPr>
        </p:nvSpPr>
        <p:spPr>
          <a:xfrm>
            <a:off x="150" y="489325"/>
            <a:ext cx="9144000" cy="4652700"/>
          </a:xfrm>
          <a:prstGeom prst="rect">
            <a:avLst/>
          </a:prstGeom>
          <a:noFill/>
          <a:ln>
            <a:noFill/>
          </a:ln>
        </p:spPr>
      </p:sp>
      <p:sp>
        <p:nvSpPr>
          <p:cNvPr id="209" name="Google Shape;209;p15"/>
          <p:cNvSpPr txBox="1">
            <a:spLocks noGrp="1"/>
          </p:cNvSpPr>
          <p:nvPr>
            <p:ph type="title"/>
          </p:nvPr>
        </p:nvSpPr>
        <p:spPr>
          <a:xfrm>
            <a:off x="729450" y="1193150"/>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210" name="Google Shape;210;p15"/>
          <p:cNvSpPr txBox="1">
            <a:spLocks noGrp="1"/>
          </p:cNvSpPr>
          <p:nvPr>
            <p:ph type="body" idx="1"/>
          </p:nvPr>
        </p:nvSpPr>
        <p:spPr>
          <a:xfrm>
            <a:off x="735500" y="2984750"/>
            <a:ext cx="5893500" cy="1577400"/>
          </a:xfrm>
          <a:prstGeom prst="rect">
            <a:avLst/>
          </a:prstGeom>
        </p:spPr>
        <p:txBody>
          <a:bodyPr spcFirstLastPara="1" wrap="square" lIns="91425" tIns="91425" rIns="91425" bIns="91425" anchor="t" anchorCtr="0">
            <a:normAutofit/>
          </a:bodyPr>
          <a:lstStyle>
            <a:lvl1pPr marL="457200" lvl="0" indent="-368300">
              <a:spcBef>
                <a:spcPts val="0"/>
              </a:spcBef>
              <a:spcAft>
                <a:spcPts val="0"/>
              </a:spcAft>
              <a:buClr>
                <a:schemeClr val="lt1"/>
              </a:buClr>
              <a:buSzPts val="2200"/>
              <a:buChar char="■"/>
              <a:defRPr sz="2200">
                <a:solidFill>
                  <a:schemeClr val="lt1"/>
                </a:solidFill>
              </a:defRPr>
            </a:lvl1pPr>
            <a:lvl2pPr marL="914400" lvl="1" indent="-368300">
              <a:spcBef>
                <a:spcPts val="0"/>
              </a:spcBef>
              <a:spcAft>
                <a:spcPts val="0"/>
              </a:spcAft>
              <a:buClr>
                <a:schemeClr val="lt1"/>
              </a:buClr>
              <a:buSzPts val="2200"/>
              <a:buChar char="►"/>
              <a:defRPr sz="2200">
                <a:solidFill>
                  <a:schemeClr val="lt1"/>
                </a:solidFill>
              </a:defRPr>
            </a:lvl2pPr>
            <a:lvl3pPr marL="1371600" lvl="2" indent="-368300">
              <a:spcBef>
                <a:spcPts val="0"/>
              </a:spcBef>
              <a:spcAft>
                <a:spcPts val="0"/>
              </a:spcAft>
              <a:buClr>
                <a:schemeClr val="lt1"/>
              </a:buClr>
              <a:buSzPts val="2200"/>
              <a:buChar char="●"/>
              <a:defRPr sz="2200">
                <a:solidFill>
                  <a:schemeClr val="lt1"/>
                </a:solidFill>
              </a:defRPr>
            </a:lvl3pPr>
            <a:lvl4pPr marL="1828800" lvl="3" indent="-368300">
              <a:spcBef>
                <a:spcPts val="0"/>
              </a:spcBef>
              <a:spcAft>
                <a:spcPts val="0"/>
              </a:spcAft>
              <a:buClr>
                <a:schemeClr val="lt1"/>
              </a:buClr>
              <a:buSzPts val="2200"/>
              <a:buChar char="●"/>
              <a:defRPr sz="2200">
                <a:solidFill>
                  <a:schemeClr val="lt1"/>
                </a:solidFill>
              </a:defRPr>
            </a:lvl4pPr>
            <a:lvl5pPr marL="2286000" lvl="4" indent="-368300">
              <a:spcBef>
                <a:spcPts val="0"/>
              </a:spcBef>
              <a:spcAft>
                <a:spcPts val="0"/>
              </a:spcAft>
              <a:buClr>
                <a:schemeClr val="lt1"/>
              </a:buClr>
              <a:buSzPts val="2200"/>
              <a:buChar char="○"/>
              <a:defRPr sz="2200">
                <a:solidFill>
                  <a:schemeClr val="lt1"/>
                </a:solidFill>
              </a:defRPr>
            </a:lvl5pPr>
            <a:lvl6pPr marL="2743200" lvl="5" indent="-368300">
              <a:spcBef>
                <a:spcPts val="0"/>
              </a:spcBef>
              <a:spcAft>
                <a:spcPts val="0"/>
              </a:spcAft>
              <a:buClr>
                <a:schemeClr val="lt1"/>
              </a:buClr>
              <a:buSzPts val="2200"/>
              <a:buChar char="■"/>
              <a:defRPr sz="2200">
                <a:solidFill>
                  <a:schemeClr val="lt1"/>
                </a:solidFill>
              </a:defRPr>
            </a:lvl6pPr>
            <a:lvl7pPr marL="3200400" lvl="6" indent="-368300">
              <a:spcBef>
                <a:spcPts val="0"/>
              </a:spcBef>
              <a:spcAft>
                <a:spcPts val="0"/>
              </a:spcAft>
              <a:buClr>
                <a:schemeClr val="lt1"/>
              </a:buClr>
              <a:buSzPts val="2200"/>
              <a:buChar char="●"/>
              <a:defRPr sz="2200">
                <a:solidFill>
                  <a:schemeClr val="lt1"/>
                </a:solidFill>
              </a:defRPr>
            </a:lvl7pPr>
            <a:lvl8pPr marL="3657600" lvl="7" indent="-368300">
              <a:spcBef>
                <a:spcPts val="0"/>
              </a:spcBef>
              <a:spcAft>
                <a:spcPts val="0"/>
              </a:spcAft>
              <a:buClr>
                <a:schemeClr val="lt1"/>
              </a:buClr>
              <a:buSzPts val="2200"/>
              <a:buChar char="○"/>
              <a:defRPr sz="2200">
                <a:solidFill>
                  <a:schemeClr val="lt1"/>
                </a:solidFill>
              </a:defRPr>
            </a:lvl8pPr>
            <a:lvl9pPr marL="4114800" lvl="8" indent="-368300">
              <a:spcBef>
                <a:spcPts val="0"/>
              </a:spcBef>
              <a:spcAft>
                <a:spcPts val="0"/>
              </a:spcAft>
              <a:buClr>
                <a:schemeClr val="lt1"/>
              </a:buClr>
              <a:buSzPts val="2200"/>
              <a:buChar char="■"/>
              <a:defRPr sz="2200">
                <a:solidFill>
                  <a:schemeClr val="lt1"/>
                </a:solidFill>
              </a:defRPr>
            </a:lvl9pPr>
          </a:lstStyle>
          <a:p>
            <a:endParaRPr/>
          </a:p>
        </p:txBody>
      </p:sp>
      <p:grpSp>
        <p:nvGrpSpPr>
          <p:cNvPr id="211" name="Google Shape;211;p15"/>
          <p:cNvGrpSpPr/>
          <p:nvPr/>
        </p:nvGrpSpPr>
        <p:grpSpPr>
          <a:xfrm>
            <a:off x="8280450" y="0"/>
            <a:ext cx="863400" cy="454200"/>
            <a:chOff x="8280450" y="0"/>
            <a:chExt cx="863400" cy="454200"/>
          </a:xfrm>
        </p:grpSpPr>
        <p:sp>
          <p:nvSpPr>
            <p:cNvPr id="212" name="Google Shape;212;p15">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3" name="Google Shape;213;p15">
              <a:hlinkClick r:id="" action="ppaction://noaction"/>
            </p:cNvPr>
            <p:cNvCxnSpPr/>
            <p:nvPr/>
          </p:nvCxnSpPr>
          <p:spPr>
            <a:xfrm>
              <a:off x="8598817" y="180600"/>
              <a:ext cx="216300" cy="0"/>
            </a:xfrm>
            <a:prstGeom prst="straightConnector1">
              <a:avLst/>
            </a:prstGeom>
            <a:noFill/>
            <a:ln w="28575" cap="flat" cmpd="sng">
              <a:solidFill>
                <a:schemeClr val="accent1"/>
              </a:solidFill>
              <a:prstDash val="solid"/>
              <a:round/>
              <a:headEnd type="none" w="med" len="med"/>
              <a:tailEnd type="none" w="med" len="med"/>
            </a:ln>
          </p:spPr>
        </p:cxnSp>
        <p:cxnSp>
          <p:nvCxnSpPr>
            <p:cNvPr id="214" name="Google Shape;214;p15">
              <a:hlinkClick r:id="" action="ppaction://noaction"/>
            </p:cNvPr>
            <p:cNvCxnSpPr/>
            <p:nvPr/>
          </p:nvCxnSpPr>
          <p:spPr>
            <a:xfrm>
              <a:off x="8598817" y="237113"/>
              <a:ext cx="216300" cy="0"/>
            </a:xfrm>
            <a:prstGeom prst="straightConnector1">
              <a:avLst/>
            </a:prstGeom>
            <a:noFill/>
            <a:ln w="28575" cap="flat" cmpd="sng">
              <a:solidFill>
                <a:schemeClr val="accent1"/>
              </a:solidFill>
              <a:prstDash val="solid"/>
              <a:round/>
              <a:headEnd type="none" w="med" len="med"/>
              <a:tailEnd type="none" w="med" len="med"/>
            </a:ln>
          </p:spPr>
        </p:cxnSp>
        <p:cxnSp>
          <p:nvCxnSpPr>
            <p:cNvPr id="215" name="Google Shape;215;p15">
              <a:hlinkClick r:id="" action="ppaction://noaction"/>
            </p:cNvPr>
            <p:cNvCxnSpPr/>
            <p:nvPr/>
          </p:nvCxnSpPr>
          <p:spPr>
            <a:xfrm>
              <a:off x="8598817" y="295500"/>
              <a:ext cx="216300" cy="0"/>
            </a:xfrm>
            <a:prstGeom prst="straightConnector1">
              <a:avLst/>
            </a:prstGeom>
            <a:noFill/>
            <a:ln w="28575" cap="flat" cmpd="sng">
              <a:solidFill>
                <a:schemeClr val="accent1"/>
              </a:solidFill>
              <a:prstDash val="solid"/>
              <a:round/>
              <a:headEnd type="none" w="med" len="med"/>
              <a:tailEnd type="none" w="med" len="med"/>
            </a:ln>
          </p:spPr>
        </p:cxnSp>
      </p:grpSp>
      <p:sp>
        <p:nvSpPr>
          <p:cNvPr id="216" name="Google Shape;216;p15"/>
          <p:cNvSpPr txBox="1">
            <a:spLocks noGrp="1"/>
          </p:cNvSpPr>
          <p:nvPr>
            <p:ph type="body" idx="3"/>
          </p:nvPr>
        </p:nvSpPr>
        <p:spPr>
          <a:xfrm>
            <a:off x="3911375" y="4845400"/>
            <a:ext cx="4913100" cy="202500"/>
          </a:xfrm>
          <a:prstGeom prst="rect">
            <a:avLst/>
          </a:prstGeom>
        </p:spPr>
        <p:txBody>
          <a:bodyPr spcFirstLastPara="1" wrap="square" lIns="91425" tIns="18000" rIns="91425" bIns="91425" anchor="t" anchorCtr="0">
            <a:normAutofit/>
          </a:bodyPr>
          <a:lstStyle>
            <a:lvl1pPr marL="457200" lvl="0" indent="-292100" algn="r" rtl="0">
              <a:spcBef>
                <a:spcPts val="0"/>
              </a:spcBef>
              <a:spcAft>
                <a:spcPts val="0"/>
              </a:spcAft>
              <a:buClr>
                <a:schemeClr val="lt1"/>
              </a:buClr>
              <a:buSzPts val="1000"/>
              <a:buChar char="■"/>
              <a:defRPr sz="1000">
                <a:solidFill>
                  <a:schemeClr val="lt1"/>
                </a:solidFill>
              </a:defRPr>
            </a:lvl1pPr>
            <a:lvl2pPr marL="914400" lvl="1" indent="-292100" algn="r" rtl="0">
              <a:spcBef>
                <a:spcPts val="0"/>
              </a:spcBef>
              <a:spcAft>
                <a:spcPts val="0"/>
              </a:spcAft>
              <a:buClr>
                <a:schemeClr val="lt1"/>
              </a:buClr>
              <a:buSzPts val="1000"/>
              <a:buChar char="►"/>
              <a:defRPr sz="1000">
                <a:solidFill>
                  <a:schemeClr val="lt1"/>
                </a:solidFill>
              </a:defRPr>
            </a:lvl2pPr>
            <a:lvl3pPr marL="1371600" lvl="2" indent="-292100" algn="r" rtl="0">
              <a:spcBef>
                <a:spcPts val="0"/>
              </a:spcBef>
              <a:spcAft>
                <a:spcPts val="0"/>
              </a:spcAft>
              <a:buClr>
                <a:schemeClr val="lt1"/>
              </a:buClr>
              <a:buSzPts val="1000"/>
              <a:buChar char="●"/>
              <a:defRPr sz="1000">
                <a:solidFill>
                  <a:schemeClr val="lt1"/>
                </a:solidFill>
              </a:defRPr>
            </a:lvl3pPr>
            <a:lvl4pPr marL="1828800" lvl="3" indent="-292100" algn="r" rtl="0">
              <a:spcBef>
                <a:spcPts val="0"/>
              </a:spcBef>
              <a:spcAft>
                <a:spcPts val="0"/>
              </a:spcAft>
              <a:buClr>
                <a:schemeClr val="lt1"/>
              </a:buClr>
              <a:buSzPts val="1000"/>
              <a:buChar char="●"/>
              <a:defRPr sz="1000">
                <a:solidFill>
                  <a:schemeClr val="lt1"/>
                </a:solidFill>
              </a:defRPr>
            </a:lvl4pPr>
            <a:lvl5pPr marL="2286000" lvl="4" indent="-292100" algn="r" rtl="0">
              <a:spcBef>
                <a:spcPts val="0"/>
              </a:spcBef>
              <a:spcAft>
                <a:spcPts val="0"/>
              </a:spcAft>
              <a:buClr>
                <a:schemeClr val="lt1"/>
              </a:buClr>
              <a:buSzPts val="1000"/>
              <a:buChar char="○"/>
              <a:defRPr sz="1000">
                <a:solidFill>
                  <a:schemeClr val="lt1"/>
                </a:solidFill>
              </a:defRPr>
            </a:lvl5pPr>
            <a:lvl6pPr marL="2743200" lvl="5" indent="-292100" algn="r" rtl="0">
              <a:spcBef>
                <a:spcPts val="0"/>
              </a:spcBef>
              <a:spcAft>
                <a:spcPts val="0"/>
              </a:spcAft>
              <a:buClr>
                <a:schemeClr val="lt1"/>
              </a:buClr>
              <a:buSzPts val="1000"/>
              <a:buChar char="■"/>
              <a:defRPr sz="1000">
                <a:solidFill>
                  <a:schemeClr val="lt1"/>
                </a:solidFill>
              </a:defRPr>
            </a:lvl6pPr>
            <a:lvl7pPr marL="3200400" lvl="6" indent="-292100" algn="r" rtl="0">
              <a:spcBef>
                <a:spcPts val="0"/>
              </a:spcBef>
              <a:spcAft>
                <a:spcPts val="0"/>
              </a:spcAft>
              <a:buClr>
                <a:schemeClr val="lt1"/>
              </a:buClr>
              <a:buSzPts val="1000"/>
              <a:buChar char="●"/>
              <a:defRPr sz="1000">
                <a:solidFill>
                  <a:schemeClr val="lt1"/>
                </a:solidFill>
              </a:defRPr>
            </a:lvl7pPr>
            <a:lvl8pPr marL="3657600" lvl="7" indent="-292100" algn="r" rtl="0">
              <a:spcBef>
                <a:spcPts val="0"/>
              </a:spcBef>
              <a:spcAft>
                <a:spcPts val="0"/>
              </a:spcAft>
              <a:buClr>
                <a:schemeClr val="lt1"/>
              </a:buClr>
              <a:buSzPts val="1000"/>
              <a:buChar char="○"/>
              <a:defRPr sz="1000">
                <a:solidFill>
                  <a:schemeClr val="lt1"/>
                </a:solidFill>
              </a:defRPr>
            </a:lvl8pPr>
            <a:lvl9pPr marL="4114800" lvl="8" indent="-292100" algn="r" rtl="0">
              <a:spcBef>
                <a:spcPts val="0"/>
              </a:spcBef>
              <a:spcAft>
                <a:spcPts val="0"/>
              </a:spcAft>
              <a:buClr>
                <a:schemeClr val="lt1"/>
              </a:buClr>
              <a:buSzPts val="1000"/>
              <a:buChar char="■"/>
              <a:defRPr sz="1000">
                <a:solidFill>
                  <a:schemeClr val="lt1"/>
                </a:solidFill>
              </a:defRPr>
            </a:lvl9pPr>
          </a:lstStyle>
          <a:p>
            <a:endParaRPr/>
          </a:p>
        </p:txBody>
      </p:sp>
      <p:sp>
        <p:nvSpPr>
          <p:cNvPr id="217" name="Google Shape;217;p15"/>
          <p:cNvSpPr txBox="1">
            <a:spLocks noGrp="1"/>
          </p:cNvSpPr>
          <p:nvPr>
            <p:ph type="sldNum" idx="4"/>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pic>
        <p:nvPicPr>
          <p:cNvPr id="218" name="Google Shape;218;p15"/>
          <p:cNvPicPr preferRelativeResize="0"/>
          <p:nvPr/>
        </p:nvPicPr>
        <p:blipFill rotWithShape="1">
          <a:blip r:embed="rId2">
            <a:alphaModFix/>
          </a:blip>
          <a:srcRect/>
          <a:stretch/>
        </p:blipFill>
        <p:spPr>
          <a:xfrm>
            <a:off x="129825" y="55825"/>
            <a:ext cx="1446323" cy="342525"/>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9" name="Rectangle 8"/>
          <p:cNvSpPr/>
          <p:nvPr userDrawn="1"/>
        </p:nvSpPr>
        <p:spPr>
          <a:xfrm>
            <a:off x="-82849" y="1825245"/>
            <a:ext cx="4926294" cy="2729759"/>
          </a:xfrm>
          <a:prstGeom prst="rect">
            <a:avLst/>
          </a:prstGeom>
          <a:solidFill>
            <a:srgbClr val="192145"/>
          </a:solidFill>
          <a:ln>
            <a:solidFill>
              <a:srgbClr val="002D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3" name="Text Placeholder 2"/>
          <p:cNvSpPr>
            <a:spLocks noGrp="1"/>
          </p:cNvSpPr>
          <p:nvPr>
            <p:ph type="body" idx="1" hasCustomPrompt="1"/>
          </p:nvPr>
        </p:nvSpPr>
        <p:spPr>
          <a:xfrm>
            <a:off x="457199" y="3775276"/>
            <a:ext cx="4241801" cy="609976"/>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pic>
        <p:nvPicPr>
          <p:cNvPr id="19" name="Picture 18"/>
          <p:cNvPicPr>
            <a:picLocks noChangeAspect="1"/>
          </p:cNvPicPr>
          <p:nvPr userDrawn="1"/>
        </p:nvPicPr>
        <p:blipFill>
          <a:blip r:embed="rId2"/>
          <a:stretch>
            <a:fillRect/>
          </a:stretch>
        </p:blipFill>
        <p:spPr>
          <a:xfrm>
            <a:off x="457200" y="325369"/>
            <a:ext cx="2694344" cy="596534"/>
          </a:xfrm>
          <a:prstGeom prst="rect">
            <a:avLst/>
          </a:prstGeom>
        </p:spPr>
      </p:pic>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rgbClr val="192145"/>
                </a:solidFill>
                <a:latin typeface="Proxima Nova Rg" panose="02000506030000020004" pitchFamily="50" charset="0"/>
              </a:rPr>
              <a:pPr algn="l"/>
              <a:t>‹#›</a:t>
            </a:fld>
            <a:endParaRPr lang="en-US" sz="1000">
              <a:solidFill>
                <a:srgbClr val="192145"/>
              </a:solidFill>
              <a:latin typeface="Proxima Nova Rg" panose="02000506030000020004" pitchFamily="50" charset="0"/>
            </a:endParaRPr>
          </a:p>
        </p:txBody>
      </p:sp>
    </p:spTree>
    <p:extLst>
      <p:ext uri="{BB962C8B-B14F-4D97-AF65-F5344CB8AC3E}">
        <p14:creationId xmlns:p14="http://schemas.microsoft.com/office/powerpoint/2010/main" val="8382683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angle 8"/>
          <p:cNvSpPr/>
          <p:nvPr userDrawn="1"/>
        </p:nvSpPr>
        <p:spPr>
          <a:xfrm flipV="1">
            <a:off x="-32562" y="470876"/>
            <a:ext cx="9264727" cy="4687566"/>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57200" y="1612900"/>
            <a:ext cx="4038600" cy="2809688"/>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600">
                <a:solidFill>
                  <a:srgbClr val="FFFFFF"/>
                </a:solidFill>
              </a:defRPr>
            </a:lvl4pPr>
            <a:lvl5pPr>
              <a:defRPr sz="14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12900"/>
            <a:ext cx="4038600" cy="2809688"/>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600">
                <a:solidFill>
                  <a:srgbClr val="FFFFFF"/>
                </a:solidFill>
              </a:defRPr>
            </a:lvl4pPr>
            <a:lvl5pPr>
              <a:defRPr sz="14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ctrTitle" hasCustomPrompt="1"/>
          </p:nvPr>
        </p:nvSpPr>
        <p:spPr>
          <a:xfrm>
            <a:off x="457200" y="557909"/>
            <a:ext cx="8229600" cy="853281"/>
          </a:xfrm>
        </p:spPr>
        <p:txBody>
          <a:bodyPr anchor="ctr"/>
          <a:lstStyle>
            <a:lvl1pPr>
              <a:defRPr>
                <a:solidFill>
                  <a:srgbClr val="FFFFFF"/>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ESD_LOGO_NEW_BRANDING_ALL_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l="16509" t="36311" r="13681" b="41467"/>
          <a:stretch/>
        </p:blipFill>
        <p:spPr>
          <a:xfrm>
            <a:off x="6579213" y="4495275"/>
            <a:ext cx="2107587" cy="518427"/>
          </a:xfrm>
          <a:prstGeom prst="rect">
            <a:avLst/>
          </a:prstGeom>
        </p:spPr>
      </p:pic>
      <p:sp>
        <p:nvSpPr>
          <p:cNvPr id="19" name="Footer Placeholder 4"/>
          <p:cNvSpPr>
            <a:spLocks noGrp="1"/>
          </p:cNvSpPr>
          <p:nvPr>
            <p:ph type="ftr" sz="quarter" idx="11"/>
          </p:nvPr>
        </p:nvSpPr>
        <p:spPr>
          <a:xfrm>
            <a:off x="457200" y="4482891"/>
            <a:ext cx="6027271" cy="273844"/>
          </a:xfrm>
        </p:spPr>
        <p:txBody>
          <a:bodyPr/>
          <a:lstStyle>
            <a:lvl1pPr algn="l">
              <a:defRPr sz="800">
                <a:solidFill>
                  <a:srgbClr val="FFFFFF"/>
                </a:solidFill>
                <a:latin typeface="Proxima Nova Rg" panose="02000506030000020004" pitchFamily="50" charset="0"/>
                <a:cs typeface="Arial"/>
              </a:defRPr>
            </a:lvl1pPr>
          </a:lstStyle>
          <a:p>
            <a:endParaRPr lang="en-US"/>
          </a:p>
        </p:txBody>
      </p:sp>
      <p:sp>
        <p:nvSpPr>
          <p:cNvPr id="11"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rgbClr val="FFFFFF"/>
                </a:solidFill>
                <a:latin typeface="Proxima Nova Rg" panose="02000506030000020004" pitchFamily="50" charset="0"/>
              </a:rPr>
              <a:pPr algn="l"/>
              <a:t>‹#›</a:t>
            </a:fld>
            <a:endParaRPr lang="en-US" sz="1000">
              <a:solidFill>
                <a:srgbClr val="FFFFFF"/>
              </a:solidFill>
              <a:latin typeface="Proxima Nova Rg" panose="02000506030000020004" pitchFamily="50" charset="0"/>
            </a:endParaRPr>
          </a:p>
        </p:txBody>
      </p:sp>
    </p:spTree>
    <p:extLst>
      <p:ext uri="{BB962C8B-B14F-4D97-AF65-F5344CB8AC3E}">
        <p14:creationId xmlns:p14="http://schemas.microsoft.com/office/powerpoint/2010/main" val="18277819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2" name="Rectangle 11"/>
          <p:cNvSpPr/>
          <p:nvPr userDrawn="1"/>
        </p:nvSpPr>
        <p:spPr>
          <a:xfrm flipV="1">
            <a:off x="0" y="470876"/>
            <a:ext cx="9215232" cy="4687566"/>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ctr"/>
          <a:lstStyle>
            <a:lvl1pPr>
              <a:defRPr>
                <a:solidFill>
                  <a:schemeClr val="bg1"/>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ESD_LOGO_NEW_BRANDING_ALL_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l="16509" t="36311" r="13681" b="41467"/>
          <a:stretch/>
        </p:blipFill>
        <p:spPr>
          <a:xfrm>
            <a:off x="6579213" y="4495275"/>
            <a:ext cx="2107587" cy="518427"/>
          </a:xfrm>
          <a:prstGeom prst="rect">
            <a:avLst/>
          </a:prstGeom>
        </p:spPr>
      </p:pic>
      <p:sp>
        <p:nvSpPr>
          <p:cNvPr id="3" name="Content Placeholder 2"/>
          <p:cNvSpPr>
            <a:spLocks noGrp="1"/>
          </p:cNvSpPr>
          <p:nvPr>
            <p:ph idx="1" hasCustomPrompt="1"/>
          </p:nvPr>
        </p:nvSpPr>
        <p:spPr>
          <a:xfrm>
            <a:off x="457200" y="1695451"/>
            <a:ext cx="8229600" cy="2673349"/>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6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Footer Placeholder 4"/>
          <p:cNvSpPr>
            <a:spLocks noGrp="1"/>
          </p:cNvSpPr>
          <p:nvPr>
            <p:ph type="ftr" sz="quarter" idx="11"/>
          </p:nvPr>
        </p:nvSpPr>
        <p:spPr>
          <a:xfrm>
            <a:off x="457200" y="4482891"/>
            <a:ext cx="6027271" cy="273844"/>
          </a:xfrm>
        </p:spPr>
        <p:txBody>
          <a:bodyPr/>
          <a:lstStyle>
            <a:lvl1pPr algn="l">
              <a:defRPr sz="800">
                <a:solidFill>
                  <a:srgbClr val="FFFFFF"/>
                </a:solidFill>
                <a:latin typeface="Proxima Nova Rg" panose="02000506030000020004" pitchFamily="50" charset="0"/>
                <a:cs typeface="Arial"/>
              </a:defRPr>
            </a:lvl1pPr>
          </a:lstStyle>
          <a:p>
            <a:endParaRPr lang="en-US"/>
          </a:p>
        </p:txBody>
      </p:sp>
      <p:sp>
        <p:nvSpPr>
          <p:cNvPr id="9"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rgbClr val="FFFFFF"/>
                </a:solidFill>
                <a:latin typeface="Proxima Nova Rg" panose="02000506030000020004" pitchFamily="50" charset="0"/>
              </a:rPr>
              <a:pPr algn="l"/>
              <a:t>‹#›</a:t>
            </a:fld>
            <a:endParaRPr lang="en-US" sz="1000">
              <a:solidFill>
                <a:srgbClr val="FFFFFF"/>
              </a:solidFill>
              <a:latin typeface="Proxima Nova Rg" panose="02000506030000020004" pitchFamily="50" charset="0"/>
            </a:endParaRPr>
          </a:p>
        </p:txBody>
      </p:sp>
    </p:spTree>
    <p:extLst>
      <p:ext uri="{BB962C8B-B14F-4D97-AF65-F5344CB8AC3E}">
        <p14:creationId xmlns:p14="http://schemas.microsoft.com/office/powerpoint/2010/main" val="10752497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_Title White">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91DB10C-0BFA-EA44-870C-0E8416B3613E}"/>
              </a:ext>
            </a:extLst>
          </p:cNvPr>
          <p:cNvSpPr>
            <a:spLocks noGrp="1"/>
          </p:cNvSpPr>
          <p:nvPr>
            <p:ph type="dt" sz="half" idx="10"/>
          </p:nvPr>
        </p:nvSpPr>
        <p:spPr/>
        <p:txBody>
          <a:bodyPr/>
          <a:lstStyle>
            <a:lvl1pPr>
              <a:defRPr>
                <a:solidFill>
                  <a:schemeClr val="bg1"/>
                </a:solidFill>
              </a:defRPr>
            </a:lvl1pPr>
          </a:lstStyle>
          <a:p>
            <a:fld id="{E8C91069-C105-47B2-A9D8-F309E75B83E2}" type="datetime4">
              <a:rPr lang="en-US" smtClean="0"/>
              <a:t>September 6, 2024</a:t>
            </a:fld>
            <a:endParaRPr lang="en-US"/>
          </a:p>
        </p:txBody>
      </p:sp>
      <p:sp>
        <p:nvSpPr>
          <p:cNvPr id="4" name="Footer Placeholder 3">
            <a:extLst>
              <a:ext uri="{FF2B5EF4-FFF2-40B4-BE49-F238E27FC236}">
                <a16:creationId xmlns:a16="http://schemas.microsoft.com/office/drawing/2014/main" id="{6234B5B2-FA61-CA4F-ACE9-4BA473C55137}"/>
              </a:ext>
            </a:extLst>
          </p:cNvPr>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A76EBA66-063E-2E41-B529-E6DC2A2818AD}"/>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sp>
        <p:nvSpPr>
          <p:cNvPr id="7" name="Text Placeholder 6">
            <a:extLst>
              <a:ext uri="{FF2B5EF4-FFF2-40B4-BE49-F238E27FC236}">
                <a16:creationId xmlns:a16="http://schemas.microsoft.com/office/drawing/2014/main" id="{A223CD91-7639-5D42-A1A5-A065F2BC5901}"/>
              </a:ext>
            </a:extLst>
          </p:cNvPr>
          <p:cNvSpPr>
            <a:spLocks noGrp="1"/>
          </p:cNvSpPr>
          <p:nvPr>
            <p:ph type="body" sz="quarter" idx="24" hasCustomPrompt="1"/>
          </p:nvPr>
        </p:nvSpPr>
        <p:spPr>
          <a:xfrm>
            <a:off x="257175" y="2716786"/>
            <a:ext cx="8629650" cy="317897"/>
          </a:xfrm>
          <a:prstGeom prst="rect">
            <a:avLst/>
          </a:prstGeom>
        </p:spPr>
        <p:txBody>
          <a:bodyPr tIns="0" anchor="t">
            <a:noAutofit/>
          </a:bodyPr>
          <a:lstStyle>
            <a:lvl1pPr>
              <a:lnSpc>
                <a:spcPct val="80000"/>
              </a:lnSpc>
              <a:spcBef>
                <a:spcPts val="0"/>
              </a:spcBef>
              <a:buFontTx/>
              <a:buNone/>
              <a:defRPr sz="2100" b="1" spc="0">
                <a:solidFill>
                  <a:schemeClr val="bg1"/>
                </a:solidFill>
                <a:effectLst>
                  <a:outerShdw blurRad="38100" dist="12700" dir="5400000" algn="ctr" rotWithShape="0">
                    <a:srgbClr val="000000">
                      <a:alpha val="10000"/>
                    </a:srgbClr>
                  </a:outerShdw>
                </a:effectLst>
              </a:defRPr>
            </a:lvl1pPr>
            <a:lvl2pPr>
              <a:spcAft>
                <a:spcPts val="0"/>
              </a:spcAft>
              <a:buFontTx/>
              <a:buNone/>
              <a:defRPr sz="2100" b="1" spc="0">
                <a:solidFill>
                  <a:schemeClr val="bg1"/>
                </a:solidFill>
                <a:effectLst>
                  <a:outerShdw blurRad="38100" dist="12700" dir="5400000" algn="ctr" rotWithShape="0">
                    <a:srgbClr val="000000">
                      <a:alpha val="10000"/>
                    </a:srgbClr>
                  </a:outerShdw>
                </a:effectLst>
              </a:defRPr>
            </a:lvl2pPr>
            <a:lvl3pPr>
              <a:lnSpc>
                <a:spcPct val="100000"/>
              </a:lnSpc>
              <a:spcBef>
                <a:spcPts val="0"/>
              </a:spcBef>
              <a:buFontTx/>
              <a:buNone/>
              <a:defRPr sz="2100" b="1" spc="0">
                <a:solidFill>
                  <a:schemeClr val="bg1"/>
                </a:solidFill>
                <a:effectLst>
                  <a:outerShdw blurRad="38100" dist="12700" dir="5400000" algn="ctr" rotWithShape="0">
                    <a:srgbClr val="000000">
                      <a:alpha val="10000"/>
                    </a:srgbClr>
                  </a:outerShdw>
                </a:effectLst>
              </a:defRPr>
            </a:lvl3pPr>
            <a:lvl4pPr>
              <a:spcAft>
                <a:spcPts val="0"/>
              </a:spcAft>
              <a:buFontTx/>
              <a:buNone/>
              <a:defRPr sz="2100" b="1" spc="0">
                <a:solidFill>
                  <a:schemeClr val="bg1"/>
                </a:solidFill>
                <a:effectLst>
                  <a:outerShdw blurRad="38100" dist="12700" dir="5400000" algn="ctr" rotWithShape="0">
                    <a:srgbClr val="000000">
                      <a:alpha val="10000"/>
                    </a:srgbClr>
                  </a:outerShdw>
                </a:effectLst>
              </a:defRPr>
            </a:lvl4pPr>
            <a:lvl5pPr marL="0" indent="0">
              <a:spcAft>
                <a:spcPts val="0"/>
              </a:spcAft>
              <a:buFontTx/>
              <a:buNone/>
              <a:defRPr sz="2100" b="1" spc="0">
                <a:solidFill>
                  <a:schemeClr val="bg1"/>
                </a:solidFill>
                <a:effectLst>
                  <a:outerShdw blurRad="38100" dist="12700" dir="5400000" algn="ctr" rotWithShape="0">
                    <a:srgbClr val="000000">
                      <a:alpha val="10000"/>
                    </a:srgbClr>
                  </a:outerShdw>
                </a:effectLst>
              </a:defRPr>
            </a:lvl5pPr>
          </a:lstStyle>
          <a:p>
            <a:pPr lvl="0"/>
            <a:r>
              <a:rPr lang="en-US"/>
              <a:t>Subtitle</a:t>
            </a:r>
          </a:p>
        </p:txBody>
      </p:sp>
      <p:sp>
        <p:nvSpPr>
          <p:cNvPr id="8" name="Text Placeholder 9">
            <a:extLst>
              <a:ext uri="{FF2B5EF4-FFF2-40B4-BE49-F238E27FC236}">
                <a16:creationId xmlns:a16="http://schemas.microsoft.com/office/drawing/2014/main" id="{82FB3200-FC05-314C-817D-26A42C784B08}"/>
              </a:ext>
            </a:extLst>
          </p:cNvPr>
          <p:cNvSpPr>
            <a:spLocks noGrp="1"/>
          </p:cNvSpPr>
          <p:nvPr>
            <p:ph type="body" sz="quarter" idx="25" hasCustomPrompt="1"/>
          </p:nvPr>
        </p:nvSpPr>
        <p:spPr>
          <a:xfrm>
            <a:off x="257175" y="3052986"/>
            <a:ext cx="8629650" cy="673894"/>
          </a:xfrm>
          <a:prstGeom prst="rect">
            <a:avLst/>
          </a:prstGeom>
        </p:spPr>
        <p:txBody>
          <a:bodyPr>
            <a:noAutofit/>
          </a:bodyPr>
          <a:lstStyle>
            <a:lvl1pPr>
              <a:lnSpc>
                <a:spcPct val="100000"/>
              </a:lnSpc>
              <a:spcBef>
                <a:spcPts val="0"/>
              </a:spcBef>
              <a:buFontTx/>
              <a:buNone/>
              <a:defRPr sz="1800" b="0" spc="0">
                <a:solidFill>
                  <a:schemeClr val="bg1"/>
                </a:solidFill>
                <a:effectLst>
                  <a:outerShdw blurRad="38100" dist="12700" dir="5400000" algn="ctr" rotWithShape="0">
                    <a:srgbClr val="000000">
                      <a:alpha val="10000"/>
                    </a:srgbClr>
                  </a:outerShdw>
                </a:effectLst>
              </a:defRPr>
            </a:lvl1pPr>
            <a:lvl2pPr>
              <a:spcAft>
                <a:spcPts val="0"/>
              </a:spcAft>
              <a:buFontTx/>
              <a:buNone/>
              <a:defRPr sz="1800" b="0" spc="0">
                <a:solidFill>
                  <a:schemeClr val="bg1"/>
                </a:solidFill>
                <a:effectLst>
                  <a:outerShdw blurRad="38100" dist="12700" dir="5400000" algn="ctr" rotWithShape="0">
                    <a:srgbClr val="000000">
                      <a:alpha val="10000"/>
                    </a:srgbClr>
                  </a:outerShdw>
                </a:effectLst>
              </a:defRPr>
            </a:lvl2pPr>
            <a:lvl3pPr>
              <a:lnSpc>
                <a:spcPct val="100000"/>
              </a:lnSpc>
              <a:spcBef>
                <a:spcPts val="0"/>
              </a:spcBef>
              <a:buFontTx/>
              <a:buNone/>
              <a:defRPr sz="1800" b="0" spc="0">
                <a:solidFill>
                  <a:schemeClr val="bg1"/>
                </a:solidFill>
                <a:effectLst>
                  <a:outerShdw blurRad="38100" dist="12700" dir="5400000" algn="ctr" rotWithShape="0">
                    <a:srgbClr val="000000">
                      <a:alpha val="10000"/>
                    </a:srgbClr>
                  </a:outerShdw>
                </a:effectLst>
              </a:defRPr>
            </a:lvl3pPr>
            <a:lvl4pPr>
              <a:spcAft>
                <a:spcPts val="0"/>
              </a:spcAft>
              <a:buFontTx/>
              <a:buNone/>
              <a:defRPr sz="1800" b="0" spc="0">
                <a:solidFill>
                  <a:schemeClr val="bg1"/>
                </a:solidFill>
                <a:effectLst>
                  <a:outerShdw blurRad="38100" dist="12700" dir="5400000" algn="ctr" rotWithShape="0">
                    <a:srgbClr val="000000">
                      <a:alpha val="10000"/>
                    </a:srgbClr>
                  </a:outerShdw>
                </a:effectLst>
              </a:defRPr>
            </a:lvl4pPr>
            <a:lvl5pPr marL="0" indent="0">
              <a:spcAft>
                <a:spcPts val="0"/>
              </a:spcAft>
              <a:buFontTx/>
              <a:buNone/>
              <a:defRPr sz="1800" b="0" spc="0">
                <a:solidFill>
                  <a:schemeClr val="bg1"/>
                </a:solidFill>
                <a:effectLst>
                  <a:outerShdw blurRad="38100" dist="12700" dir="5400000" algn="ctr" rotWithShape="0">
                    <a:srgbClr val="000000">
                      <a:alpha val="10000"/>
                    </a:srgbClr>
                  </a:outerShdw>
                </a:effectLst>
              </a:defRPr>
            </a:lvl5pPr>
          </a:lstStyle>
          <a:p>
            <a:pPr lvl="0"/>
            <a:r>
              <a:rPr lang="en-US"/>
              <a:t>Speaker or Date</a:t>
            </a:r>
          </a:p>
        </p:txBody>
      </p:sp>
      <p:sp>
        <p:nvSpPr>
          <p:cNvPr id="11" name="Title 5">
            <a:extLst>
              <a:ext uri="{FF2B5EF4-FFF2-40B4-BE49-F238E27FC236}">
                <a16:creationId xmlns:a16="http://schemas.microsoft.com/office/drawing/2014/main" id="{69ED4049-B7CA-DA44-9DB9-BBA76C135AE8}"/>
              </a:ext>
            </a:extLst>
          </p:cNvPr>
          <p:cNvSpPr>
            <a:spLocks noGrp="1"/>
          </p:cNvSpPr>
          <p:nvPr>
            <p:ph type="title" hasCustomPrompt="1"/>
          </p:nvPr>
        </p:nvSpPr>
        <p:spPr>
          <a:xfrm>
            <a:off x="257175" y="641083"/>
            <a:ext cx="8629650" cy="2057400"/>
          </a:xfrm>
        </p:spPr>
        <p:txBody>
          <a:bodyPr bIns="0" anchor="b">
            <a:noAutofit/>
          </a:bodyPr>
          <a:lstStyle>
            <a:lvl1pPr>
              <a:defRPr sz="4050" spc="-150" baseline="0">
                <a:solidFill>
                  <a:schemeClr val="bg1"/>
                </a:solidFill>
                <a:effectLst>
                  <a:outerShdw blurRad="38100" dist="12700" dir="5400000" algn="ctr" rotWithShape="0">
                    <a:srgbClr val="000000">
                      <a:alpha val="10000"/>
                    </a:srgbClr>
                  </a:outerShdw>
                </a:effectLst>
              </a:defRPr>
            </a:lvl1pPr>
          </a:lstStyle>
          <a:p>
            <a:r>
              <a:rPr lang="en-US"/>
              <a:t>Title</a:t>
            </a:r>
          </a:p>
        </p:txBody>
      </p:sp>
      <p:grpSp>
        <p:nvGrpSpPr>
          <p:cNvPr id="22" name="Group 21">
            <a:extLst>
              <a:ext uri="{FF2B5EF4-FFF2-40B4-BE49-F238E27FC236}">
                <a16:creationId xmlns:a16="http://schemas.microsoft.com/office/drawing/2014/main" id="{4BC5EB18-CFAA-564E-B0A0-4CB41693C4E3}"/>
              </a:ext>
            </a:extLst>
          </p:cNvPr>
          <p:cNvGrpSpPr/>
          <p:nvPr userDrawn="1"/>
        </p:nvGrpSpPr>
        <p:grpSpPr>
          <a:xfrm>
            <a:off x="6571083" y="4088876"/>
            <a:ext cx="2267398" cy="618041"/>
            <a:chOff x="1233488" y="677863"/>
            <a:chExt cx="2882900" cy="785813"/>
          </a:xfrm>
          <a:solidFill>
            <a:schemeClr val="bg1"/>
          </a:solidFill>
        </p:grpSpPr>
        <p:sp>
          <p:nvSpPr>
            <p:cNvPr id="23" name="Freeform 35">
              <a:extLst>
                <a:ext uri="{FF2B5EF4-FFF2-40B4-BE49-F238E27FC236}">
                  <a16:creationId xmlns:a16="http://schemas.microsoft.com/office/drawing/2014/main" id="{62A513C5-C1D3-324A-B650-240D33E37E88}"/>
                </a:ext>
              </a:extLst>
            </p:cNvPr>
            <p:cNvSpPr>
              <a:spLocks/>
            </p:cNvSpPr>
            <p:nvPr/>
          </p:nvSpPr>
          <p:spPr bwMode="auto">
            <a:xfrm>
              <a:off x="2346326" y="944563"/>
              <a:ext cx="417513" cy="354013"/>
            </a:xfrm>
            <a:custGeom>
              <a:avLst/>
              <a:gdLst>
                <a:gd name="T0" fmla="*/ 310 w 525"/>
                <a:gd name="T1" fmla="*/ 445 h 445"/>
                <a:gd name="T2" fmla="*/ 250 w 525"/>
                <a:gd name="T3" fmla="*/ 440 h 445"/>
                <a:gd name="T4" fmla="*/ 193 w 525"/>
                <a:gd name="T5" fmla="*/ 428 h 445"/>
                <a:gd name="T6" fmla="*/ 140 w 525"/>
                <a:gd name="T7" fmla="*/ 409 h 445"/>
                <a:gd name="T8" fmla="*/ 94 w 525"/>
                <a:gd name="T9" fmla="*/ 383 h 445"/>
                <a:gd name="T10" fmla="*/ 55 w 525"/>
                <a:gd name="T11" fmla="*/ 350 h 445"/>
                <a:gd name="T12" fmla="*/ 25 w 525"/>
                <a:gd name="T13" fmla="*/ 313 h 445"/>
                <a:gd name="T14" fmla="*/ 14 w 525"/>
                <a:gd name="T15" fmla="*/ 291 h 445"/>
                <a:gd name="T16" fmla="*/ 7 w 525"/>
                <a:gd name="T17" fmla="*/ 269 h 445"/>
                <a:gd name="T18" fmla="*/ 1 w 525"/>
                <a:gd name="T19" fmla="*/ 246 h 445"/>
                <a:gd name="T20" fmla="*/ 0 w 525"/>
                <a:gd name="T21" fmla="*/ 222 h 445"/>
                <a:gd name="T22" fmla="*/ 0 w 525"/>
                <a:gd name="T23" fmla="*/ 210 h 445"/>
                <a:gd name="T24" fmla="*/ 3 w 525"/>
                <a:gd name="T25" fmla="*/ 187 h 445"/>
                <a:gd name="T26" fmla="*/ 11 w 525"/>
                <a:gd name="T27" fmla="*/ 164 h 445"/>
                <a:gd name="T28" fmla="*/ 19 w 525"/>
                <a:gd name="T29" fmla="*/ 143 h 445"/>
                <a:gd name="T30" fmla="*/ 38 w 525"/>
                <a:gd name="T31" fmla="*/ 113 h 445"/>
                <a:gd name="T32" fmla="*/ 73 w 525"/>
                <a:gd name="T33" fmla="*/ 78 h 445"/>
                <a:gd name="T34" fmla="*/ 116 w 525"/>
                <a:gd name="T35" fmla="*/ 48 h 445"/>
                <a:gd name="T36" fmla="*/ 166 w 525"/>
                <a:gd name="T37" fmla="*/ 25 h 445"/>
                <a:gd name="T38" fmla="*/ 221 w 525"/>
                <a:gd name="T39" fmla="*/ 9 h 445"/>
                <a:gd name="T40" fmla="*/ 281 w 525"/>
                <a:gd name="T41" fmla="*/ 1 h 445"/>
                <a:gd name="T42" fmla="*/ 311 w 525"/>
                <a:gd name="T43" fmla="*/ 0 h 445"/>
                <a:gd name="T44" fmla="*/ 364 w 525"/>
                <a:gd name="T45" fmla="*/ 3 h 445"/>
                <a:gd name="T46" fmla="*/ 416 w 525"/>
                <a:gd name="T47" fmla="*/ 14 h 445"/>
                <a:gd name="T48" fmla="*/ 468 w 525"/>
                <a:gd name="T49" fmla="*/ 32 h 445"/>
                <a:gd name="T50" fmla="*/ 523 w 525"/>
                <a:gd name="T51" fmla="*/ 58 h 445"/>
                <a:gd name="T52" fmla="*/ 471 w 525"/>
                <a:gd name="T53" fmla="*/ 124 h 445"/>
                <a:gd name="T54" fmla="*/ 434 w 525"/>
                <a:gd name="T55" fmla="*/ 108 h 445"/>
                <a:gd name="T56" fmla="*/ 396 w 525"/>
                <a:gd name="T57" fmla="*/ 98 h 445"/>
                <a:gd name="T58" fmla="*/ 355 w 525"/>
                <a:gd name="T59" fmla="*/ 90 h 445"/>
                <a:gd name="T60" fmla="*/ 311 w 525"/>
                <a:gd name="T61" fmla="*/ 88 h 445"/>
                <a:gd name="T62" fmla="*/ 298 w 525"/>
                <a:gd name="T63" fmla="*/ 89 h 445"/>
                <a:gd name="T64" fmla="*/ 271 w 525"/>
                <a:gd name="T65" fmla="*/ 93 h 445"/>
                <a:gd name="T66" fmla="*/ 246 w 525"/>
                <a:gd name="T67" fmla="*/ 100 h 445"/>
                <a:gd name="T68" fmla="*/ 222 w 525"/>
                <a:gd name="T69" fmla="*/ 112 h 445"/>
                <a:gd name="T70" fmla="*/ 200 w 525"/>
                <a:gd name="T71" fmla="*/ 128 h 445"/>
                <a:gd name="T72" fmla="*/ 182 w 525"/>
                <a:gd name="T73" fmla="*/ 150 h 445"/>
                <a:gd name="T74" fmla="*/ 170 w 525"/>
                <a:gd name="T75" fmla="*/ 175 h 445"/>
                <a:gd name="T76" fmla="*/ 163 w 525"/>
                <a:gd name="T77" fmla="*/ 205 h 445"/>
                <a:gd name="T78" fmla="*/ 162 w 525"/>
                <a:gd name="T79" fmla="*/ 222 h 445"/>
                <a:gd name="T80" fmla="*/ 165 w 525"/>
                <a:gd name="T81" fmla="*/ 256 h 445"/>
                <a:gd name="T82" fmla="*/ 175 w 525"/>
                <a:gd name="T83" fmla="*/ 284 h 445"/>
                <a:gd name="T84" fmla="*/ 191 w 525"/>
                <a:gd name="T85" fmla="*/ 306 h 445"/>
                <a:gd name="T86" fmla="*/ 210 w 525"/>
                <a:gd name="T87" fmla="*/ 326 h 445"/>
                <a:gd name="T88" fmla="*/ 233 w 525"/>
                <a:gd name="T89" fmla="*/ 339 h 445"/>
                <a:gd name="T90" fmla="*/ 258 w 525"/>
                <a:gd name="T91" fmla="*/ 349 h 445"/>
                <a:gd name="T92" fmla="*/ 285 w 525"/>
                <a:gd name="T93" fmla="*/ 355 h 445"/>
                <a:gd name="T94" fmla="*/ 311 w 525"/>
                <a:gd name="T95" fmla="*/ 357 h 445"/>
                <a:gd name="T96" fmla="*/ 333 w 525"/>
                <a:gd name="T97" fmla="*/ 356 h 445"/>
                <a:gd name="T98" fmla="*/ 375 w 525"/>
                <a:gd name="T99" fmla="*/ 352 h 445"/>
                <a:gd name="T100" fmla="*/ 416 w 525"/>
                <a:gd name="T101" fmla="*/ 344 h 445"/>
                <a:gd name="T102" fmla="*/ 455 w 525"/>
                <a:gd name="T103" fmla="*/ 332 h 445"/>
                <a:gd name="T104" fmla="*/ 525 w 525"/>
                <a:gd name="T105" fmla="*/ 393 h 445"/>
                <a:gd name="T106" fmla="*/ 501 w 525"/>
                <a:gd name="T107" fmla="*/ 405 h 445"/>
                <a:gd name="T108" fmla="*/ 451 w 525"/>
                <a:gd name="T109" fmla="*/ 425 h 445"/>
                <a:gd name="T110" fmla="*/ 397 w 525"/>
                <a:gd name="T111" fmla="*/ 438 h 445"/>
                <a:gd name="T112" fmla="*/ 340 w 525"/>
                <a:gd name="T113" fmla="*/ 444 h 445"/>
                <a:gd name="T114" fmla="*/ 310 w 525"/>
                <a:gd name="T11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5" h="445">
                  <a:moveTo>
                    <a:pt x="310" y="445"/>
                  </a:moveTo>
                  <a:lnTo>
                    <a:pt x="310" y="445"/>
                  </a:lnTo>
                  <a:lnTo>
                    <a:pt x="280" y="444"/>
                  </a:lnTo>
                  <a:lnTo>
                    <a:pt x="250" y="440"/>
                  </a:lnTo>
                  <a:lnTo>
                    <a:pt x="221" y="436"/>
                  </a:lnTo>
                  <a:lnTo>
                    <a:pt x="193" y="428"/>
                  </a:lnTo>
                  <a:lnTo>
                    <a:pt x="165" y="420"/>
                  </a:lnTo>
                  <a:lnTo>
                    <a:pt x="140" y="409"/>
                  </a:lnTo>
                  <a:lnTo>
                    <a:pt x="116" y="397"/>
                  </a:lnTo>
                  <a:lnTo>
                    <a:pt x="94" y="383"/>
                  </a:lnTo>
                  <a:lnTo>
                    <a:pt x="73" y="367"/>
                  </a:lnTo>
                  <a:lnTo>
                    <a:pt x="55" y="350"/>
                  </a:lnTo>
                  <a:lnTo>
                    <a:pt x="38" y="332"/>
                  </a:lnTo>
                  <a:lnTo>
                    <a:pt x="25" y="313"/>
                  </a:lnTo>
                  <a:lnTo>
                    <a:pt x="19" y="302"/>
                  </a:lnTo>
                  <a:lnTo>
                    <a:pt x="14" y="291"/>
                  </a:lnTo>
                  <a:lnTo>
                    <a:pt x="11" y="280"/>
                  </a:lnTo>
                  <a:lnTo>
                    <a:pt x="7" y="269"/>
                  </a:lnTo>
                  <a:lnTo>
                    <a:pt x="3" y="258"/>
                  </a:lnTo>
                  <a:lnTo>
                    <a:pt x="1" y="246"/>
                  </a:lnTo>
                  <a:lnTo>
                    <a:pt x="0" y="234"/>
                  </a:lnTo>
                  <a:lnTo>
                    <a:pt x="0" y="222"/>
                  </a:lnTo>
                  <a:lnTo>
                    <a:pt x="0" y="222"/>
                  </a:lnTo>
                  <a:lnTo>
                    <a:pt x="0" y="210"/>
                  </a:lnTo>
                  <a:lnTo>
                    <a:pt x="1" y="199"/>
                  </a:lnTo>
                  <a:lnTo>
                    <a:pt x="3" y="187"/>
                  </a:lnTo>
                  <a:lnTo>
                    <a:pt x="7" y="176"/>
                  </a:lnTo>
                  <a:lnTo>
                    <a:pt x="11" y="164"/>
                  </a:lnTo>
                  <a:lnTo>
                    <a:pt x="14" y="153"/>
                  </a:lnTo>
                  <a:lnTo>
                    <a:pt x="19" y="143"/>
                  </a:lnTo>
                  <a:lnTo>
                    <a:pt x="25" y="133"/>
                  </a:lnTo>
                  <a:lnTo>
                    <a:pt x="38" y="113"/>
                  </a:lnTo>
                  <a:lnTo>
                    <a:pt x="55" y="95"/>
                  </a:lnTo>
                  <a:lnTo>
                    <a:pt x="73" y="78"/>
                  </a:lnTo>
                  <a:lnTo>
                    <a:pt x="94" y="63"/>
                  </a:lnTo>
                  <a:lnTo>
                    <a:pt x="116" y="48"/>
                  </a:lnTo>
                  <a:lnTo>
                    <a:pt x="140" y="36"/>
                  </a:lnTo>
                  <a:lnTo>
                    <a:pt x="166" y="25"/>
                  </a:lnTo>
                  <a:lnTo>
                    <a:pt x="193" y="17"/>
                  </a:lnTo>
                  <a:lnTo>
                    <a:pt x="221" y="9"/>
                  </a:lnTo>
                  <a:lnTo>
                    <a:pt x="251" y="3"/>
                  </a:lnTo>
                  <a:lnTo>
                    <a:pt x="281" y="1"/>
                  </a:lnTo>
                  <a:lnTo>
                    <a:pt x="311" y="0"/>
                  </a:lnTo>
                  <a:lnTo>
                    <a:pt x="311" y="0"/>
                  </a:lnTo>
                  <a:lnTo>
                    <a:pt x="338" y="1"/>
                  </a:lnTo>
                  <a:lnTo>
                    <a:pt x="364" y="3"/>
                  </a:lnTo>
                  <a:lnTo>
                    <a:pt x="390" y="7"/>
                  </a:lnTo>
                  <a:lnTo>
                    <a:pt x="416" y="14"/>
                  </a:lnTo>
                  <a:lnTo>
                    <a:pt x="443" y="22"/>
                  </a:lnTo>
                  <a:lnTo>
                    <a:pt x="468" y="32"/>
                  </a:lnTo>
                  <a:lnTo>
                    <a:pt x="495" y="44"/>
                  </a:lnTo>
                  <a:lnTo>
                    <a:pt x="523" y="58"/>
                  </a:lnTo>
                  <a:lnTo>
                    <a:pt x="471" y="124"/>
                  </a:lnTo>
                  <a:lnTo>
                    <a:pt x="471" y="124"/>
                  </a:lnTo>
                  <a:lnTo>
                    <a:pt x="454" y="116"/>
                  </a:lnTo>
                  <a:lnTo>
                    <a:pt x="434" y="108"/>
                  </a:lnTo>
                  <a:lnTo>
                    <a:pt x="415" y="102"/>
                  </a:lnTo>
                  <a:lnTo>
                    <a:pt x="396" y="98"/>
                  </a:lnTo>
                  <a:lnTo>
                    <a:pt x="375" y="94"/>
                  </a:lnTo>
                  <a:lnTo>
                    <a:pt x="355" y="90"/>
                  </a:lnTo>
                  <a:lnTo>
                    <a:pt x="333" y="89"/>
                  </a:lnTo>
                  <a:lnTo>
                    <a:pt x="311" y="88"/>
                  </a:lnTo>
                  <a:lnTo>
                    <a:pt x="311" y="88"/>
                  </a:lnTo>
                  <a:lnTo>
                    <a:pt x="298" y="89"/>
                  </a:lnTo>
                  <a:lnTo>
                    <a:pt x="285" y="90"/>
                  </a:lnTo>
                  <a:lnTo>
                    <a:pt x="271" y="93"/>
                  </a:lnTo>
                  <a:lnTo>
                    <a:pt x="258" y="95"/>
                  </a:lnTo>
                  <a:lnTo>
                    <a:pt x="246" y="100"/>
                  </a:lnTo>
                  <a:lnTo>
                    <a:pt x="234" y="105"/>
                  </a:lnTo>
                  <a:lnTo>
                    <a:pt x="222" y="112"/>
                  </a:lnTo>
                  <a:lnTo>
                    <a:pt x="211" y="119"/>
                  </a:lnTo>
                  <a:lnTo>
                    <a:pt x="200" y="128"/>
                  </a:lnTo>
                  <a:lnTo>
                    <a:pt x="191" y="137"/>
                  </a:lnTo>
                  <a:lnTo>
                    <a:pt x="182" y="150"/>
                  </a:lnTo>
                  <a:lnTo>
                    <a:pt x="176" y="162"/>
                  </a:lnTo>
                  <a:lnTo>
                    <a:pt x="170" y="175"/>
                  </a:lnTo>
                  <a:lnTo>
                    <a:pt x="165" y="189"/>
                  </a:lnTo>
                  <a:lnTo>
                    <a:pt x="163" y="205"/>
                  </a:lnTo>
                  <a:lnTo>
                    <a:pt x="162" y="222"/>
                  </a:lnTo>
                  <a:lnTo>
                    <a:pt x="162" y="222"/>
                  </a:lnTo>
                  <a:lnTo>
                    <a:pt x="163" y="240"/>
                  </a:lnTo>
                  <a:lnTo>
                    <a:pt x="165" y="256"/>
                  </a:lnTo>
                  <a:lnTo>
                    <a:pt x="170" y="270"/>
                  </a:lnTo>
                  <a:lnTo>
                    <a:pt x="175" y="284"/>
                  </a:lnTo>
                  <a:lnTo>
                    <a:pt x="182" y="296"/>
                  </a:lnTo>
                  <a:lnTo>
                    <a:pt x="191" y="306"/>
                  </a:lnTo>
                  <a:lnTo>
                    <a:pt x="200" y="317"/>
                  </a:lnTo>
                  <a:lnTo>
                    <a:pt x="210" y="326"/>
                  </a:lnTo>
                  <a:lnTo>
                    <a:pt x="221" y="333"/>
                  </a:lnTo>
                  <a:lnTo>
                    <a:pt x="233" y="339"/>
                  </a:lnTo>
                  <a:lnTo>
                    <a:pt x="245" y="345"/>
                  </a:lnTo>
                  <a:lnTo>
                    <a:pt x="258" y="349"/>
                  </a:lnTo>
                  <a:lnTo>
                    <a:pt x="271" y="352"/>
                  </a:lnTo>
                  <a:lnTo>
                    <a:pt x="285" y="355"/>
                  </a:lnTo>
                  <a:lnTo>
                    <a:pt x="298" y="356"/>
                  </a:lnTo>
                  <a:lnTo>
                    <a:pt x="311" y="357"/>
                  </a:lnTo>
                  <a:lnTo>
                    <a:pt x="311" y="357"/>
                  </a:lnTo>
                  <a:lnTo>
                    <a:pt x="333" y="356"/>
                  </a:lnTo>
                  <a:lnTo>
                    <a:pt x="355" y="355"/>
                  </a:lnTo>
                  <a:lnTo>
                    <a:pt x="375" y="352"/>
                  </a:lnTo>
                  <a:lnTo>
                    <a:pt x="396" y="349"/>
                  </a:lnTo>
                  <a:lnTo>
                    <a:pt x="416" y="344"/>
                  </a:lnTo>
                  <a:lnTo>
                    <a:pt x="436" y="338"/>
                  </a:lnTo>
                  <a:lnTo>
                    <a:pt x="455" y="332"/>
                  </a:lnTo>
                  <a:lnTo>
                    <a:pt x="473" y="325"/>
                  </a:lnTo>
                  <a:lnTo>
                    <a:pt x="525" y="393"/>
                  </a:lnTo>
                  <a:lnTo>
                    <a:pt x="525" y="393"/>
                  </a:lnTo>
                  <a:lnTo>
                    <a:pt x="501" y="405"/>
                  </a:lnTo>
                  <a:lnTo>
                    <a:pt x="477" y="415"/>
                  </a:lnTo>
                  <a:lnTo>
                    <a:pt x="451" y="425"/>
                  </a:lnTo>
                  <a:lnTo>
                    <a:pt x="425" y="432"/>
                  </a:lnTo>
                  <a:lnTo>
                    <a:pt x="397" y="438"/>
                  </a:lnTo>
                  <a:lnTo>
                    <a:pt x="369" y="442"/>
                  </a:lnTo>
                  <a:lnTo>
                    <a:pt x="340" y="444"/>
                  </a:lnTo>
                  <a:lnTo>
                    <a:pt x="310" y="445"/>
                  </a:lnTo>
                  <a:lnTo>
                    <a:pt x="310" y="4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4" name="Freeform 36">
              <a:extLst>
                <a:ext uri="{FF2B5EF4-FFF2-40B4-BE49-F238E27FC236}">
                  <a16:creationId xmlns:a16="http://schemas.microsoft.com/office/drawing/2014/main" id="{676D7A07-A67B-1E41-8D47-FC892E9482DB}"/>
                </a:ext>
              </a:extLst>
            </p:cNvPr>
            <p:cNvSpPr>
              <a:spLocks noEditPoints="1"/>
            </p:cNvSpPr>
            <p:nvPr/>
          </p:nvSpPr>
          <p:spPr bwMode="auto">
            <a:xfrm>
              <a:off x="3087688" y="942976"/>
              <a:ext cx="493713" cy="355600"/>
            </a:xfrm>
            <a:custGeom>
              <a:avLst/>
              <a:gdLst>
                <a:gd name="T0" fmla="*/ 459 w 622"/>
                <a:gd name="T1" fmla="*/ 241 h 447"/>
                <a:gd name="T2" fmla="*/ 447 w 622"/>
                <a:gd name="T3" fmla="*/ 285 h 447"/>
                <a:gd name="T4" fmla="*/ 421 w 622"/>
                <a:gd name="T5" fmla="*/ 318 h 447"/>
                <a:gd name="T6" fmla="*/ 389 w 622"/>
                <a:gd name="T7" fmla="*/ 341 h 447"/>
                <a:gd name="T8" fmla="*/ 350 w 622"/>
                <a:gd name="T9" fmla="*/ 354 h 447"/>
                <a:gd name="T10" fmla="*/ 310 w 622"/>
                <a:gd name="T11" fmla="*/ 358 h 447"/>
                <a:gd name="T12" fmla="*/ 285 w 622"/>
                <a:gd name="T13" fmla="*/ 357 h 447"/>
                <a:gd name="T14" fmla="*/ 245 w 622"/>
                <a:gd name="T15" fmla="*/ 346 h 447"/>
                <a:gd name="T16" fmla="*/ 210 w 622"/>
                <a:gd name="T17" fmla="*/ 326 h 447"/>
                <a:gd name="T18" fmla="*/ 182 w 622"/>
                <a:gd name="T19" fmla="*/ 297 h 447"/>
                <a:gd name="T20" fmla="*/ 165 w 622"/>
                <a:gd name="T21" fmla="*/ 258 h 447"/>
                <a:gd name="T22" fmla="*/ 162 w 622"/>
                <a:gd name="T23" fmla="*/ 224 h 447"/>
                <a:gd name="T24" fmla="*/ 169 w 622"/>
                <a:gd name="T25" fmla="*/ 175 h 447"/>
                <a:gd name="T26" fmla="*/ 191 w 622"/>
                <a:gd name="T27" fmla="*/ 139 h 447"/>
                <a:gd name="T28" fmla="*/ 221 w 622"/>
                <a:gd name="T29" fmla="*/ 113 h 447"/>
                <a:gd name="T30" fmla="*/ 258 w 622"/>
                <a:gd name="T31" fmla="*/ 97 h 447"/>
                <a:gd name="T32" fmla="*/ 298 w 622"/>
                <a:gd name="T33" fmla="*/ 90 h 447"/>
                <a:gd name="T34" fmla="*/ 323 w 622"/>
                <a:gd name="T35" fmla="*/ 90 h 447"/>
                <a:gd name="T36" fmla="*/ 363 w 622"/>
                <a:gd name="T37" fmla="*/ 97 h 447"/>
                <a:gd name="T38" fmla="*/ 400 w 622"/>
                <a:gd name="T39" fmla="*/ 113 h 447"/>
                <a:gd name="T40" fmla="*/ 431 w 622"/>
                <a:gd name="T41" fmla="*/ 139 h 447"/>
                <a:gd name="T42" fmla="*/ 451 w 622"/>
                <a:gd name="T43" fmla="*/ 175 h 447"/>
                <a:gd name="T44" fmla="*/ 460 w 622"/>
                <a:gd name="T45" fmla="*/ 224 h 447"/>
                <a:gd name="T46" fmla="*/ 310 w 622"/>
                <a:gd name="T47" fmla="*/ 447 h 447"/>
                <a:gd name="T48" fmla="*/ 401 w 622"/>
                <a:gd name="T49" fmla="*/ 437 h 447"/>
                <a:gd name="T50" fmla="*/ 482 w 622"/>
                <a:gd name="T51" fmla="*/ 411 h 447"/>
                <a:gd name="T52" fmla="*/ 548 w 622"/>
                <a:gd name="T53" fmla="*/ 369 h 447"/>
                <a:gd name="T54" fmla="*/ 596 w 622"/>
                <a:gd name="T55" fmla="*/ 313 h 447"/>
                <a:gd name="T56" fmla="*/ 612 w 622"/>
                <a:gd name="T57" fmla="*/ 282 h 447"/>
                <a:gd name="T58" fmla="*/ 620 w 622"/>
                <a:gd name="T59" fmla="*/ 248 h 447"/>
                <a:gd name="T60" fmla="*/ 622 w 622"/>
                <a:gd name="T61" fmla="*/ 224 h 447"/>
                <a:gd name="T62" fmla="*/ 618 w 622"/>
                <a:gd name="T63" fmla="*/ 189 h 447"/>
                <a:gd name="T64" fmla="*/ 607 w 622"/>
                <a:gd name="T65" fmla="*/ 155 h 447"/>
                <a:gd name="T66" fmla="*/ 583 w 622"/>
                <a:gd name="T67" fmla="*/ 115 h 447"/>
                <a:gd name="T68" fmla="*/ 529 w 622"/>
                <a:gd name="T69" fmla="*/ 63 h 447"/>
                <a:gd name="T70" fmla="*/ 456 w 622"/>
                <a:gd name="T71" fmla="*/ 27 h 447"/>
                <a:gd name="T72" fmla="*/ 372 w 622"/>
                <a:gd name="T73" fmla="*/ 5 h 447"/>
                <a:gd name="T74" fmla="*/ 310 w 622"/>
                <a:gd name="T75" fmla="*/ 0 h 447"/>
                <a:gd name="T76" fmla="*/ 221 w 622"/>
                <a:gd name="T77" fmla="*/ 10 h 447"/>
                <a:gd name="T78" fmla="*/ 140 w 622"/>
                <a:gd name="T79" fmla="*/ 38 h 447"/>
                <a:gd name="T80" fmla="*/ 72 w 622"/>
                <a:gd name="T81" fmla="*/ 79 h 447"/>
                <a:gd name="T82" fmla="*/ 25 w 622"/>
                <a:gd name="T83" fmla="*/ 134 h 447"/>
                <a:gd name="T84" fmla="*/ 10 w 622"/>
                <a:gd name="T85" fmla="*/ 166 h 447"/>
                <a:gd name="T86" fmla="*/ 1 w 622"/>
                <a:gd name="T87" fmla="*/ 200 h 447"/>
                <a:gd name="T88" fmla="*/ 0 w 622"/>
                <a:gd name="T89" fmla="*/ 224 h 447"/>
                <a:gd name="T90" fmla="*/ 4 w 622"/>
                <a:gd name="T91" fmla="*/ 259 h 447"/>
                <a:gd name="T92" fmla="*/ 14 w 622"/>
                <a:gd name="T93" fmla="*/ 293 h 447"/>
                <a:gd name="T94" fmla="*/ 39 w 622"/>
                <a:gd name="T95" fmla="*/ 332 h 447"/>
                <a:gd name="T96" fmla="*/ 93 w 622"/>
                <a:gd name="T97" fmla="*/ 384 h 447"/>
                <a:gd name="T98" fmla="*/ 165 w 622"/>
                <a:gd name="T99" fmla="*/ 421 h 447"/>
                <a:gd name="T100" fmla="*/ 250 w 622"/>
                <a:gd name="T101" fmla="*/ 442 h 447"/>
                <a:gd name="T102" fmla="*/ 310 w 622"/>
                <a:gd name="T103"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2" h="447">
                  <a:moveTo>
                    <a:pt x="460" y="224"/>
                  </a:moveTo>
                  <a:lnTo>
                    <a:pt x="460" y="224"/>
                  </a:lnTo>
                  <a:lnTo>
                    <a:pt x="459" y="241"/>
                  </a:lnTo>
                  <a:lnTo>
                    <a:pt x="456" y="258"/>
                  </a:lnTo>
                  <a:lnTo>
                    <a:pt x="451" y="272"/>
                  </a:lnTo>
                  <a:lnTo>
                    <a:pt x="447" y="285"/>
                  </a:lnTo>
                  <a:lnTo>
                    <a:pt x="439" y="297"/>
                  </a:lnTo>
                  <a:lnTo>
                    <a:pt x="431" y="308"/>
                  </a:lnTo>
                  <a:lnTo>
                    <a:pt x="421" y="318"/>
                  </a:lnTo>
                  <a:lnTo>
                    <a:pt x="412" y="326"/>
                  </a:lnTo>
                  <a:lnTo>
                    <a:pt x="400" y="335"/>
                  </a:lnTo>
                  <a:lnTo>
                    <a:pt x="389" y="341"/>
                  </a:lnTo>
                  <a:lnTo>
                    <a:pt x="375" y="346"/>
                  </a:lnTo>
                  <a:lnTo>
                    <a:pt x="363" y="351"/>
                  </a:lnTo>
                  <a:lnTo>
                    <a:pt x="350" y="354"/>
                  </a:lnTo>
                  <a:lnTo>
                    <a:pt x="337" y="357"/>
                  </a:lnTo>
                  <a:lnTo>
                    <a:pt x="323" y="358"/>
                  </a:lnTo>
                  <a:lnTo>
                    <a:pt x="310" y="358"/>
                  </a:lnTo>
                  <a:lnTo>
                    <a:pt x="310" y="358"/>
                  </a:lnTo>
                  <a:lnTo>
                    <a:pt x="298" y="358"/>
                  </a:lnTo>
                  <a:lnTo>
                    <a:pt x="285" y="357"/>
                  </a:lnTo>
                  <a:lnTo>
                    <a:pt x="272" y="354"/>
                  </a:lnTo>
                  <a:lnTo>
                    <a:pt x="258" y="351"/>
                  </a:lnTo>
                  <a:lnTo>
                    <a:pt x="245" y="346"/>
                  </a:lnTo>
                  <a:lnTo>
                    <a:pt x="233" y="341"/>
                  </a:lnTo>
                  <a:lnTo>
                    <a:pt x="221" y="335"/>
                  </a:lnTo>
                  <a:lnTo>
                    <a:pt x="210" y="326"/>
                  </a:lnTo>
                  <a:lnTo>
                    <a:pt x="200" y="318"/>
                  </a:lnTo>
                  <a:lnTo>
                    <a:pt x="191" y="308"/>
                  </a:lnTo>
                  <a:lnTo>
                    <a:pt x="182" y="297"/>
                  </a:lnTo>
                  <a:lnTo>
                    <a:pt x="175" y="285"/>
                  </a:lnTo>
                  <a:lnTo>
                    <a:pt x="169" y="272"/>
                  </a:lnTo>
                  <a:lnTo>
                    <a:pt x="165" y="258"/>
                  </a:lnTo>
                  <a:lnTo>
                    <a:pt x="163" y="241"/>
                  </a:lnTo>
                  <a:lnTo>
                    <a:pt x="162" y="224"/>
                  </a:lnTo>
                  <a:lnTo>
                    <a:pt x="162" y="224"/>
                  </a:lnTo>
                  <a:lnTo>
                    <a:pt x="163" y="207"/>
                  </a:lnTo>
                  <a:lnTo>
                    <a:pt x="165" y="191"/>
                  </a:lnTo>
                  <a:lnTo>
                    <a:pt x="169" y="175"/>
                  </a:lnTo>
                  <a:lnTo>
                    <a:pt x="175" y="162"/>
                  </a:lnTo>
                  <a:lnTo>
                    <a:pt x="182" y="150"/>
                  </a:lnTo>
                  <a:lnTo>
                    <a:pt x="191" y="139"/>
                  </a:lnTo>
                  <a:lnTo>
                    <a:pt x="200" y="130"/>
                  </a:lnTo>
                  <a:lnTo>
                    <a:pt x="210" y="121"/>
                  </a:lnTo>
                  <a:lnTo>
                    <a:pt x="221" y="113"/>
                  </a:lnTo>
                  <a:lnTo>
                    <a:pt x="233" y="107"/>
                  </a:lnTo>
                  <a:lnTo>
                    <a:pt x="245" y="102"/>
                  </a:lnTo>
                  <a:lnTo>
                    <a:pt x="258" y="97"/>
                  </a:lnTo>
                  <a:lnTo>
                    <a:pt x="272" y="93"/>
                  </a:lnTo>
                  <a:lnTo>
                    <a:pt x="285" y="91"/>
                  </a:lnTo>
                  <a:lnTo>
                    <a:pt x="298" y="90"/>
                  </a:lnTo>
                  <a:lnTo>
                    <a:pt x="310" y="90"/>
                  </a:lnTo>
                  <a:lnTo>
                    <a:pt x="310" y="90"/>
                  </a:lnTo>
                  <a:lnTo>
                    <a:pt x="323" y="90"/>
                  </a:lnTo>
                  <a:lnTo>
                    <a:pt x="337" y="91"/>
                  </a:lnTo>
                  <a:lnTo>
                    <a:pt x="350" y="93"/>
                  </a:lnTo>
                  <a:lnTo>
                    <a:pt x="363" y="97"/>
                  </a:lnTo>
                  <a:lnTo>
                    <a:pt x="375" y="102"/>
                  </a:lnTo>
                  <a:lnTo>
                    <a:pt x="389" y="107"/>
                  </a:lnTo>
                  <a:lnTo>
                    <a:pt x="400" y="113"/>
                  </a:lnTo>
                  <a:lnTo>
                    <a:pt x="412" y="121"/>
                  </a:lnTo>
                  <a:lnTo>
                    <a:pt x="421" y="130"/>
                  </a:lnTo>
                  <a:lnTo>
                    <a:pt x="431" y="139"/>
                  </a:lnTo>
                  <a:lnTo>
                    <a:pt x="439" y="150"/>
                  </a:lnTo>
                  <a:lnTo>
                    <a:pt x="447" y="162"/>
                  </a:lnTo>
                  <a:lnTo>
                    <a:pt x="451" y="175"/>
                  </a:lnTo>
                  <a:lnTo>
                    <a:pt x="456" y="191"/>
                  </a:lnTo>
                  <a:lnTo>
                    <a:pt x="459" y="207"/>
                  </a:lnTo>
                  <a:lnTo>
                    <a:pt x="460" y="224"/>
                  </a:lnTo>
                  <a:lnTo>
                    <a:pt x="460" y="224"/>
                  </a:lnTo>
                  <a:close/>
                  <a:moveTo>
                    <a:pt x="310" y="447"/>
                  </a:moveTo>
                  <a:lnTo>
                    <a:pt x="310" y="447"/>
                  </a:lnTo>
                  <a:lnTo>
                    <a:pt x="342" y="446"/>
                  </a:lnTo>
                  <a:lnTo>
                    <a:pt x="372" y="442"/>
                  </a:lnTo>
                  <a:lnTo>
                    <a:pt x="401" y="437"/>
                  </a:lnTo>
                  <a:lnTo>
                    <a:pt x="429" y="430"/>
                  </a:lnTo>
                  <a:lnTo>
                    <a:pt x="456" y="421"/>
                  </a:lnTo>
                  <a:lnTo>
                    <a:pt x="482" y="411"/>
                  </a:lnTo>
                  <a:lnTo>
                    <a:pt x="506" y="398"/>
                  </a:lnTo>
                  <a:lnTo>
                    <a:pt x="529" y="384"/>
                  </a:lnTo>
                  <a:lnTo>
                    <a:pt x="548" y="369"/>
                  </a:lnTo>
                  <a:lnTo>
                    <a:pt x="567" y="352"/>
                  </a:lnTo>
                  <a:lnTo>
                    <a:pt x="583" y="332"/>
                  </a:lnTo>
                  <a:lnTo>
                    <a:pt x="596" y="313"/>
                  </a:lnTo>
                  <a:lnTo>
                    <a:pt x="602" y="303"/>
                  </a:lnTo>
                  <a:lnTo>
                    <a:pt x="607" y="293"/>
                  </a:lnTo>
                  <a:lnTo>
                    <a:pt x="612" y="282"/>
                  </a:lnTo>
                  <a:lnTo>
                    <a:pt x="616" y="271"/>
                  </a:lnTo>
                  <a:lnTo>
                    <a:pt x="618" y="259"/>
                  </a:lnTo>
                  <a:lnTo>
                    <a:pt x="620" y="248"/>
                  </a:lnTo>
                  <a:lnTo>
                    <a:pt x="622" y="236"/>
                  </a:lnTo>
                  <a:lnTo>
                    <a:pt x="622" y="224"/>
                  </a:lnTo>
                  <a:lnTo>
                    <a:pt x="622" y="224"/>
                  </a:lnTo>
                  <a:lnTo>
                    <a:pt x="622" y="212"/>
                  </a:lnTo>
                  <a:lnTo>
                    <a:pt x="620" y="200"/>
                  </a:lnTo>
                  <a:lnTo>
                    <a:pt x="618" y="189"/>
                  </a:lnTo>
                  <a:lnTo>
                    <a:pt x="616" y="177"/>
                  </a:lnTo>
                  <a:lnTo>
                    <a:pt x="612" y="166"/>
                  </a:lnTo>
                  <a:lnTo>
                    <a:pt x="607" y="155"/>
                  </a:lnTo>
                  <a:lnTo>
                    <a:pt x="602" y="144"/>
                  </a:lnTo>
                  <a:lnTo>
                    <a:pt x="596" y="134"/>
                  </a:lnTo>
                  <a:lnTo>
                    <a:pt x="583" y="115"/>
                  </a:lnTo>
                  <a:lnTo>
                    <a:pt x="567" y="96"/>
                  </a:lnTo>
                  <a:lnTo>
                    <a:pt x="548" y="79"/>
                  </a:lnTo>
                  <a:lnTo>
                    <a:pt x="529" y="63"/>
                  </a:lnTo>
                  <a:lnTo>
                    <a:pt x="506" y="50"/>
                  </a:lnTo>
                  <a:lnTo>
                    <a:pt x="482" y="38"/>
                  </a:lnTo>
                  <a:lnTo>
                    <a:pt x="456" y="27"/>
                  </a:lnTo>
                  <a:lnTo>
                    <a:pt x="429" y="17"/>
                  </a:lnTo>
                  <a:lnTo>
                    <a:pt x="401" y="10"/>
                  </a:lnTo>
                  <a:lnTo>
                    <a:pt x="372" y="5"/>
                  </a:lnTo>
                  <a:lnTo>
                    <a:pt x="342" y="2"/>
                  </a:lnTo>
                  <a:lnTo>
                    <a:pt x="310" y="0"/>
                  </a:lnTo>
                  <a:lnTo>
                    <a:pt x="310" y="0"/>
                  </a:lnTo>
                  <a:lnTo>
                    <a:pt x="280" y="2"/>
                  </a:lnTo>
                  <a:lnTo>
                    <a:pt x="250" y="5"/>
                  </a:lnTo>
                  <a:lnTo>
                    <a:pt x="221" y="10"/>
                  </a:lnTo>
                  <a:lnTo>
                    <a:pt x="193" y="17"/>
                  </a:lnTo>
                  <a:lnTo>
                    <a:pt x="165" y="27"/>
                  </a:lnTo>
                  <a:lnTo>
                    <a:pt x="140" y="38"/>
                  </a:lnTo>
                  <a:lnTo>
                    <a:pt x="116" y="50"/>
                  </a:lnTo>
                  <a:lnTo>
                    <a:pt x="93" y="63"/>
                  </a:lnTo>
                  <a:lnTo>
                    <a:pt x="72" y="79"/>
                  </a:lnTo>
                  <a:lnTo>
                    <a:pt x="54" y="96"/>
                  </a:lnTo>
                  <a:lnTo>
                    <a:pt x="39" y="115"/>
                  </a:lnTo>
                  <a:lnTo>
                    <a:pt x="25" y="134"/>
                  </a:lnTo>
                  <a:lnTo>
                    <a:pt x="19" y="144"/>
                  </a:lnTo>
                  <a:lnTo>
                    <a:pt x="14" y="155"/>
                  </a:lnTo>
                  <a:lnTo>
                    <a:pt x="10" y="166"/>
                  </a:lnTo>
                  <a:lnTo>
                    <a:pt x="6" y="177"/>
                  </a:lnTo>
                  <a:lnTo>
                    <a:pt x="4" y="189"/>
                  </a:lnTo>
                  <a:lnTo>
                    <a:pt x="1" y="200"/>
                  </a:lnTo>
                  <a:lnTo>
                    <a:pt x="0" y="212"/>
                  </a:lnTo>
                  <a:lnTo>
                    <a:pt x="0" y="224"/>
                  </a:lnTo>
                  <a:lnTo>
                    <a:pt x="0" y="224"/>
                  </a:lnTo>
                  <a:lnTo>
                    <a:pt x="0" y="236"/>
                  </a:lnTo>
                  <a:lnTo>
                    <a:pt x="1" y="248"/>
                  </a:lnTo>
                  <a:lnTo>
                    <a:pt x="4" y="259"/>
                  </a:lnTo>
                  <a:lnTo>
                    <a:pt x="6" y="271"/>
                  </a:lnTo>
                  <a:lnTo>
                    <a:pt x="10" y="282"/>
                  </a:lnTo>
                  <a:lnTo>
                    <a:pt x="14" y="293"/>
                  </a:lnTo>
                  <a:lnTo>
                    <a:pt x="19" y="303"/>
                  </a:lnTo>
                  <a:lnTo>
                    <a:pt x="25" y="313"/>
                  </a:lnTo>
                  <a:lnTo>
                    <a:pt x="39" y="332"/>
                  </a:lnTo>
                  <a:lnTo>
                    <a:pt x="54" y="352"/>
                  </a:lnTo>
                  <a:lnTo>
                    <a:pt x="72" y="369"/>
                  </a:lnTo>
                  <a:lnTo>
                    <a:pt x="93" y="384"/>
                  </a:lnTo>
                  <a:lnTo>
                    <a:pt x="116" y="398"/>
                  </a:lnTo>
                  <a:lnTo>
                    <a:pt x="140" y="411"/>
                  </a:lnTo>
                  <a:lnTo>
                    <a:pt x="165" y="421"/>
                  </a:lnTo>
                  <a:lnTo>
                    <a:pt x="193" y="430"/>
                  </a:lnTo>
                  <a:lnTo>
                    <a:pt x="221" y="437"/>
                  </a:lnTo>
                  <a:lnTo>
                    <a:pt x="250" y="442"/>
                  </a:lnTo>
                  <a:lnTo>
                    <a:pt x="280" y="446"/>
                  </a:lnTo>
                  <a:lnTo>
                    <a:pt x="310" y="447"/>
                  </a:lnTo>
                  <a:lnTo>
                    <a:pt x="310" y="4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5" name="Freeform 37">
              <a:extLst>
                <a:ext uri="{FF2B5EF4-FFF2-40B4-BE49-F238E27FC236}">
                  <a16:creationId xmlns:a16="http://schemas.microsoft.com/office/drawing/2014/main" id="{D09EE4EF-56AB-434E-8F80-AD57A8173D2C}"/>
                </a:ext>
              </a:extLst>
            </p:cNvPr>
            <p:cNvSpPr>
              <a:spLocks/>
            </p:cNvSpPr>
            <p:nvPr/>
          </p:nvSpPr>
          <p:spPr bwMode="auto">
            <a:xfrm>
              <a:off x="3633788" y="938213"/>
              <a:ext cx="360363" cy="350838"/>
            </a:xfrm>
            <a:custGeom>
              <a:avLst/>
              <a:gdLst>
                <a:gd name="T0" fmla="*/ 155 w 454"/>
                <a:gd name="T1" fmla="*/ 442 h 442"/>
                <a:gd name="T2" fmla="*/ 155 w 454"/>
                <a:gd name="T3" fmla="*/ 177 h 442"/>
                <a:gd name="T4" fmla="*/ 159 w 454"/>
                <a:gd name="T5" fmla="*/ 149 h 442"/>
                <a:gd name="T6" fmla="*/ 174 w 454"/>
                <a:gd name="T7" fmla="*/ 125 h 442"/>
                <a:gd name="T8" fmla="*/ 185 w 454"/>
                <a:gd name="T9" fmla="*/ 114 h 442"/>
                <a:gd name="T10" fmla="*/ 198 w 454"/>
                <a:gd name="T11" fmla="*/ 105 h 442"/>
                <a:gd name="T12" fmla="*/ 214 w 454"/>
                <a:gd name="T13" fmla="*/ 101 h 442"/>
                <a:gd name="T14" fmla="*/ 232 w 454"/>
                <a:gd name="T15" fmla="*/ 98 h 442"/>
                <a:gd name="T16" fmla="*/ 245 w 454"/>
                <a:gd name="T17" fmla="*/ 99 h 442"/>
                <a:gd name="T18" fmla="*/ 268 w 454"/>
                <a:gd name="T19" fmla="*/ 108 h 442"/>
                <a:gd name="T20" fmla="*/ 287 w 454"/>
                <a:gd name="T21" fmla="*/ 122 h 442"/>
                <a:gd name="T22" fmla="*/ 298 w 454"/>
                <a:gd name="T23" fmla="*/ 142 h 442"/>
                <a:gd name="T24" fmla="*/ 299 w 454"/>
                <a:gd name="T25" fmla="*/ 152 h 442"/>
                <a:gd name="T26" fmla="*/ 454 w 454"/>
                <a:gd name="T27" fmla="*/ 442 h 442"/>
                <a:gd name="T28" fmla="*/ 454 w 454"/>
                <a:gd name="T29" fmla="*/ 144 h 442"/>
                <a:gd name="T30" fmla="*/ 450 w 454"/>
                <a:gd name="T31" fmla="*/ 116 h 442"/>
                <a:gd name="T32" fmla="*/ 439 w 454"/>
                <a:gd name="T33" fmla="*/ 89 h 442"/>
                <a:gd name="T34" fmla="*/ 421 w 454"/>
                <a:gd name="T35" fmla="*/ 64 h 442"/>
                <a:gd name="T36" fmla="*/ 400 w 454"/>
                <a:gd name="T37" fmla="*/ 43 h 442"/>
                <a:gd name="T38" fmla="*/ 372 w 454"/>
                <a:gd name="T39" fmla="*/ 26 h 442"/>
                <a:gd name="T40" fmla="*/ 341 w 454"/>
                <a:gd name="T41" fmla="*/ 12 h 442"/>
                <a:gd name="T42" fmla="*/ 307 w 454"/>
                <a:gd name="T43" fmla="*/ 4 h 442"/>
                <a:gd name="T44" fmla="*/ 269 w 454"/>
                <a:gd name="T45" fmla="*/ 0 h 442"/>
                <a:gd name="T46" fmla="*/ 267 w 454"/>
                <a:gd name="T47" fmla="*/ 0 h 442"/>
                <a:gd name="T48" fmla="*/ 263 w 454"/>
                <a:gd name="T49" fmla="*/ 0 h 442"/>
                <a:gd name="T50" fmla="*/ 249 w 454"/>
                <a:gd name="T51" fmla="*/ 2 h 442"/>
                <a:gd name="T52" fmla="*/ 219 w 454"/>
                <a:gd name="T53" fmla="*/ 5 h 442"/>
                <a:gd name="T54" fmla="*/ 190 w 454"/>
                <a:gd name="T55" fmla="*/ 14 h 442"/>
                <a:gd name="T56" fmla="*/ 163 w 454"/>
                <a:gd name="T57" fmla="*/ 26 h 442"/>
                <a:gd name="T58" fmla="*/ 151 w 454"/>
                <a:gd name="T59" fmla="*/ 33 h 442"/>
                <a:gd name="T60" fmla="*/ 147 w 454"/>
                <a:gd name="T61" fmla="*/ 28 h 442"/>
                <a:gd name="T62" fmla="*/ 129 w 454"/>
                <a:gd name="T63" fmla="*/ 17 h 442"/>
                <a:gd name="T64" fmla="*/ 83 w 454"/>
                <a:gd name="T65" fmla="*/ 8 h 442"/>
                <a:gd name="T66" fmla="*/ 0 w 454"/>
                <a:gd name="T67" fmla="*/ 4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 h="442">
                  <a:moveTo>
                    <a:pt x="0" y="442"/>
                  </a:moveTo>
                  <a:lnTo>
                    <a:pt x="155" y="442"/>
                  </a:lnTo>
                  <a:lnTo>
                    <a:pt x="155" y="177"/>
                  </a:lnTo>
                  <a:lnTo>
                    <a:pt x="155" y="177"/>
                  </a:lnTo>
                  <a:lnTo>
                    <a:pt x="156" y="163"/>
                  </a:lnTo>
                  <a:lnTo>
                    <a:pt x="159" y="149"/>
                  </a:lnTo>
                  <a:lnTo>
                    <a:pt x="165" y="136"/>
                  </a:lnTo>
                  <a:lnTo>
                    <a:pt x="174" y="125"/>
                  </a:lnTo>
                  <a:lnTo>
                    <a:pt x="180" y="119"/>
                  </a:lnTo>
                  <a:lnTo>
                    <a:pt x="185" y="114"/>
                  </a:lnTo>
                  <a:lnTo>
                    <a:pt x="192" y="109"/>
                  </a:lnTo>
                  <a:lnTo>
                    <a:pt x="198" y="105"/>
                  </a:lnTo>
                  <a:lnTo>
                    <a:pt x="207" y="103"/>
                  </a:lnTo>
                  <a:lnTo>
                    <a:pt x="214" y="101"/>
                  </a:lnTo>
                  <a:lnTo>
                    <a:pt x="222" y="99"/>
                  </a:lnTo>
                  <a:lnTo>
                    <a:pt x="232" y="98"/>
                  </a:lnTo>
                  <a:lnTo>
                    <a:pt x="232" y="98"/>
                  </a:lnTo>
                  <a:lnTo>
                    <a:pt x="245" y="99"/>
                  </a:lnTo>
                  <a:lnTo>
                    <a:pt x="257" y="103"/>
                  </a:lnTo>
                  <a:lnTo>
                    <a:pt x="268" y="108"/>
                  </a:lnTo>
                  <a:lnTo>
                    <a:pt x="279" y="114"/>
                  </a:lnTo>
                  <a:lnTo>
                    <a:pt x="287" y="122"/>
                  </a:lnTo>
                  <a:lnTo>
                    <a:pt x="295" y="132"/>
                  </a:lnTo>
                  <a:lnTo>
                    <a:pt x="298" y="142"/>
                  </a:lnTo>
                  <a:lnTo>
                    <a:pt x="299" y="146"/>
                  </a:lnTo>
                  <a:lnTo>
                    <a:pt x="299" y="152"/>
                  </a:lnTo>
                  <a:lnTo>
                    <a:pt x="299" y="442"/>
                  </a:lnTo>
                  <a:lnTo>
                    <a:pt x="454" y="442"/>
                  </a:lnTo>
                  <a:lnTo>
                    <a:pt x="454" y="144"/>
                  </a:lnTo>
                  <a:lnTo>
                    <a:pt x="454" y="144"/>
                  </a:lnTo>
                  <a:lnTo>
                    <a:pt x="453" y="130"/>
                  </a:lnTo>
                  <a:lnTo>
                    <a:pt x="450" y="116"/>
                  </a:lnTo>
                  <a:lnTo>
                    <a:pt x="446" y="102"/>
                  </a:lnTo>
                  <a:lnTo>
                    <a:pt x="439" y="89"/>
                  </a:lnTo>
                  <a:lnTo>
                    <a:pt x="431" y="76"/>
                  </a:lnTo>
                  <a:lnTo>
                    <a:pt x="421" y="64"/>
                  </a:lnTo>
                  <a:lnTo>
                    <a:pt x="411" y="53"/>
                  </a:lnTo>
                  <a:lnTo>
                    <a:pt x="400" y="43"/>
                  </a:lnTo>
                  <a:lnTo>
                    <a:pt x="386" y="34"/>
                  </a:lnTo>
                  <a:lnTo>
                    <a:pt x="372" y="26"/>
                  </a:lnTo>
                  <a:lnTo>
                    <a:pt x="356" y="18"/>
                  </a:lnTo>
                  <a:lnTo>
                    <a:pt x="341" y="12"/>
                  </a:lnTo>
                  <a:lnTo>
                    <a:pt x="324" y="8"/>
                  </a:lnTo>
                  <a:lnTo>
                    <a:pt x="307" y="4"/>
                  </a:lnTo>
                  <a:lnTo>
                    <a:pt x="289" y="2"/>
                  </a:lnTo>
                  <a:lnTo>
                    <a:pt x="269" y="0"/>
                  </a:lnTo>
                  <a:lnTo>
                    <a:pt x="269" y="0"/>
                  </a:lnTo>
                  <a:lnTo>
                    <a:pt x="267" y="0"/>
                  </a:lnTo>
                  <a:lnTo>
                    <a:pt x="267" y="0"/>
                  </a:lnTo>
                  <a:lnTo>
                    <a:pt x="263" y="0"/>
                  </a:lnTo>
                  <a:lnTo>
                    <a:pt x="263" y="0"/>
                  </a:lnTo>
                  <a:lnTo>
                    <a:pt x="249" y="2"/>
                  </a:lnTo>
                  <a:lnTo>
                    <a:pt x="233" y="3"/>
                  </a:lnTo>
                  <a:lnTo>
                    <a:pt x="219" y="5"/>
                  </a:lnTo>
                  <a:lnTo>
                    <a:pt x="204" y="9"/>
                  </a:lnTo>
                  <a:lnTo>
                    <a:pt x="190" y="14"/>
                  </a:lnTo>
                  <a:lnTo>
                    <a:pt x="176" y="20"/>
                  </a:lnTo>
                  <a:lnTo>
                    <a:pt x="163" y="26"/>
                  </a:lnTo>
                  <a:lnTo>
                    <a:pt x="151" y="33"/>
                  </a:lnTo>
                  <a:lnTo>
                    <a:pt x="151" y="33"/>
                  </a:lnTo>
                  <a:lnTo>
                    <a:pt x="150" y="32"/>
                  </a:lnTo>
                  <a:lnTo>
                    <a:pt x="147" y="28"/>
                  </a:lnTo>
                  <a:lnTo>
                    <a:pt x="140" y="23"/>
                  </a:lnTo>
                  <a:lnTo>
                    <a:pt x="129" y="17"/>
                  </a:lnTo>
                  <a:lnTo>
                    <a:pt x="110" y="12"/>
                  </a:lnTo>
                  <a:lnTo>
                    <a:pt x="83" y="8"/>
                  </a:lnTo>
                  <a:lnTo>
                    <a:pt x="47" y="5"/>
                  </a:lnTo>
                  <a:lnTo>
                    <a:pt x="0" y="4"/>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6" name="Rectangle 38">
              <a:extLst>
                <a:ext uri="{FF2B5EF4-FFF2-40B4-BE49-F238E27FC236}">
                  <a16:creationId xmlns:a16="http://schemas.microsoft.com/office/drawing/2014/main" id="{7A1E611A-7396-4348-9833-DF2570E30092}"/>
                </a:ext>
              </a:extLst>
            </p:cNvPr>
            <p:cNvSpPr>
              <a:spLocks noChangeArrowheads="1"/>
            </p:cNvSpPr>
            <p:nvPr/>
          </p:nvSpPr>
          <p:spPr bwMode="auto">
            <a:xfrm>
              <a:off x="2168526" y="952501"/>
              <a:ext cx="120650" cy="336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7" name="Freeform 39">
              <a:extLst>
                <a:ext uri="{FF2B5EF4-FFF2-40B4-BE49-F238E27FC236}">
                  <a16:creationId xmlns:a16="http://schemas.microsoft.com/office/drawing/2014/main" id="{C08C88CC-0CC4-9F48-9CF6-FC77117524A1}"/>
                </a:ext>
              </a:extLst>
            </p:cNvPr>
            <p:cNvSpPr>
              <a:spLocks/>
            </p:cNvSpPr>
            <p:nvPr/>
          </p:nvSpPr>
          <p:spPr bwMode="auto">
            <a:xfrm>
              <a:off x="2820988" y="946151"/>
              <a:ext cx="252413" cy="342900"/>
            </a:xfrm>
            <a:custGeom>
              <a:avLst/>
              <a:gdLst>
                <a:gd name="T0" fmla="*/ 0 w 319"/>
                <a:gd name="T1" fmla="*/ 432 h 432"/>
                <a:gd name="T2" fmla="*/ 151 w 319"/>
                <a:gd name="T3" fmla="*/ 432 h 432"/>
                <a:gd name="T4" fmla="*/ 151 w 319"/>
                <a:gd name="T5" fmla="*/ 175 h 432"/>
                <a:gd name="T6" fmla="*/ 151 w 319"/>
                <a:gd name="T7" fmla="*/ 175 h 432"/>
                <a:gd name="T8" fmla="*/ 152 w 319"/>
                <a:gd name="T9" fmla="*/ 167 h 432"/>
                <a:gd name="T10" fmla="*/ 153 w 319"/>
                <a:gd name="T11" fmla="*/ 159 h 432"/>
                <a:gd name="T12" fmla="*/ 156 w 319"/>
                <a:gd name="T13" fmla="*/ 153 h 432"/>
                <a:gd name="T14" fmla="*/ 159 w 319"/>
                <a:gd name="T15" fmla="*/ 146 h 432"/>
                <a:gd name="T16" fmla="*/ 164 w 319"/>
                <a:gd name="T17" fmla="*/ 140 h 432"/>
                <a:gd name="T18" fmla="*/ 169 w 319"/>
                <a:gd name="T19" fmla="*/ 134 h 432"/>
                <a:gd name="T20" fmla="*/ 175 w 319"/>
                <a:gd name="T21" fmla="*/ 128 h 432"/>
                <a:gd name="T22" fmla="*/ 181 w 319"/>
                <a:gd name="T23" fmla="*/ 123 h 432"/>
                <a:gd name="T24" fmla="*/ 196 w 319"/>
                <a:gd name="T25" fmla="*/ 114 h 432"/>
                <a:gd name="T26" fmla="*/ 213 w 319"/>
                <a:gd name="T27" fmla="*/ 107 h 432"/>
                <a:gd name="T28" fmla="*/ 231 w 319"/>
                <a:gd name="T29" fmla="*/ 103 h 432"/>
                <a:gd name="T30" fmla="*/ 240 w 319"/>
                <a:gd name="T31" fmla="*/ 101 h 432"/>
                <a:gd name="T32" fmla="*/ 250 w 319"/>
                <a:gd name="T33" fmla="*/ 101 h 432"/>
                <a:gd name="T34" fmla="*/ 250 w 319"/>
                <a:gd name="T35" fmla="*/ 101 h 432"/>
                <a:gd name="T36" fmla="*/ 268 w 319"/>
                <a:gd name="T37" fmla="*/ 103 h 432"/>
                <a:gd name="T38" fmla="*/ 286 w 319"/>
                <a:gd name="T39" fmla="*/ 105 h 432"/>
                <a:gd name="T40" fmla="*/ 303 w 319"/>
                <a:gd name="T41" fmla="*/ 110 h 432"/>
                <a:gd name="T42" fmla="*/ 319 w 319"/>
                <a:gd name="T43" fmla="*/ 116 h 432"/>
                <a:gd name="T44" fmla="*/ 319 w 319"/>
                <a:gd name="T45" fmla="*/ 116 h 432"/>
                <a:gd name="T46" fmla="*/ 319 w 319"/>
                <a:gd name="T47" fmla="*/ 4 h 432"/>
                <a:gd name="T48" fmla="*/ 319 w 319"/>
                <a:gd name="T49" fmla="*/ 4 h 432"/>
                <a:gd name="T50" fmla="*/ 291 w 319"/>
                <a:gd name="T51" fmla="*/ 1 h 432"/>
                <a:gd name="T52" fmla="*/ 265 w 319"/>
                <a:gd name="T53" fmla="*/ 0 h 432"/>
                <a:gd name="T54" fmla="*/ 265 w 319"/>
                <a:gd name="T55" fmla="*/ 0 h 432"/>
                <a:gd name="T56" fmla="*/ 250 w 319"/>
                <a:gd name="T57" fmla="*/ 0 h 432"/>
                <a:gd name="T58" fmla="*/ 234 w 319"/>
                <a:gd name="T59" fmla="*/ 2 h 432"/>
                <a:gd name="T60" fmla="*/ 220 w 319"/>
                <a:gd name="T61" fmla="*/ 5 h 432"/>
                <a:gd name="T62" fmla="*/ 205 w 319"/>
                <a:gd name="T63" fmla="*/ 8 h 432"/>
                <a:gd name="T64" fmla="*/ 191 w 319"/>
                <a:gd name="T65" fmla="*/ 12 h 432"/>
                <a:gd name="T66" fmla="*/ 176 w 319"/>
                <a:gd name="T67" fmla="*/ 18 h 432"/>
                <a:gd name="T68" fmla="*/ 163 w 319"/>
                <a:gd name="T69" fmla="*/ 24 h 432"/>
                <a:gd name="T70" fmla="*/ 151 w 319"/>
                <a:gd name="T71" fmla="*/ 31 h 432"/>
                <a:gd name="T72" fmla="*/ 151 w 319"/>
                <a:gd name="T73" fmla="*/ 31 h 432"/>
                <a:gd name="T74" fmla="*/ 149 w 319"/>
                <a:gd name="T75" fmla="*/ 29 h 432"/>
                <a:gd name="T76" fmla="*/ 144 w 319"/>
                <a:gd name="T77" fmla="*/ 24 h 432"/>
                <a:gd name="T78" fmla="*/ 137 w 319"/>
                <a:gd name="T79" fmla="*/ 19 h 432"/>
                <a:gd name="T80" fmla="*/ 123 w 319"/>
                <a:gd name="T81" fmla="*/ 15 h 432"/>
                <a:gd name="T82" fmla="*/ 104 w 319"/>
                <a:gd name="T83" fmla="*/ 10 h 432"/>
                <a:gd name="T84" fmla="*/ 79 w 319"/>
                <a:gd name="T85" fmla="*/ 6 h 432"/>
                <a:gd name="T86" fmla="*/ 44 w 319"/>
                <a:gd name="T87" fmla="*/ 4 h 432"/>
                <a:gd name="T88" fmla="*/ 0 w 319"/>
                <a:gd name="T89" fmla="*/ 2 h 432"/>
                <a:gd name="T90" fmla="*/ 0 w 319"/>
                <a:gd name="T9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9" h="432">
                  <a:moveTo>
                    <a:pt x="0" y="432"/>
                  </a:moveTo>
                  <a:lnTo>
                    <a:pt x="151" y="432"/>
                  </a:lnTo>
                  <a:lnTo>
                    <a:pt x="151" y="175"/>
                  </a:lnTo>
                  <a:lnTo>
                    <a:pt x="151" y="175"/>
                  </a:lnTo>
                  <a:lnTo>
                    <a:pt x="152" y="167"/>
                  </a:lnTo>
                  <a:lnTo>
                    <a:pt x="153" y="159"/>
                  </a:lnTo>
                  <a:lnTo>
                    <a:pt x="156" y="153"/>
                  </a:lnTo>
                  <a:lnTo>
                    <a:pt x="159" y="146"/>
                  </a:lnTo>
                  <a:lnTo>
                    <a:pt x="164" y="140"/>
                  </a:lnTo>
                  <a:lnTo>
                    <a:pt x="169" y="134"/>
                  </a:lnTo>
                  <a:lnTo>
                    <a:pt x="175" y="128"/>
                  </a:lnTo>
                  <a:lnTo>
                    <a:pt x="181" y="123"/>
                  </a:lnTo>
                  <a:lnTo>
                    <a:pt x="196" y="114"/>
                  </a:lnTo>
                  <a:lnTo>
                    <a:pt x="213" y="107"/>
                  </a:lnTo>
                  <a:lnTo>
                    <a:pt x="231" y="103"/>
                  </a:lnTo>
                  <a:lnTo>
                    <a:pt x="240" y="101"/>
                  </a:lnTo>
                  <a:lnTo>
                    <a:pt x="250" y="101"/>
                  </a:lnTo>
                  <a:lnTo>
                    <a:pt x="250" y="101"/>
                  </a:lnTo>
                  <a:lnTo>
                    <a:pt x="268" y="103"/>
                  </a:lnTo>
                  <a:lnTo>
                    <a:pt x="286" y="105"/>
                  </a:lnTo>
                  <a:lnTo>
                    <a:pt x="303" y="110"/>
                  </a:lnTo>
                  <a:lnTo>
                    <a:pt x="319" y="116"/>
                  </a:lnTo>
                  <a:lnTo>
                    <a:pt x="319" y="116"/>
                  </a:lnTo>
                  <a:lnTo>
                    <a:pt x="319" y="4"/>
                  </a:lnTo>
                  <a:lnTo>
                    <a:pt x="319" y="4"/>
                  </a:lnTo>
                  <a:lnTo>
                    <a:pt x="291" y="1"/>
                  </a:lnTo>
                  <a:lnTo>
                    <a:pt x="265" y="0"/>
                  </a:lnTo>
                  <a:lnTo>
                    <a:pt x="265" y="0"/>
                  </a:lnTo>
                  <a:lnTo>
                    <a:pt x="250" y="0"/>
                  </a:lnTo>
                  <a:lnTo>
                    <a:pt x="234" y="2"/>
                  </a:lnTo>
                  <a:lnTo>
                    <a:pt x="220" y="5"/>
                  </a:lnTo>
                  <a:lnTo>
                    <a:pt x="205" y="8"/>
                  </a:lnTo>
                  <a:lnTo>
                    <a:pt x="191" y="12"/>
                  </a:lnTo>
                  <a:lnTo>
                    <a:pt x="176" y="18"/>
                  </a:lnTo>
                  <a:lnTo>
                    <a:pt x="163" y="24"/>
                  </a:lnTo>
                  <a:lnTo>
                    <a:pt x="151" y="31"/>
                  </a:lnTo>
                  <a:lnTo>
                    <a:pt x="151" y="31"/>
                  </a:lnTo>
                  <a:lnTo>
                    <a:pt x="149" y="29"/>
                  </a:lnTo>
                  <a:lnTo>
                    <a:pt x="144" y="24"/>
                  </a:lnTo>
                  <a:lnTo>
                    <a:pt x="137" y="19"/>
                  </a:lnTo>
                  <a:lnTo>
                    <a:pt x="123" y="15"/>
                  </a:lnTo>
                  <a:lnTo>
                    <a:pt x="104" y="10"/>
                  </a:lnTo>
                  <a:lnTo>
                    <a:pt x="79" y="6"/>
                  </a:lnTo>
                  <a:lnTo>
                    <a:pt x="44" y="4"/>
                  </a:lnTo>
                  <a:lnTo>
                    <a:pt x="0" y="2"/>
                  </a:lnTo>
                  <a:lnTo>
                    <a:pt x="0"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8" name="Freeform 40">
              <a:extLst>
                <a:ext uri="{FF2B5EF4-FFF2-40B4-BE49-F238E27FC236}">
                  <a16:creationId xmlns:a16="http://schemas.microsoft.com/office/drawing/2014/main" id="{7861F4F7-E45B-0B49-9A7A-C7DE7965C4FA}"/>
                </a:ext>
              </a:extLst>
            </p:cNvPr>
            <p:cNvSpPr>
              <a:spLocks/>
            </p:cNvSpPr>
            <p:nvPr/>
          </p:nvSpPr>
          <p:spPr bwMode="auto">
            <a:xfrm>
              <a:off x="1701801" y="677863"/>
              <a:ext cx="522288" cy="635000"/>
            </a:xfrm>
            <a:custGeom>
              <a:avLst/>
              <a:gdLst>
                <a:gd name="T0" fmla="*/ 635 w 658"/>
                <a:gd name="T1" fmla="*/ 37 h 800"/>
                <a:gd name="T2" fmla="*/ 614 w 658"/>
                <a:gd name="T3" fmla="*/ 19 h 800"/>
                <a:gd name="T4" fmla="*/ 587 w 658"/>
                <a:gd name="T5" fmla="*/ 7 h 800"/>
                <a:gd name="T6" fmla="*/ 529 w 658"/>
                <a:gd name="T7" fmla="*/ 0 h 800"/>
                <a:gd name="T8" fmla="*/ 442 w 658"/>
                <a:gd name="T9" fmla="*/ 11 h 800"/>
                <a:gd name="T10" fmla="*/ 337 w 658"/>
                <a:gd name="T11" fmla="*/ 43 h 800"/>
                <a:gd name="T12" fmla="*/ 218 w 658"/>
                <a:gd name="T13" fmla="*/ 95 h 800"/>
                <a:gd name="T14" fmla="*/ 161 w 658"/>
                <a:gd name="T15" fmla="*/ 126 h 800"/>
                <a:gd name="T16" fmla="*/ 146 w 658"/>
                <a:gd name="T17" fmla="*/ 135 h 800"/>
                <a:gd name="T18" fmla="*/ 144 w 658"/>
                <a:gd name="T19" fmla="*/ 142 h 800"/>
                <a:gd name="T20" fmla="*/ 152 w 658"/>
                <a:gd name="T21" fmla="*/ 142 h 800"/>
                <a:gd name="T22" fmla="*/ 181 w 658"/>
                <a:gd name="T23" fmla="*/ 132 h 800"/>
                <a:gd name="T24" fmla="*/ 244 w 658"/>
                <a:gd name="T25" fmla="*/ 104 h 800"/>
                <a:gd name="T26" fmla="*/ 331 w 658"/>
                <a:gd name="T27" fmla="*/ 74 h 800"/>
                <a:gd name="T28" fmla="*/ 407 w 658"/>
                <a:gd name="T29" fmla="*/ 59 h 800"/>
                <a:gd name="T30" fmla="*/ 470 w 658"/>
                <a:gd name="T31" fmla="*/ 59 h 800"/>
                <a:gd name="T32" fmla="*/ 518 w 658"/>
                <a:gd name="T33" fmla="*/ 74 h 800"/>
                <a:gd name="T34" fmla="*/ 541 w 658"/>
                <a:gd name="T35" fmla="*/ 92 h 800"/>
                <a:gd name="T36" fmla="*/ 558 w 658"/>
                <a:gd name="T37" fmla="*/ 121 h 800"/>
                <a:gd name="T38" fmla="*/ 562 w 658"/>
                <a:gd name="T39" fmla="*/ 159 h 800"/>
                <a:gd name="T40" fmla="*/ 554 w 658"/>
                <a:gd name="T41" fmla="*/ 206 h 800"/>
                <a:gd name="T42" fmla="*/ 535 w 658"/>
                <a:gd name="T43" fmla="*/ 258 h 800"/>
                <a:gd name="T44" fmla="*/ 506 w 658"/>
                <a:gd name="T45" fmla="*/ 316 h 800"/>
                <a:gd name="T46" fmla="*/ 436 w 658"/>
                <a:gd name="T47" fmla="*/ 420 h 800"/>
                <a:gd name="T48" fmla="*/ 320 w 658"/>
                <a:gd name="T49" fmla="*/ 551 h 800"/>
                <a:gd name="T50" fmla="*/ 225 w 658"/>
                <a:gd name="T51" fmla="*/ 634 h 800"/>
                <a:gd name="T52" fmla="*/ 173 w 658"/>
                <a:gd name="T53" fmla="*/ 675 h 800"/>
                <a:gd name="T54" fmla="*/ 39 w 658"/>
                <a:gd name="T55" fmla="*/ 767 h 800"/>
                <a:gd name="T56" fmla="*/ 31 w 658"/>
                <a:gd name="T57" fmla="*/ 771 h 800"/>
                <a:gd name="T58" fmla="*/ 2 w 658"/>
                <a:gd name="T59" fmla="*/ 794 h 800"/>
                <a:gd name="T60" fmla="*/ 3 w 658"/>
                <a:gd name="T61" fmla="*/ 799 h 800"/>
                <a:gd name="T62" fmla="*/ 11 w 658"/>
                <a:gd name="T63" fmla="*/ 798 h 800"/>
                <a:gd name="T64" fmla="*/ 38 w 658"/>
                <a:gd name="T65" fmla="*/ 785 h 800"/>
                <a:gd name="T66" fmla="*/ 45 w 658"/>
                <a:gd name="T67" fmla="*/ 780 h 800"/>
                <a:gd name="T68" fmla="*/ 195 w 658"/>
                <a:gd name="T69" fmla="*/ 680 h 800"/>
                <a:gd name="T70" fmla="*/ 301 w 658"/>
                <a:gd name="T71" fmla="*/ 601 h 800"/>
                <a:gd name="T72" fmla="*/ 455 w 658"/>
                <a:gd name="T73" fmla="*/ 461 h 800"/>
                <a:gd name="T74" fmla="*/ 515 w 658"/>
                <a:gd name="T75" fmla="*/ 396 h 800"/>
                <a:gd name="T76" fmla="*/ 585 w 658"/>
                <a:gd name="T77" fmla="*/ 303 h 800"/>
                <a:gd name="T78" fmla="*/ 632 w 658"/>
                <a:gd name="T79" fmla="*/ 216 h 800"/>
                <a:gd name="T80" fmla="*/ 656 w 658"/>
                <a:gd name="T81" fmla="*/ 141 h 800"/>
                <a:gd name="T82" fmla="*/ 657 w 658"/>
                <a:gd name="T83" fmla="*/ 87 h 800"/>
                <a:gd name="T84" fmla="*/ 650 w 658"/>
                <a:gd name="T85" fmla="*/ 60 h 800"/>
                <a:gd name="T86" fmla="*/ 640 w 658"/>
                <a:gd name="T87" fmla="*/ 45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8" h="800">
                  <a:moveTo>
                    <a:pt x="640" y="45"/>
                  </a:moveTo>
                  <a:lnTo>
                    <a:pt x="640" y="45"/>
                  </a:lnTo>
                  <a:lnTo>
                    <a:pt x="635" y="37"/>
                  </a:lnTo>
                  <a:lnTo>
                    <a:pt x="628" y="30"/>
                  </a:lnTo>
                  <a:lnTo>
                    <a:pt x="621" y="24"/>
                  </a:lnTo>
                  <a:lnTo>
                    <a:pt x="614" y="19"/>
                  </a:lnTo>
                  <a:lnTo>
                    <a:pt x="605" y="14"/>
                  </a:lnTo>
                  <a:lnTo>
                    <a:pt x="597" y="11"/>
                  </a:lnTo>
                  <a:lnTo>
                    <a:pt x="587" y="7"/>
                  </a:lnTo>
                  <a:lnTo>
                    <a:pt x="576" y="5"/>
                  </a:lnTo>
                  <a:lnTo>
                    <a:pt x="553" y="1"/>
                  </a:lnTo>
                  <a:lnTo>
                    <a:pt x="529" y="0"/>
                  </a:lnTo>
                  <a:lnTo>
                    <a:pt x="503" y="1"/>
                  </a:lnTo>
                  <a:lnTo>
                    <a:pt x="474" y="5"/>
                  </a:lnTo>
                  <a:lnTo>
                    <a:pt x="442" y="11"/>
                  </a:lnTo>
                  <a:lnTo>
                    <a:pt x="408" y="19"/>
                  </a:lnTo>
                  <a:lnTo>
                    <a:pt x="373" y="30"/>
                  </a:lnTo>
                  <a:lnTo>
                    <a:pt x="337" y="43"/>
                  </a:lnTo>
                  <a:lnTo>
                    <a:pt x="299" y="59"/>
                  </a:lnTo>
                  <a:lnTo>
                    <a:pt x="260" y="76"/>
                  </a:lnTo>
                  <a:lnTo>
                    <a:pt x="218" y="95"/>
                  </a:lnTo>
                  <a:lnTo>
                    <a:pt x="175" y="117"/>
                  </a:lnTo>
                  <a:lnTo>
                    <a:pt x="175" y="117"/>
                  </a:lnTo>
                  <a:lnTo>
                    <a:pt x="161" y="126"/>
                  </a:lnTo>
                  <a:lnTo>
                    <a:pt x="150" y="133"/>
                  </a:lnTo>
                  <a:lnTo>
                    <a:pt x="150" y="133"/>
                  </a:lnTo>
                  <a:lnTo>
                    <a:pt x="146" y="135"/>
                  </a:lnTo>
                  <a:lnTo>
                    <a:pt x="144" y="138"/>
                  </a:lnTo>
                  <a:lnTo>
                    <a:pt x="144" y="140"/>
                  </a:lnTo>
                  <a:lnTo>
                    <a:pt x="144" y="142"/>
                  </a:lnTo>
                  <a:lnTo>
                    <a:pt x="145" y="144"/>
                  </a:lnTo>
                  <a:lnTo>
                    <a:pt x="148" y="144"/>
                  </a:lnTo>
                  <a:lnTo>
                    <a:pt x="152" y="142"/>
                  </a:lnTo>
                  <a:lnTo>
                    <a:pt x="152" y="142"/>
                  </a:lnTo>
                  <a:lnTo>
                    <a:pt x="167" y="138"/>
                  </a:lnTo>
                  <a:lnTo>
                    <a:pt x="181" y="132"/>
                  </a:lnTo>
                  <a:lnTo>
                    <a:pt x="181" y="132"/>
                  </a:lnTo>
                  <a:lnTo>
                    <a:pt x="214" y="116"/>
                  </a:lnTo>
                  <a:lnTo>
                    <a:pt x="244" y="104"/>
                  </a:lnTo>
                  <a:lnTo>
                    <a:pt x="274" y="92"/>
                  </a:lnTo>
                  <a:lnTo>
                    <a:pt x="303" y="82"/>
                  </a:lnTo>
                  <a:lnTo>
                    <a:pt x="331" y="74"/>
                  </a:lnTo>
                  <a:lnTo>
                    <a:pt x="358" y="68"/>
                  </a:lnTo>
                  <a:lnTo>
                    <a:pt x="383" y="63"/>
                  </a:lnTo>
                  <a:lnTo>
                    <a:pt x="407" y="59"/>
                  </a:lnTo>
                  <a:lnTo>
                    <a:pt x="429" y="58"/>
                  </a:lnTo>
                  <a:lnTo>
                    <a:pt x="451" y="58"/>
                  </a:lnTo>
                  <a:lnTo>
                    <a:pt x="470" y="59"/>
                  </a:lnTo>
                  <a:lnTo>
                    <a:pt x="488" y="62"/>
                  </a:lnTo>
                  <a:lnTo>
                    <a:pt x="504" y="66"/>
                  </a:lnTo>
                  <a:lnTo>
                    <a:pt x="518" y="74"/>
                  </a:lnTo>
                  <a:lnTo>
                    <a:pt x="530" y="82"/>
                  </a:lnTo>
                  <a:lnTo>
                    <a:pt x="541" y="92"/>
                  </a:lnTo>
                  <a:lnTo>
                    <a:pt x="541" y="92"/>
                  </a:lnTo>
                  <a:lnTo>
                    <a:pt x="548" y="100"/>
                  </a:lnTo>
                  <a:lnTo>
                    <a:pt x="554" y="110"/>
                  </a:lnTo>
                  <a:lnTo>
                    <a:pt x="558" y="121"/>
                  </a:lnTo>
                  <a:lnTo>
                    <a:pt x="560" y="133"/>
                  </a:lnTo>
                  <a:lnTo>
                    <a:pt x="562" y="146"/>
                  </a:lnTo>
                  <a:lnTo>
                    <a:pt x="562" y="159"/>
                  </a:lnTo>
                  <a:lnTo>
                    <a:pt x="560" y="174"/>
                  </a:lnTo>
                  <a:lnTo>
                    <a:pt x="558" y="190"/>
                  </a:lnTo>
                  <a:lnTo>
                    <a:pt x="554" y="206"/>
                  </a:lnTo>
                  <a:lnTo>
                    <a:pt x="548" y="223"/>
                  </a:lnTo>
                  <a:lnTo>
                    <a:pt x="542" y="240"/>
                  </a:lnTo>
                  <a:lnTo>
                    <a:pt x="535" y="258"/>
                  </a:lnTo>
                  <a:lnTo>
                    <a:pt x="527" y="278"/>
                  </a:lnTo>
                  <a:lnTo>
                    <a:pt x="517" y="297"/>
                  </a:lnTo>
                  <a:lnTo>
                    <a:pt x="506" y="316"/>
                  </a:lnTo>
                  <a:lnTo>
                    <a:pt x="494" y="337"/>
                  </a:lnTo>
                  <a:lnTo>
                    <a:pt x="468" y="378"/>
                  </a:lnTo>
                  <a:lnTo>
                    <a:pt x="436" y="420"/>
                  </a:lnTo>
                  <a:lnTo>
                    <a:pt x="401" y="464"/>
                  </a:lnTo>
                  <a:lnTo>
                    <a:pt x="362" y="507"/>
                  </a:lnTo>
                  <a:lnTo>
                    <a:pt x="320" y="551"/>
                  </a:lnTo>
                  <a:lnTo>
                    <a:pt x="274" y="593"/>
                  </a:lnTo>
                  <a:lnTo>
                    <a:pt x="250" y="613"/>
                  </a:lnTo>
                  <a:lnTo>
                    <a:pt x="225" y="634"/>
                  </a:lnTo>
                  <a:lnTo>
                    <a:pt x="200" y="654"/>
                  </a:lnTo>
                  <a:lnTo>
                    <a:pt x="173" y="675"/>
                  </a:lnTo>
                  <a:lnTo>
                    <a:pt x="173" y="675"/>
                  </a:lnTo>
                  <a:lnTo>
                    <a:pt x="107" y="723"/>
                  </a:lnTo>
                  <a:lnTo>
                    <a:pt x="70" y="747"/>
                  </a:lnTo>
                  <a:lnTo>
                    <a:pt x="39" y="767"/>
                  </a:lnTo>
                  <a:lnTo>
                    <a:pt x="39" y="767"/>
                  </a:lnTo>
                  <a:lnTo>
                    <a:pt x="31" y="771"/>
                  </a:lnTo>
                  <a:lnTo>
                    <a:pt x="31" y="771"/>
                  </a:lnTo>
                  <a:lnTo>
                    <a:pt x="5" y="790"/>
                  </a:lnTo>
                  <a:lnTo>
                    <a:pt x="5" y="790"/>
                  </a:lnTo>
                  <a:lnTo>
                    <a:pt x="2" y="794"/>
                  </a:lnTo>
                  <a:lnTo>
                    <a:pt x="0" y="797"/>
                  </a:lnTo>
                  <a:lnTo>
                    <a:pt x="2" y="798"/>
                  </a:lnTo>
                  <a:lnTo>
                    <a:pt x="3" y="799"/>
                  </a:lnTo>
                  <a:lnTo>
                    <a:pt x="4" y="800"/>
                  </a:lnTo>
                  <a:lnTo>
                    <a:pt x="8" y="800"/>
                  </a:lnTo>
                  <a:lnTo>
                    <a:pt x="11" y="798"/>
                  </a:lnTo>
                  <a:lnTo>
                    <a:pt x="11" y="798"/>
                  </a:lnTo>
                  <a:lnTo>
                    <a:pt x="24" y="792"/>
                  </a:lnTo>
                  <a:lnTo>
                    <a:pt x="38" y="785"/>
                  </a:lnTo>
                  <a:lnTo>
                    <a:pt x="38" y="785"/>
                  </a:lnTo>
                  <a:lnTo>
                    <a:pt x="45" y="780"/>
                  </a:lnTo>
                  <a:lnTo>
                    <a:pt x="45" y="780"/>
                  </a:lnTo>
                  <a:lnTo>
                    <a:pt x="80" y="758"/>
                  </a:lnTo>
                  <a:lnTo>
                    <a:pt x="120" y="732"/>
                  </a:lnTo>
                  <a:lnTo>
                    <a:pt x="195" y="680"/>
                  </a:lnTo>
                  <a:lnTo>
                    <a:pt x="195" y="680"/>
                  </a:lnTo>
                  <a:lnTo>
                    <a:pt x="249" y="641"/>
                  </a:lnTo>
                  <a:lnTo>
                    <a:pt x="301" y="601"/>
                  </a:lnTo>
                  <a:lnTo>
                    <a:pt x="301" y="770"/>
                  </a:lnTo>
                  <a:lnTo>
                    <a:pt x="455" y="770"/>
                  </a:lnTo>
                  <a:lnTo>
                    <a:pt x="455" y="461"/>
                  </a:lnTo>
                  <a:lnTo>
                    <a:pt x="455" y="461"/>
                  </a:lnTo>
                  <a:lnTo>
                    <a:pt x="486" y="429"/>
                  </a:lnTo>
                  <a:lnTo>
                    <a:pt x="515" y="396"/>
                  </a:lnTo>
                  <a:lnTo>
                    <a:pt x="540" y="365"/>
                  </a:lnTo>
                  <a:lnTo>
                    <a:pt x="563" y="333"/>
                  </a:lnTo>
                  <a:lnTo>
                    <a:pt x="585" y="303"/>
                  </a:lnTo>
                  <a:lnTo>
                    <a:pt x="603" y="273"/>
                  </a:lnTo>
                  <a:lnTo>
                    <a:pt x="618" y="244"/>
                  </a:lnTo>
                  <a:lnTo>
                    <a:pt x="632" y="216"/>
                  </a:lnTo>
                  <a:lnTo>
                    <a:pt x="643" y="190"/>
                  </a:lnTo>
                  <a:lnTo>
                    <a:pt x="651" y="164"/>
                  </a:lnTo>
                  <a:lnTo>
                    <a:pt x="656" y="141"/>
                  </a:lnTo>
                  <a:lnTo>
                    <a:pt x="658" y="118"/>
                  </a:lnTo>
                  <a:lnTo>
                    <a:pt x="658" y="98"/>
                  </a:lnTo>
                  <a:lnTo>
                    <a:pt x="657" y="87"/>
                  </a:lnTo>
                  <a:lnTo>
                    <a:pt x="656" y="78"/>
                  </a:lnTo>
                  <a:lnTo>
                    <a:pt x="652" y="69"/>
                  </a:lnTo>
                  <a:lnTo>
                    <a:pt x="650" y="60"/>
                  </a:lnTo>
                  <a:lnTo>
                    <a:pt x="645" y="52"/>
                  </a:lnTo>
                  <a:lnTo>
                    <a:pt x="640" y="45"/>
                  </a:lnTo>
                  <a:lnTo>
                    <a:pt x="64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9" name="Freeform 41">
              <a:extLst>
                <a:ext uri="{FF2B5EF4-FFF2-40B4-BE49-F238E27FC236}">
                  <a16:creationId xmlns:a16="http://schemas.microsoft.com/office/drawing/2014/main" id="{EF813C41-655F-0844-8649-6427ECB59943}"/>
                </a:ext>
              </a:extLst>
            </p:cNvPr>
            <p:cNvSpPr>
              <a:spLocks/>
            </p:cNvSpPr>
            <p:nvPr/>
          </p:nvSpPr>
          <p:spPr bwMode="auto">
            <a:xfrm>
              <a:off x="1233488" y="814388"/>
              <a:ext cx="819150" cy="649288"/>
            </a:xfrm>
            <a:custGeom>
              <a:avLst/>
              <a:gdLst>
                <a:gd name="T0" fmla="*/ 442 w 1032"/>
                <a:gd name="T1" fmla="*/ 660 h 819"/>
                <a:gd name="T2" fmla="*/ 582 w 1032"/>
                <a:gd name="T3" fmla="*/ 569 h 819"/>
                <a:gd name="T4" fmla="*/ 598 w 1032"/>
                <a:gd name="T5" fmla="*/ 553 h 819"/>
                <a:gd name="T6" fmla="*/ 594 w 1032"/>
                <a:gd name="T7" fmla="*/ 549 h 819"/>
                <a:gd name="T8" fmla="*/ 560 w 1032"/>
                <a:gd name="T9" fmla="*/ 567 h 819"/>
                <a:gd name="T10" fmla="*/ 397 w 1032"/>
                <a:gd name="T11" fmla="*/ 661 h 819"/>
                <a:gd name="T12" fmla="*/ 264 w 1032"/>
                <a:gd name="T13" fmla="*/ 713 h 819"/>
                <a:gd name="T14" fmla="*/ 175 w 1032"/>
                <a:gd name="T15" fmla="*/ 722 h 819"/>
                <a:gd name="T16" fmla="*/ 138 w 1032"/>
                <a:gd name="T17" fmla="*/ 713 h 819"/>
                <a:gd name="T18" fmla="*/ 107 w 1032"/>
                <a:gd name="T19" fmla="*/ 692 h 819"/>
                <a:gd name="T20" fmla="*/ 94 w 1032"/>
                <a:gd name="T21" fmla="*/ 670 h 819"/>
                <a:gd name="T22" fmla="*/ 87 w 1032"/>
                <a:gd name="T23" fmla="*/ 639 h 819"/>
                <a:gd name="T24" fmla="*/ 106 w 1032"/>
                <a:gd name="T25" fmla="*/ 559 h 819"/>
                <a:gd name="T26" fmla="*/ 167 w 1032"/>
                <a:gd name="T27" fmla="*/ 463 h 819"/>
                <a:gd name="T28" fmla="*/ 260 w 1032"/>
                <a:gd name="T29" fmla="*/ 354 h 819"/>
                <a:gd name="T30" fmla="*/ 322 w 1032"/>
                <a:gd name="T31" fmla="*/ 668 h 819"/>
                <a:gd name="T32" fmla="*/ 442 w 1032"/>
                <a:gd name="T33" fmla="*/ 281 h 819"/>
                <a:gd name="T34" fmla="*/ 491 w 1032"/>
                <a:gd name="T35" fmla="*/ 381 h 819"/>
                <a:gd name="T36" fmla="*/ 530 w 1032"/>
                <a:gd name="T37" fmla="*/ 428 h 819"/>
                <a:gd name="T38" fmla="*/ 578 w 1032"/>
                <a:gd name="T39" fmla="*/ 460 h 819"/>
                <a:gd name="T40" fmla="*/ 635 w 1032"/>
                <a:gd name="T41" fmla="*/ 479 h 819"/>
                <a:gd name="T42" fmla="*/ 682 w 1032"/>
                <a:gd name="T43" fmla="*/ 480 h 819"/>
                <a:gd name="T44" fmla="*/ 741 w 1032"/>
                <a:gd name="T45" fmla="*/ 466 h 819"/>
                <a:gd name="T46" fmla="*/ 792 w 1032"/>
                <a:gd name="T47" fmla="*/ 437 h 819"/>
                <a:gd name="T48" fmla="*/ 833 w 1032"/>
                <a:gd name="T49" fmla="*/ 394 h 819"/>
                <a:gd name="T50" fmla="*/ 891 w 1032"/>
                <a:gd name="T51" fmla="*/ 281 h 819"/>
                <a:gd name="T52" fmla="*/ 967 w 1032"/>
                <a:gd name="T53" fmla="*/ 284 h 819"/>
                <a:gd name="T54" fmla="*/ 1029 w 1032"/>
                <a:gd name="T55" fmla="*/ 206 h 819"/>
                <a:gd name="T56" fmla="*/ 1031 w 1032"/>
                <a:gd name="T57" fmla="*/ 188 h 819"/>
                <a:gd name="T58" fmla="*/ 994 w 1032"/>
                <a:gd name="T59" fmla="*/ 139 h 819"/>
                <a:gd name="T60" fmla="*/ 939 w 1032"/>
                <a:gd name="T61" fmla="*/ 110 h 819"/>
                <a:gd name="T62" fmla="*/ 897 w 1032"/>
                <a:gd name="T63" fmla="*/ 104 h 819"/>
                <a:gd name="T64" fmla="*/ 866 w 1032"/>
                <a:gd name="T65" fmla="*/ 108 h 819"/>
                <a:gd name="T66" fmla="*/ 818 w 1032"/>
                <a:gd name="T67" fmla="*/ 127 h 819"/>
                <a:gd name="T68" fmla="*/ 764 w 1032"/>
                <a:gd name="T69" fmla="*/ 186 h 819"/>
                <a:gd name="T70" fmla="*/ 694 w 1032"/>
                <a:gd name="T71" fmla="*/ 332 h 819"/>
                <a:gd name="T72" fmla="*/ 666 w 1032"/>
                <a:gd name="T73" fmla="*/ 344 h 819"/>
                <a:gd name="T74" fmla="*/ 643 w 1032"/>
                <a:gd name="T75" fmla="*/ 336 h 819"/>
                <a:gd name="T76" fmla="*/ 569 w 1032"/>
                <a:gd name="T77" fmla="*/ 186 h 819"/>
                <a:gd name="T78" fmla="*/ 546 w 1032"/>
                <a:gd name="T79" fmla="*/ 153 h 819"/>
                <a:gd name="T80" fmla="*/ 549 w 1032"/>
                <a:gd name="T81" fmla="*/ 99 h 819"/>
                <a:gd name="T82" fmla="*/ 652 w 1032"/>
                <a:gd name="T83" fmla="*/ 28 h 819"/>
                <a:gd name="T84" fmla="*/ 682 w 1032"/>
                <a:gd name="T85" fmla="*/ 6 h 819"/>
                <a:gd name="T86" fmla="*/ 678 w 1032"/>
                <a:gd name="T87" fmla="*/ 0 h 819"/>
                <a:gd name="T88" fmla="*/ 658 w 1032"/>
                <a:gd name="T89" fmla="*/ 8 h 819"/>
                <a:gd name="T90" fmla="*/ 540 w 1032"/>
                <a:gd name="T91" fmla="*/ 80 h 819"/>
                <a:gd name="T92" fmla="*/ 489 w 1032"/>
                <a:gd name="T93" fmla="*/ 114 h 819"/>
                <a:gd name="T94" fmla="*/ 436 w 1032"/>
                <a:gd name="T95" fmla="*/ 104 h 819"/>
                <a:gd name="T96" fmla="*/ 391 w 1032"/>
                <a:gd name="T97" fmla="*/ 111 h 819"/>
                <a:gd name="T98" fmla="*/ 342 w 1032"/>
                <a:gd name="T99" fmla="*/ 138 h 819"/>
                <a:gd name="T100" fmla="*/ 305 w 1032"/>
                <a:gd name="T101" fmla="*/ 182 h 819"/>
                <a:gd name="T102" fmla="*/ 289 w 1032"/>
                <a:gd name="T103" fmla="*/ 237 h 819"/>
                <a:gd name="T104" fmla="*/ 249 w 1032"/>
                <a:gd name="T105" fmla="*/ 308 h 819"/>
                <a:gd name="T106" fmla="*/ 116 w 1032"/>
                <a:gd name="T107" fmla="*/ 451 h 819"/>
                <a:gd name="T108" fmla="*/ 31 w 1032"/>
                <a:gd name="T109" fmla="*/ 580 h 819"/>
                <a:gd name="T110" fmla="*/ 2 w 1032"/>
                <a:gd name="T111" fmla="*/ 662 h 819"/>
                <a:gd name="T112" fmla="*/ 1 w 1032"/>
                <a:gd name="T113" fmla="*/ 708 h 819"/>
                <a:gd name="T114" fmla="*/ 16 w 1032"/>
                <a:gd name="T115" fmla="*/ 745 h 819"/>
                <a:gd name="T116" fmla="*/ 46 w 1032"/>
                <a:gd name="T117" fmla="*/ 772 h 819"/>
                <a:gd name="T118" fmla="*/ 104 w 1032"/>
                <a:gd name="T119" fmla="*/ 786 h 819"/>
                <a:gd name="T120" fmla="*/ 179 w 1032"/>
                <a:gd name="T121" fmla="*/ 777 h 819"/>
                <a:gd name="T122" fmla="*/ 289 w 1032"/>
                <a:gd name="T123" fmla="*/ 73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2" h="819">
                  <a:moveTo>
                    <a:pt x="289" y="819"/>
                  </a:moveTo>
                  <a:lnTo>
                    <a:pt x="442" y="819"/>
                  </a:lnTo>
                  <a:lnTo>
                    <a:pt x="442" y="660"/>
                  </a:lnTo>
                  <a:lnTo>
                    <a:pt x="442" y="660"/>
                  </a:lnTo>
                  <a:lnTo>
                    <a:pt x="506" y="620"/>
                  </a:lnTo>
                  <a:lnTo>
                    <a:pt x="569" y="579"/>
                  </a:lnTo>
                  <a:lnTo>
                    <a:pt x="569" y="579"/>
                  </a:lnTo>
                  <a:lnTo>
                    <a:pt x="582" y="569"/>
                  </a:lnTo>
                  <a:lnTo>
                    <a:pt x="593" y="559"/>
                  </a:lnTo>
                  <a:lnTo>
                    <a:pt x="593" y="559"/>
                  </a:lnTo>
                  <a:lnTo>
                    <a:pt x="596" y="557"/>
                  </a:lnTo>
                  <a:lnTo>
                    <a:pt x="598" y="553"/>
                  </a:lnTo>
                  <a:lnTo>
                    <a:pt x="598" y="551"/>
                  </a:lnTo>
                  <a:lnTo>
                    <a:pt x="598" y="550"/>
                  </a:lnTo>
                  <a:lnTo>
                    <a:pt x="595" y="549"/>
                  </a:lnTo>
                  <a:lnTo>
                    <a:pt x="594" y="549"/>
                  </a:lnTo>
                  <a:lnTo>
                    <a:pt x="588" y="550"/>
                  </a:lnTo>
                  <a:lnTo>
                    <a:pt x="588" y="550"/>
                  </a:lnTo>
                  <a:lnTo>
                    <a:pt x="560" y="567"/>
                  </a:lnTo>
                  <a:lnTo>
                    <a:pt x="560" y="567"/>
                  </a:lnTo>
                  <a:lnTo>
                    <a:pt x="517" y="593"/>
                  </a:lnTo>
                  <a:lnTo>
                    <a:pt x="474" y="619"/>
                  </a:lnTo>
                  <a:lnTo>
                    <a:pt x="435" y="640"/>
                  </a:lnTo>
                  <a:lnTo>
                    <a:pt x="397" y="661"/>
                  </a:lnTo>
                  <a:lnTo>
                    <a:pt x="361" y="678"/>
                  </a:lnTo>
                  <a:lnTo>
                    <a:pt x="326" y="692"/>
                  </a:lnTo>
                  <a:lnTo>
                    <a:pt x="295" y="703"/>
                  </a:lnTo>
                  <a:lnTo>
                    <a:pt x="264" y="713"/>
                  </a:lnTo>
                  <a:lnTo>
                    <a:pt x="237" y="719"/>
                  </a:lnTo>
                  <a:lnTo>
                    <a:pt x="210" y="722"/>
                  </a:lnTo>
                  <a:lnTo>
                    <a:pt x="187" y="724"/>
                  </a:lnTo>
                  <a:lnTo>
                    <a:pt x="175" y="722"/>
                  </a:lnTo>
                  <a:lnTo>
                    <a:pt x="165" y="721"/>
                  </a:lnTo>
                  <a:lnTo>
                    <a:pt x="156" y="720"/>
                  </a:lnTo>
                  <a:lnTo>
                    <a:pt x="146" y="716"/>
                  </a:lnTo>
                  <a:lnTo>
                    <a:pt x="138" y="713"/>
                  </a:lnTo>
                  <a:lnTo>
                    <a:pt x="129" y="709"/>
                  </a:lnTo>
                  <a:lnTo>
                    <a:pt x="121" y="704"/>
                  </a:lnTo>
                  <a:lnTo>
                    <a:pt x="115" y="698"/>
                  </a:lnTo>
                  <a:lnTo>
                    <a:pt x="107" y="692"/>
                  </a:lnTo>
                  <a:lnTo>
                    <a:pt x="101" y="685"/>
                  </a:lnTo>
                  <a:lnTo>
                    <a:pt x="101" y="685"/>
                  </a:lnTo>
                  <a:lnTo>
                    <a:pt x="98" y="678"/>
                  </a:lnTo>
                  <a:lnTo>
                    <a:pt x="94" y="670"/>
                  </a:lnTo>
                  <a:lnTo>
                    <a:pt x="91" y="663"/>
                  </a:lnTo>
                  <a:lnTo>
                    <a:pt x="89" y="655"/>
                  </a:lnTo>
                  <a:lnTo>
                    <a:pt x="87" y="648"/>
                  </a:lnTo>
                  <a:lnTo>
                    <a:pt x="87" y="639"/>
                  </a:lnTo>
                  <a:lnTo>
                    <a:pt x="88" y="621"/>
                  </a:lnTo>
                  <a:lnTo>
                    <a:pt x="92" y="602"/>
                  </a:lnTo>
                  <a:lnTo>
                    <a:pt x="98" y="581"/>
                  </a:lnTo>
                  <a:lnTo>
                    <a:pt x="106" y="559"/>
                  </a:lnTo>
                  <a:lnTo>
                    <a:pt x="118" y="536"/>
                  </a:lnTo>
                  <a:lnTo>
                    <a:pt x="132" y="512"/>
                  </a:lnTo>
                  <a:lnTo>
                    <a:pt x="148" y="488"/>
                  </a:lnTo>
                  <a:lnTo>
                    <a:pt x="167" y="463"/>
                  </a:lnTo>
                  <a:lnTo>
                    <a:pt x="187" y="436"/>
                  </a:lnTo>
                  <a:lnTo>
                    <a:pt x="210" y="410"/>
                  </a:lnTo>
                  <a:lnTo>
                    <a:pt x="234" y="383"/>
                  </a:lnTo>
                  <a:lnTo>
                    <a:pt x="260" y="354"/>
                  </a:lnTo>
                  <a:lnTo>
                    <a:pt x="289" y="326"/>
                  </a:lnTo>
                  <a:lnTo>
                    <a:pt x="289" y="681"/>
                  </a:lnTo>
                  <a:lnTo>
                    <a:pt x="289" y="681"/>
                  </a:lnTo>
                  <a:lnTo>
                    <a:pt x="322" y="668"/>
                  </a:lnTo>
                  <a:lnTo>
                    <a:pt x="359" y="652"/>
                  </a:lnTo>
                  <a:lnTo>
                    <a:pt x="400" y="633"/>
                  </a:lnTo>
                  <a:lnTo>
                    <a:pt x="442" y="610"/>
                  </a:lnTo>
                  <a:lnTo>
                    <a:pt x="442" y="281"/>
                  </a:lnTo>
                  <a:lnTo>
                    <a:pt x="476" y="353"/>
                  </a:lnTo>
                  <a:lnTo>
                    <a:pt x="476" y="353"/>
                  </a:lnTo>
                  <a:lnTo>
                    <a:pt x="483" y="367"/>
                  </a:lnTo>
                  <a:lnTo>
                    <a:pt x="491" y="381"/>
                  </a:lnTo>
                  <a:lnTo>
                    <a:pt x="500" y="394"/>
                  </a:lnTo>
                  <a:lnTo>
                    <a:pt x="509" y="406"/>
                  </a:lnTo>
                  <a:lnTo>
                    <a:pt x="519" y="418"/>
                  </a:lnTo>
                  <a:lnTo>
                    <a:pt x="530" y="428"/>
                  </a:lnTo>
                  <a:lnTo>
                    <a:pt x="541" y="437"/>
                  </a:lnTo>
                  <a:lnTo>
                    <a:pt x="553" y="446"/>
                  </a:lnTo>
                  <a:lnTo>
                    <a:pt x="565" y="454"/>
                  </a:lnTo>
                  <a:lnTo>
                    <a:pt x="578" y="460"/>
                  </a:lnTo>
                  <a:lnTo>
                    <a:pt x="592" y="466"/>
                  </a:lnTo>
                  <a:lnTo>
                    <a:pt x="606" y="471"/>
                  </a:lnTo>
                  <a:lnTo>
                    <a:pt x="621" y="475"/>
                  </a:lnTo>
                  <a:lnTo>
                    <a:pt x="635" y="479"/>
                  </a:lnTo>
                  <a:lnTo>
                    <a:pt x="651" y="480"/>
                  </a:lnTo>
                  <a:lnTo>
                    <a:pt x="666" y="480"/>
                  </a:lnTo>
                  <a:lnTo>
                    <a:pt x="666" y="480"/>
                  </a:lnTo>
                  <a:lnTo>
                    <a:pt x="682" y="480"/>
                  </a:lnTo>
                  <a:lnTo>
                    <a:pt x="698" y="479"/>
                  </a:lnTo>
                  <a:lnTo>
                    <a:pt x="712" y="475"/>
                  </a:lnTo>
                  <a:lnTo>
                    <a:pt x="727" y="471"/>
                  </a:lnTo>
                  <a:lnTo>
                    <a:pt x="741" y="466"/>
                  </a:lnTo>
                  <a:lnTo>
                    <a:pt x="755" y="460"/>
                  </a:lnTo>
                  <a:lnTo>
                    <a:pt x="768" y="454"/>
                  </a:lnTo>
                  <a:lnTo>
                    <a:pt x="780" y="446"/>
                  </a:lnTo>
                  <a:lnTo>
                    <a:pt x="792" y="437"/>
                  </a:lnTo>
                  <a:lnTo>
                    <a:pt x="803" y="428"/>
                  </a:lnTo>
                  <a:lnTo>
                    <a:pt x="814" y="418"/>
                  </a:lnTo>
                  <a:lnTo>
                    <a:pt x="823" y="406"/>
                  </a:lnTo>
                  <a:lnTo>
                    <a:pt x="833" y="394"/>
                  </a:lnTo>
                  <a:lnTo>
                    <a:pt x="841" y="381"/>
                  </a:lnTo>
                  <a:lnTo>
                    <a:pt x="850" y="367"/>
                  </a:lnTo>
                  <a:lnTo>
                    <a:pt x="857" y="353"/>
                  </a:lnTo>
                  <a:lnTo>
                    <a:pt x="891" y="281"/>
                  </a:lnTo>
                  <a:lnTo>
                    <a:pt x="891" y="365"/>
                  </a:lnTo>
                  <a:lnTo>
                    <a:pt x="891" y="365"/>
                  </a:lnTo>
                  <a:lnTo>
                    <a:pt x="931" y="324"/>
                  </a:lnTo>
                  <a:lnTo>
                    <a:pt x="967" y="284"/>
                  </a:lnTo>
                  <a:lnTo>
                    <a:pt x="1000" y="246"/>
                  </a:lnTo>
                  <a:lnTo>
                    <a:pt x="1015" y="225"/>
                  </a:lnTo>
                  <a:lnTo>
                    <a:pt x="1029" y="206"/>
                  </a:lnTo>
                  <a:lnTo>
                    <a:pt x="1029" y="206"/>
                  </a:lnTo>
                  <a:lnTo>
                    <a:pt x="1031" y="201"/>
                  </a:lnTo>
                  <a:lnTo>
                    <a:pt x="1032" y="197"/>
                  </a:lnTo>
                  <a:lnTo>
                    <a:pt x="1032" y="192"/>
                  </a:lnTo>
                  <a:lnTo>
                    <a:pt x="1031" y="188"/>
                  </a:lnTo>
                  <a:lnTo>
                    <a:pt x="1031" y="188"/>
                  </a:lnTo>
                  <a:lnTo>
                    <a:pt x="1020" y="171"/>
                  </a:lnTo>
                  <a:lnTo>
                    <a:pt x="1008" y="154"/>
                  </a:lnTo>
                  <a:lnTo>
                    <a:pt x="994" y="139"/>
                  </a:lnTo>
                  <a:lnTo>
                    <a:pt x="977" y="127"/>
                  </a:lnTo>
                  <a:lnTo>
                    <a:pt x="959" y="118"/>
                  </a:lnTo>
                  <a:lnTo>
                    <a:pt x="950" y="114"/>
                  </a:lnTo>
                  <a:lnTo>
                    <a:pt x="939" y="110"/>
                  </a:lnTo>
                  <a:lnTo>
                    <a:pt x="930" y="108"/>
                  </a:lnTo>
                  <a:lnTo>
                    <a:pt x="919" y="105"/>
                  </a:lnTo>
                  <a:lnTo>
                    <a:pt x="908" y="104"/>
                  </a:lnTo>
                  <a:lnTo>
                    <a:pt x="897" y="104"/>
                  </a:lnTo>
                  <a:lnTo>
                    <a:pt x="897" y="104"/>
                  </a:lnTo>
                  <a:lnTo>
                    <a:pt x="886" y="104"/>
                  </a:lnTo>
                  <a:lnTo>
                    <a:pt x="876" y="105"/>
                  </a:lnTo>
                  <a:lnTo>
                    <a:pt x="866" y="108"/>
                  </a:lnTo>
                  <a:lnTo>
                    <a:pt x="856" y="110"/>
                  </a:lnTo>
                  <a:lnTo>
                    <a:pt x="845" y="114"/>
                  </a:lnTo>
                  <a:lnTo>
                    <a:pt x="837" y="118"/>
                  </a:lnTo>
                  <a:lnTo>
                    <a:pt x="818" y="127"/>
                  </a:lnTo>
                  <a:lnTo>
                    <a:pt x="802" y="139"/>
                  </a:lnTo>
                  <a:lnTo>
                    <a:pt x="787" y="154"/>
                  </a:lnTo>
                  <a:lnTo>
                    <a:pt x="775" y="169"/>
                  </a:lnTo>
                  <a:lnTo>
                    <a:pt x="764" y="186"/>
                  </a:lnTo>
                  <a:lnTo>
                    <a:pt x="700" y="324"/>
                  </a:lnTo>
                  <a:lnTo>
                    <a:pt x="700" y="324"/>
                  </a:lnTo>
                  <a:lnTo>
                    <a:pt x="697" y="329"/>
                  </a:lnTo>
                  <a:lnTo>
                    <a:pt x="694" y="332"/>
                  </a:lnTo>
                  <a:lnTo>
                    <a:pt x="691" y="336"/>
                  </a:lnTo>
                  <a:lnTo>
                    <a:pt x="686" y="340"/>
                  </a:lnTo>
                  <a:lnTo>
                    <a:pt x="677" y="343"/>
                  </a:lnTo>
                  <a:lnTo>
                    <a:pt x="666" y="344"/>
                  </a:lnTo>
                  <a:lnTo>
                    <a:pt x="666" y="344"/>
                  </a:lnTo>
                  <a:lnTo>
                    <a:pt x="657" y="343"/>
                  </a:lnTo>
                  <a:lnTo>
                    <a:pt x="647" y="340"/>
                  </a:lnTo>
                  <a:lnTo>
                    <a:pt x="643" y="336"/>
                  </a:lnTo>
                  <a:lnTo>
                    <a:pt x="639" y="332"/>
                  </a:lnTo>
                  <a:lnTo>
                    <a:pt x="636" y="329"/>
                  </a:lnTo>
                  <a:lnTo>
                    <a:pt x="634" y="324"/>
                  </a:lnTo>
                  <a:lnTo>
                    <a:pt x="569" y="186"/>
                  </a:lnTo>
                  <a:lnTo>
                    <a:pt x="569" y="186"/>
                  </a:lnTo>
                  <a:lnTo>
                    <a:pt x="564" y="178"/>
                  </a:lnTo>
                  <a:lnTo>
                    <a:pt x="558" y="169"/>
                  </a:lnTo>
                  <a:lnTo>
                    <a:pt x="546" y="153"/>
                  </a:lnTo>
                  <a:lnTo>
                    <a:pt x="530" y="139"/>
                  </a:lnTo>
                  <a:lnTo>
                    <a:pt x="514" y="127"/>
                  </a:lnTo>
                  <a:lnTo>
                    <a:pt x="514" y="127"/>
                  </a:lnTo>
                  <a:lnTo>
                    <a:pt x="549" y="99"/>
                  </a:lnTo>
                  <a:lnTo>
                    <a:pt x="583" y="74"/>
                  </a:lnTo>
                  <a:lnTo>
                    <a:pt x="618" y="50"/>
                  </a:lnTo>
                  <a:lnTo>
                    <a:pt x="652" y="28"/>
                  </a:lnTo>
                  <a:lnTo>
                    <a:pt x="652" y="28"/>
                  </a:lnTo>
                  <a:lnTo>
                    <a:pt x="666" y="19"/>
                  </a:lnTo>
                  <a:lnTo>
                    <a:pt x="678" y="10"/>
                  </a:lnTo>
                  <a:lnTo>
                    <a:pt x="678" y="10"/>
                  </a:lnTo>
                  <a:lnTo>
                    <a:pt x="682" y="6"/>
                  </a:lnTo>
                  <a:lnTo>
                    <a:pt x="682" y="4"/>
                  </a:lnTo>
                  <a:lnTo>
                    <a:pt x="682" y="2"/>
                  </a:lnTo>
                  <a:lnTo>
                    <a:pt x="681" y="0"/>
                  </a:lnTo>
                  <a:lnTo>
                    <a:pt x="678" y="0"/>
                  </a:lnTo>
                  <a:lnTo>
                    <a:pt x="675" y="0"/>
                  </a:lnTo>
                  <a:lnTo>
                    <a:pt x="671" y="2"/>
                  </a:lnTo>
                  <a:lnTo>
                    <a:pt x="671" y="2"/>
                  </a:lnTo>
                  <a:lnTo>
                    <a:pt x="658" y="8"/>
                  </a:lnTo>
                  <a:lnTo>
                    <a:pt x="643" y="16"/>
                  </a:lnTo>
                  <a:lnTo>
                    <a:pt x="643" y="16"/>
                  </a:lnTo>
                  <a:lnTo>
                    <a:pt x="575" y="58"/>
                  </a:lnTo>
                  <a:lnTo>
                    <a:pt x="540" y="80"/>
                  </a:lnTo>
                  <a:lnTo>
                    <a:pt x="506" y="103"/>
                  </a:lnTo>
                  <a:lnTo>
                    <a:pt x="506" y="103"/>
                  </a:lnTo>
                  <a:lnTo>
                    <a:pt x="489" y="114"/>
                  </a:lnTo>
                  <a:lnTo>
                    <a:pt x="489" y="114"/>
                  </a:lnTo>
                  <a:lnTo>
                    <a:pt x="477" y="110"/>
                  </a:lnTo>
                  <a:lnTo>
                    <a:pt x="464" y="107"/>
                  </a:lnTo>
                  <a:lnTo>
                    <a:pt x="450" y="105"/>
                  </a:lnTo>
                  <a:lnTo>
                    <a:pt x="436" y="104"/>
                  </a:lnTo>
                  <a:lnTo>
                    <a:pt x="436" y="104"/>
                  </a:lnTo>
                  <a:lnTo>
                    <a:pt x="420" y="105"/>
                  </a:lnTo>
                  <a:lnTo>
                    <a:pt x="406" y="108"/>
                  </a:lnTo>
                  <a:lnTo>
                    <a:pt x="391" y="111"/>
                  </a:lnTo>
                  <a:lnTo>
                    <a:pt x="378" y="116"/>
                  </a:lnTo>
                  <a:lnTo>
                    <a:pt x="366" y="122"/>
                  </a:lnTo>
                  <a:lnTo>
                    <a:pt x="353" y="130"/>
                  </a:lnTo>
                  <a:lnTo>
                    <a:pt x="342" y="138"/>
                  </a:lnTo>
                  <a:lnTo>
                    <a:pt x="331" y="148"/>
                  </a:lnTo>
                  <a:lnTo>
                    <a:pt x="321" y="159"/>
                  </a:lnTo>
                  <a:lnTo>
                    <a:pt x="313" y="169"/>
                  </a:lnTo>
                  <a:lnTo>
                    <a:pt x="305" y="182"/>
                  </a:lnTo>
                  <a:lnTo>
                    <a:pt x="299" y="195"/>
                  </a:lnTo>
                  <a:lnTo>
                    <a:pt x="295" y="208"/>
                  </a:lnTo>
                  <a:lnTo>
                    <a:pt x="291" y="223"/>
                  </a:lnTo>
                  <a:lnTo>
                    <a:pt x="289" y="237"/>
                  </a:lnTo>
                  <a:lnTo>
                    <a:pt x="289" y="252"/>
                  </a:lnTo>
                  <a:lnTo>
                    <a:pt x="289" y="272"/>
                  </a:lnTo>
                  <a:lnTo>
                    <a:pt x="289" y="272"/>
                  </a:lnTo>
                  <a:lnTo>
                    <a:pt x="249" y="308"/>
                  </a:lnTo>
                  <a:lnTo>
                    <a:pt x="211" y="344"/>
                  </a:lnTo>
                  <a:lnTo>
                    <a:pt x="176" y="381"/>
                  </a:lnTo>
                  <a:lnTo>
                    <a:pt x="145" y="416"/>
                  </a:lnTo>
                  <a:lnTo>
                    <a:pt x="116" y="451"/>
                  </a:lnTo>
                  <a:lnTo>
                    <a:pt x="91" y="485"/>
                  </a:lnTo>
                  <a:lnTo>
                    <a:pt x="68" y="517"/>
                  </a:lnTo>
                  <a:lnTo>
                    <a:pt x="47" y="550"/>
                  </a:lnTo>
                  <a:lnTo>
                    <a:pt x="31" y="580"/>
                  </a:lnTo>
                  <a:lnTo>
                    <a:pt x="18" y="609"/>
                  </a:lnTo>
                  <a:lnTo>
                    <a:pt x="8" y="637"/>
                  </a:lnTo>
                  <a:lnTo>
                    <a:pt x="5" y="650"/>
                  </a:lnTo>
                  <a:lnTo>
                    <a:pt x="2" y="662"/>
                  </a:lnTo>
                  <a:lnTo>
                    <a:pt x="0" y="674"/>
                  </a:lnTo>
                  <a:lnTo>
                    <a:pt x="0" y="686"/>
                  </a:lnTo>
                  <a:lnTo>
                    <a:pt x="0" y="697"/>
                  </a:lnTo>
                  <a:lnTo>
                    <a:pt x="1" y="708"/>
                  </a:lnTo>
                  <a:lnTo>
                    <a:pt x="4" y="718"/>
                  </a:lnTo>
                  <a:lnTo>
                    <a:pt x="6" y="727"/>
                  </a:lnTo>
                  <a:lnTo>
                    <a:pt x="11" y="737"/>
                  </a:lnTo>
                  <a:lnTo>
                    <a:pt x="16" y="745"/>
                  </a:lnTo>
                  <a:lnTo>
                    <a:pt x="16" y="745"/>
                  </a:lnTo>
                  <a:lnTo>
                    <a:pt x="24" y="756"/>
                  </a:lnTo>
                  <a:lnTo>
                    <a:pt x="35" y="765"/>
                  </a:lnTo>
                  <a:lnTo>
                    <a:pt x="46" y="772"/>
                  </a:lnTo>
                  <a:lnTo>
                    <a:pt x="59" y="778"/>
                  </a:lnTo>
                  <a:lnTo>
                    <a:pt x="72" y="783"/>
                  </a:lnTo>
                  <a:lnTo>
                    <a:pt x="88" y="785"/>
                  </a:lnTo>
                  <a:lnTo>
                    <a:pt x="104" y="786"/>
                  </a:lnTo>
                  <a:lnTo>
                    <a:pt x="122" y="786"/>
                  </a:lnTo>
                  <a:lnTo>
                    <a:pt x="140" y="784"/>
                  </a:lnTo>
                  <a:lnTo>
                    <a:pt x="158" y="782"/>
                  </a:lnTo>
                  <a:lnTo>
                    <a:pt x="179" y="777"/>
                  </a:lnTo>
                  <a:lnTo>
                    <a:pt x="199" y="772"/>
                  </a:lnTo>
                  <a:lnTo>
                    <a:pt x="220" y="765"/>
                  </a:lnTo>
                  <a:lnTo>
                    <a:pt x="243" y="757"/>
                  </a:lnTo>
                  <a:lnTo>
                    <a:pt x="289" y="739"/>
                  </a:lnTo>
                  <a:lnTo>
                    <a:pt x="289" y="8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30" name="Freeform 42">
              <a:extLst>
                <a:ext uri="{FF2B5EF4-FFF2-40B4-BE49-F238E27FC236}">
                  <a16:creationId xmlns:a16="http://schemas.microsoft.com/office/drawing/2014/main" id="{BB12A395-DE4F-4344-8CDB-87D9E8955E23}"/>
                </a:ext>
              </a:extLst>
            </p:cNvPr>
            <p:cNvSpPr>
              <a:spLocks noEditPoints="1"/>
            </p:cNvSpPr>
            <p:nvPr/>
          </p:nvSpPr>
          <p:spPr bwMode="auto">
            <a:xfrm>
              <a:off x="4046538" y="938213"/>
              <a:ext cx="69850" cy="68263"/>
            </a:xfrm>
            <a:custGeom>
              <a:avLst/>
              <a:gdLst>
                <a:gd name="T0" fmla="*/ 0 w 87"/>
                <a:gd name="T1" fmla="*/ 44 h 87"/>
                <a:gd name="T2" fmla="*/ 4 w 87"/>
                <a:gd name="T3" fmla="*/ 27 h 87"/>
                <a:gd name="T4" fmla="*/ 14 w 87"/>
                <a:gd name="T5" fmla="*/ 12 h 87"/>
                <a:gd name="T6" fmla="*/ 27 w 87"/>
                <a:gd name="T7" fmla="*/ 4 h 87"/>
                <a:gd name="T8" fmla="*/ 44 w 87"/>
                <a:gd name="T9" fmla="*/ 0 h 87"/>
                <a:gd name="T10" fmla="*/ 52 w 87"/>
                <a:gd name="T11" fmla="*/ 0 h 87"/>
                <a:gd name="T12" fmla="*/ 68 w 87"/>
                <a:gd name="T13" fmla="*/ 7 h 87"/>
                <a:gd name="T14" fmla="*/ 80 w 87"/>
                <a:gd name="T15" fmla="*/ 19 h 87"/>
                <a:gd name="T16" fmla="*/ 86 w 87"/>
                <a:gd name="T17" fmla="*/ 35 h 87"/>
                <a:gd name="T18" fmla="*/ 87 w 87"/>
                <a:gd name="T19" fmla="*/ 44 h 87"/>
                <a:gd name="T20" fmla="*/ 84 w 87"/>
                <a:gd name="T21" fmla="*/ 61 h 87"/>
                <a:gd name="T22" fmla="*/ 75 w 87"/>
                <a:gd name="T23" fmla="*/ 74 h 87"/>
                <a:gd name="T24" fmla="*/ 61 w 87"/>
                <a:gd name="T25" fmla="*/ 83 h 87"/>
                <a:gd name="T26" fmla="*/ 44 w 87"/>
                <a:gd name="T27" fmla="*/ 87 h 87"/>
                <a:gd name="T28" fmla="*/ 35 w 87"/>
                <a:gd name="T29" fmla="*/ 86 h 87"/>
                <a:gd name="T30" fmla="*/ 20 w 87"/>
                <a:gd name="T31" fmla="*/ 80 h 87"/>
                <a:gd name="T32" fmla="*/ 8 w 87"/>
                <a:gd name="T33" fmla="*/ 68 h 87"/>
                <a:gd name="T34" fmla="*/ 2 w 87"/>
                <a:gd name="T35" fmla="*/ 52 h 87"/>
                <a:gd name="T36" fmla="*/ 0 w 87"/>
                <a:gd name="T37" fmla="*/ 44 h 87"/>
                <a:gd name="T38" fmla="*/ 76 w 87"/>
                <a:gd name="T39" fmla="*/ 44 h 87"/>
                <a:gd name="T40" fmla="*/ 74 w 87"/>
                <a:gd name="T41" fmla="*/ 29 h 87"/>
                <a:gd name="T42" fmla="*/ 67 w 87"/>
                <a:gd name="T43" fmla="*/ 18 h 87"/>
                <a:gd name="T44" fmla="*/ 57 w 87"/>
                <a:gd name="T45" fmla="*/ 11 h 87"/>
                <a:gd name="T46" fmla="*/ 44 w 87"/>
                <a:gd name="T47" fmla="*/ 9 h 87"/>
                <a:gd name="T48" fmla="*/ 38 w 87"/>
                <a:gd name="T49" fmla="*/ 9 h 87"/>
                <a:gd name="T50" fmla="*/ 26 w 87"/>
                <a:gd name="T51" fmla="*/ 13 h 87"/>
                <a:gd name="T52" fmla="*/ 16 w 87"/>
                <a:gd name="T53" fmla="*/ 23 h 87"/>
                <a:gd name="T54" fmla="*/ 11 w 87"/>
                <a:gd name="T55" fmla="*/ 36 h 87"/>
                <a:gd name="T56" fmla="*/ 11 w 87"/>
                <a:gd name="T57" fmla="*/ 44 h 87"/>
                <a:gd name="T58" fmla="*/ 14 w 87"/>
                <a:gd name="T59" fmla="*/ 57 h 87"/>
                <a:gd name="T60" fmla="*/ 21 w 87"/>
                <a:gd name="T61" fmla="*/ 69 h 87"/>
                <a:gd name="T62" fmla="*/ 31 w 87"/>
                <a:gd name="T63" fmla="*/ 76 h 87"/>
                <a:gd name="T64" fmla="*/ 44 w 87"/>
                <a:gd name="T65" fmla="*/ 79 h 87"/>
                <a:gd name="T66" fmla="*/ 51 w 87"/>
                <a:gd name="T67" fmla="*/ 77 h 87"/>
                <a:gd name="T68" fmla="*/ 62 w 87"/>
                <a:gd name="T69" fmla="*/ 73 h 87"/>
                <a:gd name="T70" fmla="*/ 72 w 87"/>
                <a:gd name="T71" fmla="*/ 63 h 87"/>
                <a:gd name="T72" fmla="*/ 76 w 87"/>
                <a:gd name="T73" fmla="*/ 51 h 87"/>
                <a:gd name="T74" fmla="*/ 76 w 87"/>
                <a:gd name="T75" fmla="*/ 44 h 87"/>
                <a:gd name="T76" fmla="*/ 45 w 87"/>
                <a:gd name="T77" fmla="*/ 18 h 87"/>
                <a:gd name="T78" fmla="*/ 53 w 87"/>
                <a:gd name="T79" fmla="*/ 19 h 87"/>
                <a:gd name="T80" fmla="*/ 61 w 87"/>
                <a:gd name="T81" fmla="*/ 24 h 87"/>
                <a:gd name="T82" fmla="*/ 63 w 87"/>
                <a:gd name="T83" fmla="*/ 33 h 87"/>
                <a:gd name="T84" fmla="*/ 63 w 87"/>
                <a:gd name="T85" fmla="*/ 39 h 87"/>
                <a:gd name="T86" fmla="*/ 56 w 87"/>
                <a:gd name="T87" fmla="*/ 45 h 87"/>
                <a:gd name="T88" fmla="*/ 64 w 87"/>
                <a:gd name="T89" fmla="*/ 68 h 87"/>
                <a:gd name="T90" fmla="*/ 41 w 87"/>
                <a:gd name="T91" fmla="*/ 47 h 87"/>
                <a:gd name="T92" fmla="*/ 37 w 87"/>
                <a:gd name="T93" fmla="*/ 68 h 87"/>
                <a:gd name="T94" fmla="*/ 27 w 87"/>
                <a:gd name="T95" fmla="*/ 18 h 87"/>
                <a:gd name="T96" fmla="*/ 44 w 87"/>
                <a:gd name="T97" fmla="*/ 40 h 87"/>
                <a:gd name="T98" fmla="*/ 49 w 87"/>
                <a:gd name="T99" fmla="*/ 40 h 87"/>
                <a:gd name="T100" fmla="*/ 53 w 87"/>
                <a:gd name="T101" fmla="*/ 36 h 87"/>
                <a:gd name="T102" fmla="*/ 55 w 87"/>
                <a:gd name="T103" fmla="*/ 33 h 87"/>
                <a:gd name="T104" fmla="*/ 51 w 87"/>
                <a:gd name="T105" fmla="*/ 27 h 87"/>
                <a:gd name="T106" fmla="*/ 45 w 87"/>
                <a:gd name="T107" fmla="*/ 26 h 87"/>
                <a:gd name="T108" fmla="*/ 37 w 87"/>
                <a:gd name="T109" fmla="*/ 4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 h="87">
                  <a:moveTo>
                    <a:pt x="0" y="44"/>
                  </a:moveTo>
                  <a:lnTo>
                    <a:pt x="0" y="44"/>
                  </a:lnTo>
                  <a:lnTo>
                    <a:pt x="2" y="35"/>
                  </a:lnTo>
                  <a:lnTo>
                    <a:pt x="4" y="27"/>
                  </a:lnTo>
                  <a:lnTo>
                    <a:pt x="8" y="19"/>
                  </a:lnTo>
                  <a:lnTo>
                    <a:pt x="14" y="12"/>
                  </a:lnTo>
                  <a:lnTo>
                    <a:pt x="20" y="7"/>
                  </a:lnTo>
                  <a:lnTo>
                    <a:pt x="27" y="4"/>
                  </a:lnTo>
                  <a:lnTo>
                    <a:pt x="35" y="0"/>
                  </a:lnTo>
                  <a:lnTo>
                    <a:pt x="44" y="0"/>
                  </a:lnTo>
                  <a:lnTo>
                    <a:pt x="44" y="0"/>
                  </a:lnTo>
                  <a:lnTo>
                    <a:pt x="52" y="0"/>
                  </a:lnTo>
                  <a:lnTo>
                    <a:pt x="61" y="4"/>
                  </a:lnTo>
                  <a:lnTo>
                    <a:pt x="68" y="7"/>
                  </a:lnTo>
                  <a:lnTo>
                    <a:pt x="75" y="12"/>
                  </a:lnTo>
                  <a:lnTo>
                    <a:pt x="80" y="19"/>
                  </a:lnTo>
                  <a:lnTo>
                    <a:pt x="84" y="27"/>
                  </a:lnTo>
                  <a:lnTo>
                    <a:pt x="86" y="35"/>
                  </a:lnTo>
                  <a:lnTo>
                    <a:pt x="87" y="44"/>
                  </a:lnTo>
                  <a:lnTo>
                    <a:pt x="87" y="44"/>
                  </a:lnTo>
                  <a:lnTo>
                    <a:pt x="86" y="52"/>
                  </a:lnTo>
                  <a:lnTo>
                    <a:pt x="84" y="61"/>
                  </a:lnTo>
                  <a:lnTo>
                    <a:pt x="80" y="68"/>
                  </a:lnTo>
                  <a:lnTo>
                    <a:pt x="75" y="74"/>
                  </a:lnTo>
                  <a:lnTo>
                    <a:pt x="68" y="80"/>
                  </a:lnTo>
                  <a:lnTo>
                    <a:pt x="61" y="83"/>
                  </a:lnTo>
                  <a:lnTo>
                    <a:pt x="52" y="86"/>
                  </a:lnTo>
                  <a:lnTo>
                    <a:pt x="44" y="87"/>
                  </a:lnTo>
                  <a:lnTo>
                    <a:pt x="44" y="87"/>
                  </a:lnTo>
                  <a:lnTo>
                    <a:pt x="35" y="86"/>
                  </a:lnTo>
                  <a:lnTo>
                    <a:pt x="27" y="83"/>
                  </a:lnTo>
                  <a:lnTo>
                    <a:pt x="20" y="80"/>
                  </a:lnTo>
                  <a:lnTo>
                    <a:pt x="14" y="74"/>
                  </a:lnTo>
                  <a:lnTo>
                    <a:pt x="8" y="68"/>
                  </a:lnTo>
                  <a:lnTo>
                    <a:pt x="4" y="61"/>
                  </a:lnTo>
                  <a:lnTo>
                    <a:pt x="2" y="52"/>
                  </a:lnTo>
                  <a:lnTo>
                    <a:pt x="0" y="44"/>
                  </a:lnTo>
                  <a:lnTo>
                    <a:pt x="0" y="44"/>
                  </a:lnTo>
                  <a:close/>
                  <a:moveTo>
                    <a:pt x="76" y="44"/>
                  </a:moveTo>
                  <a:lnTo>
                    <a:pt x="76" y="44"/>
                  </a:lnTo>
                  <a:lnTo>
                    <a:pt x="76" y="36"/>
                  </a:lnTo>
                  <a:lnTo>
                    <a:pt x="74" y="29"/>
                  </a:lnTo>
                  <a:lnTo>
                    <a:pt x="72" y="23"/>
                  </a:lnTo>
                  <a:lnTo>
                    <a:pt x="67" y="18"/>
                  </a:lnTo>
                  <a:lnTo>
                    <a:pt x="62" y="13"/>
                  </a:lnTo>
                  <a:lnTo>
                    <a:pt x="57" y="11"/>
                  </a:lnTo>
                  <a:lnTo>
                    <a:pt x="51" y="9"/>
                  </a:lnTo>
                  <a:lnTo>
                    <a:pt x="44" y="9"/>
                  </a:lnTo>
                  <a:lnTo>
                    <a:pt x="44" y="9"/>
                  </a:lnTo>
                  <a:lnTo>
                    <a:pt x="38" y="9"/>
                  </a:lnTo>
                  <a:lnTo>
                    <a:pt x="31" y="11"/>
                  </a:lnTo>
                  <a:lnTo>
                    <a:pt x="26" y="13"/>
                  </a:lnTo>
                  <a:lnTo>
                    <a:pt x="21" y="18"/>
                  </a:lnTo>
                  <a:lnTo>
                    <a:pt x="16" y="23"/>
                  </a:lnTo>
                  <a:lnTo>
                    <a:pt x="14" y="29"/>
                  </a:lnTo>
                  <a:lnTo>
                    <a:pt x="11" y="36"/>
                  </a:lnTo>
                  <a:lnTo>
                    <a:pt x="11" y="44"/>
                  </a:lnTo>
                  <a:lnTo>
                    <a:pt x="11" y="44"/>
                  </a:lnTo>
                  <a:lnTo>
                    <a:pt x="11" y="51"/>
                  </a:lnTo>
                  <a:lnTo>
                    <a:pt x="14" y="57"/>
                  </a:lnTo>
                  <a:lnTo>
                    <a:pt x="16" y="63"/>
                  </a:lnTo>
                  <a:lnTo>
                    <a:pt x="21" y="69"/>
                  </a:lnTo>
                  <a:lnTo>
                    <a:pt x="26" y="73"/>
                  </a:lnTo>
                  <a:lnTo>
                    <a:pt x="31" y="76"/>
                  </a:lnTo>
                  <a:lnTo>
                    <a:pt x="38" y="77"/>
                  </a:lnTo>
                  <a:lnTo>
                    <a:pt x="44" y="79"/>
                  </a:lnTo>
                  <a:lnTo>
                    <a:pt x="44" y="79"/>
                  </a:lnTo>
                  <a:lnTo>
                    <a:pt x="51" y="77"/>
                  </a:lnTo>
                  <a:lnTo>
                    <a:pt x="57" y="76"/>
                  </a:lnTo>
                  <a:lnTo>
                    <a:pt x="62" y="73"/>
                  </a:lnTo>
                  <a:lnTo>
                    <a:pt x="67" y="69"/>
                  </a:lnTo>
                  <a:lnTo>
                    <a:pt x="72" y="63"/>
                  </a:lnTo>
                  <a:lnTo>
                    <a:pt x="74" y="57"/>
                  </a:lnTo>
                  <a:lnTo>
                    <a:pt x="76" y="51"/>
                  </a:lnTo>
                  <a:lnTo>
                    <a:pt x="76" y="44"/>
                  </a:lnTo>
                  <a:lnTo>
                    <a:pt x="76" y="44"/>
                  </a:lnTo>
                  <a:close/>
                  <a:moveTo>
                    <a:pt x="27" y="18"/>
                  </a:moveTo>
                  <a:lnTo>
                    <a:pt x="45" y="18"/>
                  </a:lnTo>
                  <a:lnTo>
                    <a:pt x="45" y="18"/>
                  </a:lnTo>
                  <a:lnTo>
                    <a:pt x="53" y="19"/>
                  </a:lnTo>
                  <a:lnTo>
                    <a:pt x="60" y="22"/>
                  </a:lnTo>
                  <a:lnTo>
                    <a:pt x="61" y="24"/>
                  </a:lnTo>
                  <a:lnTo>
                    <a:pt x="62" y="27"/>
                  </a:lnTo>
                  <a:lnTo>
                    <a:pt x="63" y="33"/>
                  </a:lnTo>
                  <a:lnTo>
                    <a:pt x="63" y="33"/>
                  </a:lnTo>
                  <a:lnTo>
                    <a:pt x="63" y="39"/>
                  </a:lnTo>
                  <a:lnTo>
                    <a:pt x="61" y="42"/>
                  </a:lnTo>
                  <a:lnTo>
                    <a:pt x="56" y="45"/>
                  </a:lnTo>
                  <a:lnTo>
                    <a:pt x="51" y="46"/>
                  </a:lnTo>
                  <a:lnTo>
                    <a:pt x="64" y="68"/>
                  </a:lnTo>
                  <a:lnTo>
                    <a:pt x="55" y="68"/>
                  </a:lnTo>
                  <a:lnTo>
                    <a:pt x="41" y="47"/>
                  </a:lnTo>
                  <a:lnTo>
                    <a:pt x="37" y="47"/>
                  </a:lnTo>
                  <a:lnTo>
                    <a:pt x="37" y="68"/>
                  </a:lnTo>
                  <a:lnTo>
                    <a:pt x="27" y="68"/>
                  </a:lnTo>
                  <a:lnTo>
                    <a:pt x="27" y="18"/>
                  </a:lnTo>
                  <a:close/>
                  <a:moveTo>
                    <a:pt x="37" y="40"/>
                  </a:moveTo>
                  <a:lnTo>
                    <a:pt x="44" y="40"/>
                  </a:lnTo>
                  <a:lnTo>
                    <a:pt x="44" y="40"/>
                  </a:lnTo>
                  <a:lnTo>
                    <a:pt x="49" y="40"/>
                  </a:lnTo>
                  <a:lnTo>
                    <a:pt x="51" y="39"/>
                  </a:lnTo>
                  <a:lnTo>
                    <a:pt x="53" y="36"/>
                  </a:lnTo>
                  <a:lnTo>
                    <a:pt x="55" y="33"/>
                  </a:lnTo>
                  <a:lnTo>
                    <a:pt x="55" y="33"/>
                  </a:lnTo>
                  <a:lnTo>
                    <a:pt x="53" y="29"/>
                  </a:lnTo>
                  <a:lnTo>
                    <a:pt x="51" y="27"/>
                  </a:lnTo>
                  <a:lnTo>
                    <a:pt x="49" y="26"/>
                  </a:lnTo>
                  <a:lnTo>
                    <a:pt x="45" y="26"/>
                  </a:lnTo>
                  <a:lnTo>
                    <a:pt x="37" y="26"/>
                  </a:lnTo>
                  <a:lnTo>
                    <a:pt x="3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grpSp>
      <p:sp>
        <p:nvSpPr>
          <p:cNvPr id="18" name="TextBox 5">
            <a:extLst>
              <a:ext uri="{FF2B5EF4-FFF2-40B4-BE49-F238E27FC236}">
                <a16:creationId xmlns:a16="http://schemas.microsoft.com/office/drawing/2014/main" id="{78A2FF77-470F-8745-90B4-062F94018D16}"/>
              </a:ext>
            </a:extLst>
          </p:cNvPr>
          <p:cNvSpPr txBox="1"/>
          <p:nvPr userDrawn="1"/>
        </p:nvSpPr>
        <p:spPr>
          <a:xfrm>
            <a:off x="259984" y="4173889"/>
            <a:ext cx="4153988" cy="40395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b="0" i="1" kern="1200">
                <a:solidFill>
                  <a:schemeClr val="bg1"/>
                </a:solidFill>
                <a:effectLst/>
                <a:latin typeface="+mn-lt"/>
                <a:ea typeface="+mn-ea"/>
                <a:cs typeface="+mn-cs"/>
              </a:rPr>
              <a:t>© 2022 Micron Technology, Inc. All rights reserved. Information, products, and/or specifications are subject to change without notice. Micron, the Micron logo, and all other Micron trademarks are the property of Micron Technology, Inc. All other trademarks are the property of their respective owners.</a:t>
            </a:r>
          </a:p>
        </p:txBody>
      </p:sp>
    </p:spTree>
    <p:extLst>
      <p:ext uri="{BB962C8B-B14F-4D97-AF65-F5344CB8AC3E}">
        <p14:creationId xmlns:p14="http://schemas.microsoft.com/office/powerpoint/2010/main" val="32353755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91DB10C-0BFA-EA44-870C-0E8416B3613E}"/>
              </a:ext>
            </a:extLst>
          </p:cNvPr>
          <p:cNvSpPr>
            <a:spLocks noGrp="1"/>
          </p:cNvSpPr>
          <p:nvPr>
            <p:ph type="dt" sz="half" idx="10"/>
          </p:nvPr>
        </p:nvSpPr>
        <p:spPr/>
        <p:txBody>
          <a:bodyPr/>
          <a:lstStyle>
            <a:lvl1pPr>
              <a:defRPr>
                <a:solidFill>
                  <a:schemeClr val="bg1"/>
                </a:solidFill>
              </a:defRPr>
            </a:lvl1pPr>
          </a:lstStyle>
          <a:p>
            <a:fld id="{A281BB80-19CC-46CE-A1BE-D041BCF5C415}" type="datetime4">
              <a:rPr lang="en-US" smtClean="0"/>
              <a:t>September 6, 2024</a:t>
            </a:fld>
            <a:endParaRPr lang="en-US"/>
          </a:p>
        </p:txBody>
      </p:sp>
      <p:sp>
        <p:nvSpPr>
          <p:cNvPr id="4" name="Footer Placeholder 3">
            <a:extLst>
              <a:ext uri="{FF2B5EF4-FFF2-40B4-BE49-F238E27FC236}">
                <a16:creationId xmlns:a16="http://schemas.microsoft.com/office/drawing/2014/main" id="{6234B5B2-FA61-CA4F-ACE9-4BA473C55137}"/>
              </a:ext>
            </a:extLst>
          </p:cNvPr>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A76EBA66-063E-2E41-B529-E6DC2A2818AD}"/>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sp>
        <p:nvSpPr>
          <p:cNvPr id="7" name="Text Placeholder 6">
            <a:extLst>
              <a:ext uri="{FF2B5EF4-FFF2-40B4-BE49-F238E27FC236}">
                <a16:creationId xmlns:a16="http://schemas.microsoft.com/office/drawing/2014/main" id="{A223CD91-7639-5D42-A1A5-A065F2BC5901}"/>
              </a:ext>
            </a:extLst>
          </p:cNvPr>
          <p:cNvSpPr>
            <a:spLocks noGrp="1"/>
          </p:cNvSpPr>
          <p:nvPr>
            <p:ph type="body" sz="quarter" idx="24" hasCustomPrompt="1"/>
          </p:nvPr>
        </p:nvSpPr>
        <p:spPr>
          <a:xfrm>
            <a:off x="257175" y="2716786"/>
            <a:ext cx="8629650" cy="317897"/>
          </a:xfrm>
          <a:prstGeom prst="rect">
            <a:avLst/>
          </a:prstGeom>
        </p:spPr>
        <p:txBody>
          <a:bodyPr tIns="0" anchor="t">
            <a:noAutofit/>
          </a:bodyPr>
          <a:lstStyle>
            <a:lvl1pPr>
              <a:lnSpc>
                <a:spcPct val="80000"/>
              </a:lnSpc>
              <a:spcBef>
                <a:spcPts val="0"/>
              </a:spcBef>
              <a:buFontTx/>
              <a:buNone/>
              <a:defRPr sz="2100" b="1" spc="0">
                <a:solidFill>
                  <a:schemeClr val="bg1"/>
                </a:solidFill>
                <a:effectLst>
                  <a:outerShdw blurRad="38100" dist="12700" dir="5400000" algn="ctr" rotWithShape="0">
                    <a:srgbClr val="000000">
                      <a:alpha val="10000"/>
                    </a:srgbClr>
                  </a:outerShdw>
                </a:effectLst>
              </a:defRPr>
            </a:lvl1pPr>
            <a:lvl2pPr>
              <a:spcAft>
                <a:spcPts val="0"/>
              </a:spcAft>
              <a:buFontTx/>
              <a:buNone/>
              <a:defRPr sz="2100" b="1" spc="0">
                <a:solidFill>
                  <a:schemeClr val="bg1"/>
                </a:solidFill>
                <a:effectLst>
                  <a:outerShdw blurRad="38100" dist="12700" dir="5400000" algn="ctr" rotWithShape="0">
                    <a:srgbClr val="000000">
                      <a:alpha val="10000"/>
                    </a:srgbClr>
                  </a:outerShdw>
                </a:effectLst>
              </a:defRPr>
            </a:lvl2pPr>
            <a:lvl3pPr>
              <a:lnSpc>
                <a:spcPct val="100000"/>
              </a:lnSpc>
              <a:spcBef>
                <a:spcPts val="0"/>
              </a:spcBef>
              <a:buFontTx/>
              <a:buNone/>
              <a:defRPr sz="2100" b="1" spc="0">
                <a:solidFill>
                  <a:schemeClr val="bg1"/>
                </a:solidFill>
                <a:effectLst>
                  <a:outerShdw blurRad="38100" dist="12700" dir="5400000" algn="ctr" rotWithShape="0">
                    <a:srgbClr val="000000">
                      <a:alpha val="10000"/>
                    </a:srgbClr>
                  </a:outerShdw>
                </a:effectLst>
              </a:defRPr>
            </a:lvl3pPr>
            <a:lvl4pPr>
              <a:spcAft>
                <a:spcPts val="0"/>
              </a:spcAft>
              <a:buFontTx/>
              <a:buNone/>
              <a:defRPr sz="2100" b="1" spc="0">
                <a:solidFill>
                  <a:schemeClr val="bg1"/>
                </a:solidFill>
                <a:effectLst>
                  <a:outerShdw blurRad="38100" dist="12700" dir="5400000" algn="ctr" rotWithShape="0">
                    <a:srgbClr val="000000">
                      <a:alpha val="10000"/>
                    </a:srgbClr>
                  </a:outerShdw>
                </a:effectLst>
              </a:defRPr>
            </a:lvl4pPr>
            <a:lvl5pPr marL="0" indent="0">
              <a:spcAft>
                <a:spcPts val="0"/>
              </a:spcAft>
              <a:buFontTx/>
              <a:buNone/>
              <a:defRPr sz="2100" b="1" spc="0">
                <a:solidFill>
                  <a:schemeClr val="bg1"/>
                </a:solidFill>
                <a:effectLst>
                  <a:outerShdw blurRad="38100" dist="12700" dir="5400000" algn="ctr" rotWithShape="0">
                    <a:srgbClr val="000000">
                      <a:alpha val="10000"/>
                    </a:srgbClr>
                  </a:outerShdw>
                </a:effectLst>
              </a:defRPr>
            </a:lvl5pPr>
          </a:lstStyle>
          <a:p>
            <a:pPr lvl="0"/>
            <a:r>
              <a:rPr lang="en-US"/>
              <a:t>Subtitle</a:t>
            </a:r>
          </a:p>
        </p:txBody>
      </p:sp>
      <p:sp>
        <p:nvSpPr>
          <p:cNvPr id="8" name="Text Placeholder 9">
            <a:extLst>
              <a:ext uri="{FF2B5EF4-FFF2-40B4-BE49-F238E27FC236}">
                <a16:creationId xmlns:a16="http://schemas.microsoft.com/office/drawing/2014/main" id="{82FB3200-FC05-314C-817D-26A42C784B08}"/>
              </a:ext>
            </a:extLst>
          </p:cNvPr>
          <p:cNvSpPr>
            <a:spLocks noGrp="1"/>
          </p:cNvSpPr>
          <p:nvPr>
            <p:ph type="body" sz="quarter" idx="25" hasCustomPrompt="1"/>
          </p:nvPr>
        </p:nvSpPr>
        <p:spPr>
          <a:xfrm>
            <a:off x="257175" y="3052986"/>
            <a:ext cx="8629650" cy="673894"/>
          </a:xfrm>
          <a:prstGeom prst="rect">
            <a:avLst/>
          </a:prstGeom>
        </p:spPr>
        <p:txBody>
          <a:bodyPr>
            <a:noAutofit/>
          </a:bodyPr>
          <a:lstStyle>
            <a:lvl1pPr>
              <a:lnSpc>
                <a:spcPct val="100000"/>
              </a:lnSpc>
              <a:spcBef>
                <a:spcPts val="0"/>
              </a:spcBef>
              <a:buFontTx/>
              <a:buNone/>
              <a:defRPr sz="1800" b="0" spc="0">
                <a:solidFill>
                  <a:schemeClr val="bg1"/>
                </a:solidFill>
                <a:effectLst>
                  <a:outerShdw blurRad="38100" dist="12700" dir="5400000" algn="ctr" rotWithShape="0">
                    <a:srgbClr val="000000">
                      <a:alpha val="10000"/>
                    </a:srgbClr>
                  </a:outerShdw>
                </a:effectLst>
              </a:defRPr>
            </a:lvl1pPr>
            <a:lvl2pPr>
              <a:spcAft>
                <a:spcPts val="0"/>
              </a:spcAft>
              <a:buFontTx/>
              <a:buNone/>
              <a:defRPr sz="1800" b="0" spc="0">
                <a:solidFill>
                  <a:schemeClr val="bg1"/>
                </a:solidFill>
                <a:effectLst>
                  <a:outerShdw blurRad="38100" dist="12700" dir="5400000" algn="ctr" rotWithShape="0">
                    <a:srgbClr val="000000">
                      <a:alpha val="10000"/>
                    </a:srgbClr>
                  </a:outerShdw>
                </a:effectLst>
              </a:defRPr>
            </a:lvl2pPr>
            <a:lvl3pPr>
              <a:lnSpc>
                <a:spcPct val="100000"/>
              </a:lnSpc>
              <a:spcBef>
                <a:spcPts val="0"/>
              </a:spcBef>
              <a:buFontTx/>
              <a:buNone/>
              <a:defRPr sz="1800" b="0" spc="0">
                <a:solidFill>
                  <a:schemeClr val="bg1"/>
                </a:solidFill>
                <a:effectLst>
                  <a:outerShdw blurRad="38100" dist="12700" dir="5400000" algn="ctr" rotWithShape="0">
                    <a:srgbClr val="000000">
                      <a:alpha val="10000"/>
                    </a:srgbClr>
                  </a:outerShdw>
                </a:effectLst>
              </a:defRPr>
            </a:lvl3pPr>
            <a:lvl4pPr>
              <a:spcAft>
                <a:spcPts val="0"/>
              </a:spcAft>
              <a:buFontTx/>
              <a:buNone/>
              <a:defRPr sz="1800" b="0" spc="0">
                <a:solidFill>
                  <a:schemeClr val="bg1"/>
                </a:solidFill>
                <a:effectLst>
                  <a:outerShdw blurRad="38100" dist="12700" dir="5400000" algn="ctr" rotWithShape="0">
                    <a:srgbClr val="000000">
                      <a:alpha val="10000"/>
                    </a:srgbClr>
                  </a:outerShdw>
                </a:effectLst>
              </a:defRPr>
            </a:lvl4pPr>
            <a:lvl5pPr marL="0" indent="0">
              <a:spcAft>
                <a:spcPts val="0"/>
              </a:spcAft>
              <a:buFontTx/>
              <a:buNone/>
              <a:defRPr sz="1800" b="0" spc="0">
                <a:solidFill>
                  <a:schemeClr val="bg1"/>
                </a:solidFill>
                <a:effectLst>
                  <a:outerShdw blurRad="38100" dist="12700" dir="5400000" algn="ctr" rotWithShape="0">
                    <a:srgbClr val="000000">
                      <a:alpha val="10000"/>
                    </a:srgbClr>
                  </a:outerShdw>
                </a:effectLst>
              </a:defRPr>
            </a:lvl5pPr>
          </a:lstStyle>
          <a:p>
            <a:pPr lvl="0"/>
            <a:r>
              <a:rPr lang="en-US"/>
              <a:t>Speaker or Date</a:t>
            </a:r>
          </a:p>
        </p:txBody>
      </p:sp>
      <p:sp>
        <p:nvSpPr>
          <p:cNvPr id="11" name="Title 5">
            <a:extLst>
              <a:ext uri="{FF2B5EF4-FFF2-40B4-BE49-F238E27FC236}">
                <a16:creationId xmlns:a16="http://schemas.microsoft.com/office/drawing/2014/main" id="{69ED4049-B7CA-DA44-9DB9-BBA76C135AE8}"/>
              </a:ext>
            </a:extLst>
          </p:cNvPr>
          <p:cNvSpPr>
            <a:spLocks noGrp="1"/>
          </p:cNvSpPr>
          <p:nvPr>
            <p:ph type="title" hasCustomPrompt="1"/>
          </p:nvPr>
        </p:nvSpPr>
        <p:spPr>
          <a:xfrm>
            <a:off x="257175" y="641083"/>
            <a:ext cx="8629650" cy="2057400"/>
          </a:xfrm>
        </p:spPr>
        <p:txBody>
          <a:bodyPr bIns="0" anchor="b">
            <a:noAutofit/>
          </a:bodyPr>
          <a:lstStyle>
            <a:lvl1pPr>
              <a:defRPr sz="4050" spc="-150" baseline="0">
                <a:solidFill>
                  <a:schemeClr val="bg1"/>
                </a:solidFill>
                <a:effectLst>
                  <a:outerShdw blurRad="38100" dist="12700" dir="5400000" algn="ctr" rotWithShape="0">
                    <a:srgbClr val="000000">
                      <a:alpha val="10000"/>
                    </a:srgbClr>
                  </a:outerShdw>
                </a:effectLst>
              </a:defRPr>
            </a:lvl1pPr>
          </a:lstStyle>
          <a:p>
            <a:r>
              <a:rPr lang="en-US"/>
              <a:t>Title</a:t>
            </a:r>
          </a:p>
        </p:txBody>
      </p:sp>
      <p:grpSp>
        <p:nvGrpSpPr>
          <p:cNvPr id="22" name="Group 21">
            <a:extLst>
              <a:ext uri="{FF2B5EF4-FFF2-40B4-BE49-F238E27FC236}">
                <a16:creationId xmlns:a16="http://schemas.microsoft.com/office/drawing/2014/main" id="{4BC5EB18-CFAA-564E-B0A0-4CB41693C4E3}"/>
              </a:ext>
            </a:extLst>
          </p:cNvPr>
          <p:cNvGrpSpPr/>
          <p:nvPr userDrawn="1"/>
        </p:nvGrpSpPr>
        <p:grpSpPr>
          <a:xfrm>
            <a:off x="6571083" y="4088876"/>
            <a:ext cx="2267398" cy="618041"/>
            <a:chOff x="1233488" y="677863"/>
            <a:chExt cx="2882900" cy="785813"/>
          </a:xfrm>
          <a:solidFill>
            <a:schemeClr val="bg1"/>
          </a:solidFill>
        </p:grpSpPr>
        <p:sp>
          <p:nvSpPr>
            <p:cNvPr id="23" name="Freeform 35">
              <a:extLst>
                <a:ext uri="{FF2B5EF4-FFF2-40B4-BE49-F238E27FC236}">
                  <a16:creationId xmlns:a16="http://schemas.microsoft.com/office/drawing/2014/main" id="{62A513C5-C1D3-324A-B650-240D33E37E88}"/>
                </a:ext>
              </a:extLst>
            </p:cNvPr>
            <p:cNvSpPr>
              <a:spLocks/>
            </p:cNvSpPr>
            <p:nvPr/>
          </p:nvSpPr>
          <p:spPr bwMode="auto">
            <a:xfrm>
              <a:off x="2346326" y="944563"/>
              <a:ext cx="417513" cy="354013"/>
            </a:xfrm>
            <a:custGeom>
              <a:avLst/>
              <a:gdLst>
                <a:gd name="T0" fmla="*/ 310 w 525"/>
                <a:gd name="T1" fmla="*/ 445 h 445"/>
                <a:gd name="T2" fmla="*/ 250 w 525"/>
                <a:gd name="T3" fmla="*/ 440 h 445"/>
                <a:gd name="T4" fmla="*/ 193 w 525"/>
                <a:gd name="T5" fmla="*/ 428 h 445"/>
                <a:gd name="T6" fmla="*/ 140 w 525"/>
                <a:gd name="T7" fmla="*/ 409 h 445"/>
                <a:gd name="T8" fmla="*/ 94 w 525"/>
                <a:gd name="T9" fmla="*/ 383 h 445"/>
                <a:gd name="T10" fmla="*/ 55 w 525"/>
                <a:gd name="T11" fmla="*/ 350 h 445"/>
                <a:gd name="T12" fmla="*/ 25 w 525"/>
                <a:gd name="T13" fmla="*/ 313 h 445"/>
                <a:gd name="T14" fmla="*/ 14 w 525"/>
                <a:gd name="T15" fmla="*/ 291 h 445"/>
                <a:gd name="T16" fmla="*/ 7 w 525"/>
                <a:gd name="T17" fmla="*/ 269 h 445"/>
                <a:gd name="T18" fmla="*/ 1 w 525"/>
                <a:gd name="T19" fmla="*/ 246 h 445"/>
                <a:gd name="T20" fmla="*/ 0 w 525"/>
                <a:gd name="T21" fmla="*/ 222 h 445"/>
                <a:gd name="T22" fmla="*/ 0 w 525"/>
                <a:gd name="T23" fmla="*/ 210 h 445"/>
                <a:gd name="T24" fmla="*/ 3 w 525"/>
                <a:gd name="T25" fmla="*/ 187 h 445"/>
                <a:gd name="T26" fmla="*/ 11 w 525"/>
                <a:gd name="T27" fmla="*/ 164 h 445"/>
                <a:gd name="T28" fmla="*/ 19 w 525"/>
                <a:gd name="T29" fmla="*/ 143 h 445"/>
                <a:gd name="T30" fmla="*/ 38 w 525"/>
                <a:gd name="T31" fmla="*/ 113 h 445"/>
                <a:gd name="T32" fmla="*/ 73 w 525"/>
                <a:gd name="T33" fmla="*/ 78 h 445"/>
                <a:gd name="T34" fmla="*/ 116 w 525"/>
                <a:gd name="T35" fmla="*/ 48 h 445"/>
                <a:gd name="T36" fmla="*/ 166 w 525"/>
                <a:gd name="T37" fmla="*/ 25 h 445"/>
                <a:gd name="T38" fmla="*/ 221 w 525"/>
                <a:gd name="T39" fmla="*/ 9 h 445"/>
                <a:gd name="T40" fmla="*/ 281 w 525"/>
                <a:gd name="T41" fmla="*/ 1 h 445"/>
                <a:gd name="T42" fmla="*/ 311 w 525"/>
                <a:gd name="T43" fmla="*/ 0 h 445"/>
                <a:gd name="T44" fmla="*/ 364 w 525"/>
                <a:gd name="T45" fmla="*/ 3 h 445"/>
                <a:gd name="T46" fmla="*/ 416 w 525"/>
                <a:gd name="T47" fmla="*/ 14 h 445"/>
                <a:gd name="T48" fmla="*/ 468 w 525"/>
                <a:gd name="T49" fmla="*/ 32 h 445"/>
                <a:gd name="T50" fmla="*/ 523 w 525"/>
                <a:gd name="T51" fmla="*/ 58 h 445"/>
                <a:gd name="T52" fmla="*/ 471 w 525"/>
                <a:gd name="T53" fmla="*/ 124 h 445"/>
                <a:gd name="T54" fmla="*/ 434 w 525"/>
                <a:gd name="T55" fmla="*/ 108 h 445"/>
                <a:gd name="T56" fmla="*/ 396 w 525"/>
                <a:gd name="T57" fmla="*/ 98 h 445"/>
                <a:gd name="T58" fmla="*/ 355 w 525"/>
                <a:gd name="T59" fmla="*/ 90 h 445"/>
                <a:gd name="T60" fmla="*/ 311 w 525"/>
                <a:gd name="T61" fmla="*/ 88 h 445"/>
                <a:gd name="T62" fmla="*/ 298 w 525"/>
                <a:gd name="T63" fmla="*/ 89 h 445"/>
                <a:gd name="T64" fmla="*/ 271 w 525"/>
                <a:gd name="T65" fmla="*/ 93 h 445"/>
                <a:gd name="T66" fmla="*/ 246 w 525"/>
                <a:gd name="T67" fmla="*/ 100 h 445"/>
                <a:gd name="T68" fmla="*/ 222 w 525"/>
                <a:gd name="T69" fmla="*/ 112 h 445"/>
                <a:gd name="T70" fmla="*/ 200 w 525"/>
                <a:gd name="T71" fmla="*/ 128 h 445"/>
                <a:gd name="T72" fmla="*/ 182 w 525"/>
                <a:gd name="T73" fmla="*/ 150 h 445"/>
                <a:gd name="T74" fmla="*/ 170 w 525"/>
                <a:gd name="T75" fmla="*/ 175 h 445"/>
                <a:gd name="T76" fmla="*/ 163 w 525"/>
                <a:gd name="T77" fmla="*/ 205 h 445"/>
                <a:gd name="T78" fmla="*/ 162 w 525"/>
                <a:gd name="T79" fmla="*/ 222 h 445"/>
                <a:gd name="T80" fmla="*/ 165 w 525"/>
                <a:gd name="T81" fmla="*/ 256 h 445"/>
                <a:gd name="T82" fmla="*/ 175 w 525"/>
                <a:gd name="T83" fmla="*/ 284 h 445"/>
                <a:gd name="T84" fmla="*/ 191 w 525"/>
                <a:gd name="T85" fmla="*/ 306 h 445"/>
                <a:gd name="T86" fmla="*/ 210 w 525"/>
                <a:gd name="T87" fmla="*/ 326 h 445"/>
                <a:gd name="T88" fmla="*/ 233 w 525"/>
                <a:gd name="T89" fmla="*/ 339 h 445"/>
                <a:gd name="T90" fmla="*/ 258 w 525"/>
                <a:gd name="T91" fmla="*/ 349 h 445"/>
                <a:gd name="T92" fmla="*/ 285 w 525"/>
                <a:gd name="T93" fmla="*/ 355 h 445"/>
                <a:gd name="T94" fmla="*/ 311 w 525"/>
                <a:gd name="T95" fmla="*/ 357 h 445"/>
                <a:gd name="T96" fmla="*/ 333 w 525"/>
                <a:gd name="T97" fmla="*/ 356 h 445"/>
                <a:gd name="T98" fmla="*/ 375 w 525"/>
                <a:gd name="T99" fmla="*/ 352 h 445"/>
                <a:gd name="T100" fmla="*/ 416 w 525"/>
                <a:gd name="T101" fmla="*/ 344 h 445"/>
                <a:gd name="T102" fmla="*/ 455 w 525"/>
                <a:gd name="T103" fmla="*/ 332 h 445"/>
                <a:gd name="T104" fmla="*/ 525 w 525"/>
                <a:gd name="T105" fmla="*/ 393 h 445"/>
                <a:gd name="T106" fmla="*/ 501 w 525"/>
                <a:gd name="T107" fmla="*/ 405 h 445"/>
                <a:gd name="T108" fmla="*/ 451 w 525"/>
                <a:gd name="T109" fmla="*/ 425 h 445"/>
                <a:gd name="T110" fmla="*/ 397 w 525"/>
                <a:gd name="T111" fmla="*/ 438 h 445"/>
                <a:gd name="T112" fmla="*/ 340 w 525"/>
                <a:gd name="T113" fmla="*/ 444 h 445"/>
                <a:gd name="T114" fmla="*/ 310 w 525"/>
                <a:gd name="T11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5" h="445">
                  <a:moveTo>
                    <a:pt x="310" y="445"/>
                  </a:moveTo>
                  <a:lnTo>
                    <a:pt x="310" y="445"/>
                  </a:lnTo>
                  <a:lnTo>
                    <a:pt x="280" y="444"/>
                  </a:lnTo>
                  <a:lnTo>
                    <a:pt x="250" y="440"/>
                  </a:lnTo>
                  <a:lnTo>
                    <a:pt x="221" y="436"/>
                  </a:lnTo>
                  <a:lnTo>
                    <a:pt x="193" y="428"/>
                  </a:lnTo>
                  <a:lnTo>
                    <a:pt x="165" y="420"/>
                  </a:lnTo>
                  <a:lnTo>
                    <a:pt x="140" y="409"/>
                  </a:lnTo>
                  <a:lnTo>
                    <a:pt x="116" y="397"/>
                  </a:lnTo>
                  <a:lnTo>
                    <a:pt x="94" y="383"/>
                  </a:lnTo>
                  <a:lnTo>
                    <a:pt x="73" y="367"/>
                  </a:lnTo>
                  <a:lnTo>
                    <a:pt x="55" y="350"/>
                  </a:lnTo>
                  <a:lnTo>
                    <a:pt x="38" y="332"/>
                  </a:lnTo>
                  <a:lnTo>
                    <a:pt x="25" y="313"/>
                  </a:lnTo>
                  <a:lnTo>
                    <a:pt x="19" y="302"/>
                  </a:lnTo>
                  <a:lnTo>
                    <a:pt x="14" y="291"/>
                  </a:lnTo>
                  <a:lnTo>
                    <a:pt x="11" y="280"/>
                  </a:lnTo>
                  <a:lnTo>
                    <a:pt x="7" y="269"/>
                  </a:lnTo>
                  <a:lnTo>
                    <a:pt x="3" y="258"/>
                  </a:lnTo>
                  <a:lnTo>
                    <a:pt x="1" y="246"/>
                  </a:lnTo>
                  <a:lnTo>
                    <a:pt x="0" y="234"/>
                  </a:lnTo>
                  <a:lnTo>
                    <a:pt x="0" y="222"/>
                  </a:lnTo>
                  <a:lnTo>
                    <a:pt x="0" y="222"/>
                  </a:lnTo>
                  <a:lnTo>
                    <a:pt x="0" y="210"/>
                  </a:lnTo>
                  <a:lnTo>
                    <a:pt x="1" y="199"/>
                  </a:lnTo>
                  <a:lnTo>
                    <a:pt x="3" y="187"/>
                  </a:lnTo>
                  <a:lnTo>
                    <a:pt x="7" y="176"/>
                  </a:lnTo>
                  <a:lnTo>
                    <a:pt x="11" y="164"/>
                  </a:lnTo>
                  <a:lnTo>
                    <a:pt x="14" y="153"/>
                  </a:lnTo>
                  <a:lnTo>
                    <a:pt x="19" y="143"/>
                  </a:lnTo>
                  <a:lnTo>
                    <a:pt x="25" y="133"/>
                  </a:lnTo>
                  <a:lnTo>
                    <a:pt x="38" y="113"/>
                  </a:lnTo>
                  <a:lnTo>
                    <a:pt x="55" y="95"/>
                  </a:lnTo>
                  <a:lnTo>
                    <a:pt x="73" y="78"/>
                  </a:lnTo>
                  <a:lnTo>
                    <a:pt x="94" y="63"/>
                  </a:lnTo>
                  <a:lnTo>
                    <a:pt x="116" y="48"/>
                  </a:lnTo>
                  <a:lnTo>
                    <a:pt x="140" y="36"/>
                  </a:lnTo>
                  <a:lnTo>
                    <a:pt x="166" y="25"/>
                  </a:lnTo>
                  <a:lnTo>
                    <a:pt x="193" y="17"/>
                  </a:lnTo>
                  <a:lnTo>
                    <a:pt x="221" y="9"/>
                  </a:lnTo>
                  <a:lnTo>
                    <a:pt x="251" y="3"/>
                  </a:lnTo>
                  <a:lnTo>
                    <a:pt x="281" y="1"/>
                  </a:lnTo>
                  <a:lnTo>
                    <a:pt x="311" y="0"/>
                  </a:lnTo>
                  <a:lnTo>
                    <a:pt x="311" y="0"/>
                  </a:lnTo>
                  <a:lnTo>
                    <a:pt x="338" y="1"/>
                  </a:lnTo>
                  <a:lnTo>
                    <a:pt x="364" y="3"/>
                  </a:lnTo>
                  <a:lnTo>
                    <a:pt x="390" y="7"/>
                  </a:lnTo>
                  <a:lnTo>
                    <a:pt x="416" y="14"/>
                  </a:lnTo>
                  <a:lnTo>
                    <a:pt x="443" y="22"/>
                  </a:lnTo>
                  <a:lnTo>
                    <a:pt x="468" y="32"/>
                  </a:lnTo>
                  <a:lnTo>
                    <a:pt x="495" y="44"/>
                  </a:lnTo>
                  <a:lnTo>
                    <a:pt x="523" y="58"/>
                  </a:lnTo>
                  <a:lnTo>
                    <a:pt x="471" y="124"/>
                  </a:lnTo>
                  <a:lnTo>
                    <a:pt x="471" y="124"/>
                  </a:lnTo>
                  <a:lnTo>
                    <a:pt x="454" y="116"/>
                  </a:lnTo>
                  <a:lnTo>
                    <a:pt x="434" y="108"/>
                  </a:lnTo>
                  <a:lnTo>
                    <a:pt x="415" y="102"/>
                  </a:lnTo>
                  <a:lnTo>
                    <a:pt x="396" y="98"/>
                  </a:lnTo>
                  <a:lnTo>
                    <a:pt x="375" y="94"/>
                  </a:lnTo>
                  <a:lnTo>
                    <a:pt x="355" y="90"/>
                  </a:lnTo>
                  <a:lnTo>
                    <a:pt x="333" y="89"/>
                  </a:lnTo>
                  <a:lnTo>
                    <a:pt x="311" y="88"/>
                  </a:lnTo>
                  <a:lnTo>
                    <a:pt x="311" y="88"/>
                  </a:lnTo>
                  <a:lnTo>
                    <a:pt x="298" y="89"/>
                  </a:lnTo>
                  <a:lnTo>
                    <a:pt x="285" y="90"/>
                  </a:lnTo>
                  <a:lnTo>
                    <a:pt x="271" y="93"/>
                  </a:lnTo>
                  <a:lnTo>
                    <a:pt x="258" y="95"/>
                  </a:lnTo>
                  <a:lnTo>
                    <a:pt x="246" y="100"/>
                  </a:lnTo>
                  <a:lnTo>
                    <a:pt x="234" y="105"/>
                  </a:lnTo>
                  <a:lnTo>
                    <a:pt x="222" y="112"/>
                  </a:lnTo>
                  <a:lnTo>
                    <a:pt x="211" y="119"/>
                  </a:lnTo>
                  <a:lnTo>
                    <a:pt x="200" y="128"/>
                  </a:lnTo>
                  <a:lnTo>
                    <a:pt x="191" y="137"/>
                  </a:lnTo>
                  <a:lnTo>
                    <a:pt x="182" y="150"/>
                  </a:lnTo>
                  <a:lnTo>
                    <a:pt x="176" y="162"/>
                  </a:lnTo>
                  <a:lnTo>
                    <a:pt x="170" y="175"/>
                  </a:lnTo>
                  <a:lnTo>
                    <a:pt x="165" y="189"/>
                  </a:lnTo>
                  <a:lnTo>
                    <a:pt x="163" y="205"/>
                  </a:lnTo>
                  <a:lnTo>
                    <a:pt x="162" y="222"/>
                  </a:lnTo>
                  <a:lnTo>
                    <a:pt x="162" y="222"/>
                  </a:lnTo>
                  <a:lnTo>
                    <a:pt x="163" y="240"/>
                  </a:lnTo>
                  <a:lnTo>
                    <a:pt x="165" y="256"/>
                  </a:lnTo>
                  <a:lnTo>
                    <a:pt x="170" y="270"/>
                  </a:lnTo>
                  <a:lnTo>
                    <a:pt x="175" y="284"/>
                  </a:lnTo>
                  <a:lnTo>
                    <a:pt x="182" y="296"/>
                  </a:lnTo>
                  <a:lnTo>
                    <a:pt x="191" y="306"/>
                  </a:lnTo>
                  <a:lnTo>
                    <a:pt x="200" y="317"/>
                  </a:lnTo>
                  <a:lnTo>
                    <a:pt x="210" y="326"/>
                  </a:lnTo>
                  <a:lnTo>
                    <a:pt x="221" y="333"/>
                  </a:lnTo>
                  <a:lnTo>
                    <a:pt x="233" y="339"/>
                  </a:lnTo>
                  <a:lnTo>
                    <a:pt x="245" y="345"/>
                  </a:lnTo>
                  <a:lnTo>
                    <a:pt x="258" y="349"/>
                  </a:lnTo>
                  <a:lnTo>
                    <a:pt x="271" y="352"/>
                  </a:lnTo>
                  <a:lnTo>
                    <a:pt x="285" y="355"/>
                  </a:lnTo>
                  <a:lnTo>
                    <a:pt x="298" y="356"/>
                  </a:lnTo>
                  <a:lnTo>
                    <a:pt x="311" y="357"/>
                  </a:lnTo>
                  <a:lnTo>
                    <a:pt x="311" y="357"/>
                  </a:lnTo>
                  <a:lnTo>
                    <a:pt x="333" y="356"/>
                  </a:lnTo>
                  <a:lnTo>
                    <a:pt x="355" y="355"/>
                  </a:lnTo>
                  <a:lnTo>
                    <a:pt x="375" y="352"/>
                  </a:lnTo>
                  <a:lnTo>
                    <a:pt x="396" y="349"/>
                  </a:lnTo>
                  <a:lnTo>
                    <a:pt x="416" y="344"/>
                  </a:lnTo>
                  <a:lnTo>
                    <a:pt x="436" y="338"/>
                  </a:lnTo>
                  <a:lnTo>
                    <a:pt x="455" y="332"/>
                  </a:lnTo>
                  <a:lnTo>
                    <a:pt x="473" y="325"/>
                  </a:lnTo>
                  <a:lnTo>
                    <a:pt x="525" y="393"/>
                  </a:lnTo>
                  <a:lnTo>
                    <a:pt x="525" y="393"/>
                  </a:lnTo>
                  <a:lnTo>
                    <a:pt x="501" y="405"/>
                  </a:lnTo>
                  <a:lnTo>
                    <a:pt x="477" y="415"/>
                  </a:lnTo>
                  <a:lnTo>
                    <a:pt x="451" y="425"/>
                  </a:lnTo>
                  <a:lnTo>
                    <a:pt x="425" y="432"/>
                  </a:lnTo>
                  <a:lnTo>
                    <a:pt x="397" y="438"/>
                  </a:lnTo>
                  <a:lnTo>
                    <a:pt x="369" y="442"/>
                  </a:lnTo>
                  <a:lnTo>
                    <a:pt x="340" y="444"/>
                  </a:lnTo>
                  <a:lnTo>
                    <a:pt x="310" y="445"/>
                  </a:lnTo>
                  <a:lnTo>
                    <a:pt x="310" y="4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4" name="Freeform 36">
              <a:extLst>
                <a:ext uri="{FF2B5EF4-FFF2-40B4-BE49-F238E27FC236}">
                  <a16:creationId xmlns:a16="http://schemas.microsoft.com/office/drawing/2014/main" id="{676D7A07-A67B-1E41-8D47-FC892E9482DB}"/>
                </a:ext>
              </a:extLst>
            </p:cNvPr>
            <p:cNvSpPr>
              <a:spLocks noEditPoints="1"/>
            </p:cNvSpPr>
            <p:nvPr/>
          </p:nvSpPr>
          <p:spPr bwMode="auto">
            <a:xfrm>
              <a:off x="3087688" y="942976"/>
              <a:ext cx="493713" cy="355600"/>
            </a:xfrm>
            <a:custGeom>
              <a:avLst/>
              <a:gdLst>
                <a:gd name="T0" fmla="*/ 459 w 622"/>
                <a:gd name="T1" fmla="*/ 241 h 447"/>
                <a:gd name="T2" fmla="*/ 447 w 622"/>
                <a:gd name="T3" fmla="*/ 285 h 447"/>
                <a:gd name="T4" fmla="*/ 421 w 622"/>
                <a:gd name="T5" fmla="*/ 318 h 447"/>
                <a:gd name="T6" fmla="*/ 389 w 622"/>
                <a:gd name="T7" fmla="*/ 341 h 447"/>
                <a:gd name="T8" fmla="*/ 350 w 622"/>
                <a:gd name="T9" fmla="*/ 354 h 447"/>
                <a:gd name="T10" fmla="*/ 310 w 622"/>
                <a:gd name="T11" fmla="*/ 358 h 447"/>
                <a:gd name="T12" fmla="*/ 285 w 622"/>
                <a:gd name="T13" fmla="*/ 357 h 447"/>
                <a:gd name="T14" fmla="*/ 245 w 622"/>
                <a:gd name="T15" fmla="*/ 346 h 447"/>
                <a:gd name="T16" fmla="*/ 210 w 622"/>
                <a:gd name="T17" fmla="*/ 326 h 447"/>
                <a:gd name="T18" fmla="*/ 182 w 622"/>
                <a:gd name="T19" fmla="*/ 297 h 447"/>
                <a:gd name="T20" fmla="*/ 165 w 622"/>
                <a:gd name="T21" fmla="*/ 258 h 447"/>
                <a:gd name="T22" fmla="*/ 162 w 622"/>
                <a:gd name="T23" fmla="*/ 224 h 447"/>
                <a:gd name="T24" fmla="*/ 169 w 622"/>
                <a:gd name="T25" fmla="*/ 175 h 447"/>
                <a:gd name="T26" fmla="*/ 191 w 622"/>
                <a:gd name="T27" fmla="*/ 139 h 447"/>
                <a:gd name="T28" fmla="*/ 221 w 622"/>
                <a:gd name="T29" fmla="*/ 113 h 447"/>
                <a:gd name="T30" fmla="*/ 258 w 622"/>
                <a:gd name="T31" fmla="*/ 97 h 447"/>
                <a:gd name="T32" fmla="*/ 298 w 622"/>
                <a:gd name="T33" fmla="*/ 90 h 447"/>
                <a:gd name="T34" fmla="*/ 323 w 622"/>
                <a:gd name="T35" fmla="*/ 90 h 447"/>
                <a:gd name="T36" fmla="*/ 363 w 622"/>
                <a:gd name="T37" fmla="*/ 97 h 447"/>
                <a:gd name="T38" fmla="*/ 400 w 622"/>
                <a:gd name="T39" fmla="*/ 113 h 447"/>
                <a:gd name="T40" fmla="*/ 431 w 622"/>
                <a:gd name="T41" fmla="*/ 139 h 447"/>
                <a:gd name="T42" fmla="*/ 451 w 622"/>
                <a:gd name="T43" fmla="*/ 175 h 447"/>
                <a:gd name="T44" fmla="*/ 460 w 622"/>
                <a:gd name="T45" fmla="*/ 224 h 447"/>
                <a:gd name="T46" fmla="*/ 310 w 622"/>
                <a:gd name="T47" fmla="*/ 447 h 447"/>
                <a:gd name="T48" fmla="*/ 401 w 622"/>
                <a:gd name="T49" fmla="*/ 437 h 447"/>
                <a:gd name="T50" fmla="*/ 482 w 622"/>
                <a:gd name="T51" fmla="*/ 411 h 447"/>
                <a:gd name="T52" fmla="*/ 548 w 622"/>
                <a:gd name="T53" fmla="*/ 369 h 447"/>
                <a:gd name="T54" fmla="*/ 596 w 622"/>
                <a:gd name="T55" fmla="*/ 313 h 447"/>
                <a:gd name="T56" fmla="*/ 612 w 622"/>
                <a:gd name="T57" fmla="*/ 282 h 447"/>
                <a:gd name="T58" fmla="*/ 620 w 622"/>
                <a:gd name="T59" fmla="*/ 248 h 447"/>
                <a:gd name="T60" fmla="*/ 622 w 622"/>
                <a:gd name="T61" fmla="*/ 224 h 447"/>
                <a:gd name="T62" fmla="*/ 618 w 622"/>
                <a:gd name="T63" fmla="*/ 189 h 447"/>
                <a:gd name="T64" fmla="*/ 607 w 622"/>
                <a:gd name="T65" fmla="*/ 155 h 447"/>
                <a:gd name="T66" fmla="*/ 583 w 622"/>
                <a:gd name="T67" fmla="*/ 115 h 447"/>
                <a:gd name="T68" fmla="*/ 529 w 622"/>
                <a:gd name="T69" fmla="*/ 63 h 447"/>
                <a:gd name="T70" fmla="*/ 456 w 622"/>
                <a:gd name="T71" fmla="*/ 27 h 447"/>
                <a:gd name="T72" fmla="*/ 372 w 622"/>
                <a:gd name="T73" fmla="*/ 5 h 447"/>
                <a:gd name="T74" fmla="*/ 310 w 622"/>
                <a:gd name="T75" fmla="*/ 0 h 447"/>
                <a:gd name="T76" fmla="*/ 221 w 622"/>
                <a:gd name="T77" fmla="*/ 10 h 447"/>
                <a:gd name="T78" fmla="*/ 140 w 622"/>
                <a:gd name="T79" fmla="*/ 38 h 447"/>
                <a:gd name="T80" fmla="*/ 72 w 622"/>
                <a:gd name="T81" fmla="*/ 79 h 447"/>
                <a:gd name="T82" fmla="*/ 25 w 622"/>
                <a:gd name="T83" fmla="*/ 134 h 447"/>
                <a:gd name="T84" fmla="*/ 10 w 622"/>
                <a:gd name="T85" fmla="*/ 166 h 447"/>
                <a:gd name="T86" fmla="*/ 1 w 622"/>
                <a:gd name="T87" fmla="*/ 200 h 447"/>
                <a:gd name="T88" fmla="*/ 0 w 622"/>
                <a:gd name="T89" fmla="*/ 224 h 447"/>
                <a:gd name="T90" fmla="*/ 4 w 622"/>
                <a:gd name="T91" fmla="*/ 259 h 447"/>
                <a:gd name="T92" fmla="*/ 14 w 622"/>
                <a:gd name="T93" fmla="*/ 293 h 447"/>
                <a:gd name="T94" fmla="*/ 39 w 622"/>
                <a:gd name="T95" fmla="*/ 332 h 447"/>
                <a:gd name="T96" fmla="*/ 93 w 622"/>
                <a:gd name="T97" fmla="*/ 384 h 447"/>
                <a:gd name="T98" fmla="*/ 165 w 622"/>
                <a:gd name="T99" fmla="*/ 421 h 447"/>
                <a:gd name="T100" fmla="*/ 250 w 622"/>
                <a:gd name="T101" fmla="*/ 442 h 447"/>
                <a:gd name="T102" fmla="*/ 310 w 622"/>
                <a:gd name="T103"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2" h="447">
                  <a:moveTo>
                    <a:pt x="460" y="224"/>
                  </a:moveTo>
                  <a:lnTo>
                    <a:pt x="460" y="224"/>
                  </a:lnTo>
                  <a:lnTo>
                    <a:pt x="459" y="241"/>
                  </a:lnTo>
                  <a:lnTo>
                    <a:pt x="456" y="258"/>
                  </a:lnTo>
                  <a:lnTo>
                    <a:pt x="451" y="272"/>
                  </a:lnTo>
                  <a:lnTo>
                    <a:pt x="447" y="285"/>
                  </a:lnTo>
                  <a:lnTo>
                    <a:pt x="439" y="297"/>
                  </a:lnTo>
                  <a:lnTo>
                    <a:pt x="431" y="308"/>
                  </a:lnTo>
                  <a:lnTo>
                    <a:pt x="421" y="318"/>
                  </a:lnTo>
                  <a:lnTo>
                    <a:pt x="412" y="326"/>
                  </a:lnTo>
                  <a:lnTo>
                    <a:pt x="400" y="335"/>
                  </a:lnTo>
                  <a:lnTo>
                    <a:pt x="389" y="341"/>
                  </a:lnTo>
                  <a:lnTo>
                    <a:pt x="375" y="346"/>
                  </a:lnTo>
                  <a:lnTo>
                    <a:pt x="363" y="351"/>
                  </a:lnTo>
                  <a:lnTo>
                    <a:pt x="350" y="354"/>
                  </a:lnTo>
                  <a:lnTo>
                    <a:pt x="337" y="357"/>
                  </a:lnTo>
                  <a:lnTo>
                    <a:pt x="323" y="358"/>
                  </a:lnTo>
                  <a:lnTo>
                    <a:pt x="310" y="358"/>
                  </a:lnTo>
                  <a:lnTo>
                    <a:pt x="310" y="358"/>
                  </a:lnTo>
                  <a:lnTo>
                    <a:pt x="298" y="358"/>
                  </a:lnTo>
                  <a:lnTo>
                    <a:pt x="285" y="357"/>
                  </a:lnTo>
                  <a:lnTo>
                    <a:pt x="272" y="354"/>
                  </a:lnTo>
                  <a:lnTo>
                    <a:pt x="258" y="351"/>
                  </a:lnTo>
                  <a:lnTo>
                    <a:pt x="245" y="346"/>
                  </a:lnTo>
                  <a:lnTo>
                    <a:pt x="233" y="341"/>
                  </a:lnTo>
                  <a:lnTo>
                    <a:pt x="221" y="335"/>
                  </a:lnTo>
                  <a:lnTo>
                    <a:pt x="210" y="326"/>
                  </a:lnTo>
                  <a:lnTo>
                    <a:pt x="200" y="318"/>
                  </a:lnTo>
                  <a:lnTo>
                    <a:pt x="191" y="308"/>
                  </a:lnTo>
                  <a:lnTo>
                    <a:pt x="182" y="297"/>
                  </a:lnTo>
                  <a:lnTo>
                    <a:pt x="175" y="285"/>
                  </a:lnTo>
                  <a:lnTo>
                    <a:pt x="169" y="272"/>
                  </a:lnTo>
                  <a:lnTo>
                    <a:pt x="165" y="258"/>
                  </a:lnTo>
                  <a:lnTo>
                    <a:pt x="163" y="241"/>
                  </a:lnTo>
                  <a:lnTo>
                    <a:pt x="162" y="224"/>
                  </a:lnTo>
                  <a:lnTo>
                    <a:pt x="162" y="224"/>
                  </a:lnTo>
                  <a:lnTo>
                    <a:pt x="163" y="207"/>
                  </a:lnTo>
                  <a:lnTo>
                    <a:pt x="165" y="191"/>
                  </a:lnTo>
                  <a:lnTo>
                    <a:pt x="169" y="175"/>
                  </a:lnTo>
                  <a:lnTo>
                    <a:pt x="175" y="162"/>
                  </a:lnTo>
                  <a:lnTo>
                    <a:pt x="182" y="150"/>
                  </a:lnTo>
                  <a:lnTo>
                    <a:pt x="191" y="139"/>
                  </a:lnTo>
                  <a:lnTo>
                    <a:pt x="200" y="130"/>
                  </a:lnTo>
                  <a:lnTo>
                    <a:pt x="210" y="121"/>
                  </a:lnTo>
                  <a:lnTo>
                    <a:pt x="221" y="113"/>
                  </a:lnTo>
                  <a:lnTo>
                    <a:pt x="233" y="107"/>
                  </a:lnTo>
                  <a:lnTo>
                    <a:pt x="245" y="102"/>
                  </a:lnTo>
                  <a:lnTo>
                    <a:pt x="258" y="97"/>
                  </a:lnTo>
                  <a:lnTo>
                    <a:pt x="272" y="93"/>
                  </a:lnTo>
                  <a:lnTo>
                    <a:pt x="285" y="91"/>
                  </a:lnTo>
                  <a:lnTo>
                    <a:pt x="298" y="90"/>
                  </a:lnTo>
                  <a:lnTo>
                    <a:pt x="310" y="90"/>
                  </a:lnTo>
                  <a:lnTo>
                    <a:pt x="310" y="90"/>
                  </a:lnTo>
                  <a:lnTo>
                    <a:pt x="323" y="90"/>
                  </a:lnTo>
                  <a:lnTo>
                    <a:pt x="337" y="91"/>
                  </a:lnTo>
                  <a:lnTo>
                    <a:pt x="350" y="93"/>
                  </a:lnTo>
                  <a:lnTo>
                    <a:pt x="363" y="97"/>
                  </a:lnTo>
                  <a:lnTo>
                    <a:pt x="375" y="102"/>
                  </a:lnTo>
                  <a:lnTo>
                    <a:pt x="389" y="107"/>
                  </a:lnTo>
                  <a:lnTo>
                    <a:pt x="400" y="113"/>
                  </a:lnTo>
                  <a:lnTo>
                    <a:pt x="412" y="121"/>
                  </a:lnTo>
                  <a:lnTo>
                    <a:pt x="421" y="130"/>
                  </a:lnTo>
                  <a:lnTo>
                    <a:pt x="431" y="139"/>
                  </a:lnTo>
                  <a:lnTo>
                    <a:pt x="439" y="150"/>
                  </a:lnTo>
                  <a:lnTo>
                    <a:pt x="447" y="162"/>
                  </a:lnTo>
                  <a:lnTo>
                    <a:pt x="451" y="175"/>
                  </a:lnTo>
                  <a:lnTo>
                    <a:pt x="456" y="191"/>
                  </a:lnTo>
                  <a:lnTo>
                    <a:pt x="459" y="207"/>
                  </a:lnTo>
                  <a:lnTo>
                    <a:pt x="460" y="224"/>
                  </a:lnTo>
                  <a:lnTo>
                    <a:pt x="460" y="224"/>
                  </a:lnTo>
                  <a:close/>
                  <a:moveTo>
                    <a:pt x="310" y="447"/>
                  </a:moveTo>
                  <a:lnTo>
                    <a:pt x="310" y="447"/>
                  </a:lnTo>
                  <a:lnTo>
                    <a:pt x="342" y="446"/>
                  </a:lnTo>
                  <a:lnTo>
                    <a:pt x="372" y="442"/>
                  </a:lnTo>
                  <a:lnTo>
                    <a:pt x="401" y="437"/>
                  </a:lnTo>
                  <a:lnTo>
                    <a:pt x="429" y="430"/>
                  </a:lnTo>
                  <a:lnTo>
                    <a:pt x="456" y="421"/>
                  </a:lnTo>
                  <a:lnTo>
                    <a:pt x="482" y="411"/>
                  </a:lnTo>
                  <a:lnTo>
                    <a:pt x="506" y="398"/>
                  </a:lnTo>
                  <a:lnTo>
                    <a:pt x="529" y="384"/>
                  </a:lnTo>
                  <a:lnTo>
                    <a:pt x="548" y="369"/>
                  </a:lnTo>
                  <a:lnTo>
                    <a:pt x="567" y="352"/>
                  </a:lnTo>
                  <a:lnTo>
                    <a:pt x="583" y="332"/>
                  </a:lnTo>
                  <a:lnTo>
                    <a:pt x="596" y="313"/>
                  </a:lnTo>
                  <a:lnTo>
                    <a:pt x="602" y="303"/>
                  </a:lnTo>
                  <a:lnTo>
                    <a:pt x="607" y="293"/>
                  </a:lnTo>
                  <a:lnTo>
                    <a:pt x="612" y="282"/>
                  </a:lnTo>
                  <a:lnTo>
                    <a:pt x="616" y="271"/>
                  </a:lnTo>
                  <a:lnTo>
                    <a:pt x="618" y="259"/>
                  </a:lnTo>
                  <a:lnTo>
                    <a:pt x="620" y="248"/>
                  </a:lnTo>
                  <a:lnTo>
                    <a:pt x="622" y="236"/>
                  </a:lnTo>
                  <a:lnTo>
                    <a:pt x="622" y="224"/>
                  </a:lnTo>
                  <a:lnTo>
                    <a:pt x="622" y="224"/>
                  </a:lnTo>
                  <a:lnTo>
                    <a:pt x="622" y="212"/>
                  </a:lnTo>
                  <a:lnTo>
                    <a:pt x="620" y="200"/>
                  </a:lnTo>
                  <a:lnTo>
                    <a:pt x="618" y="189"/>
                  </a:lnTo>
                  <a:lnTo>
                    <a:pt x="616" y="177"/>
                  </a:lnTo>
                  <a:lnTo>
                    <a:pt x="612" y="166"/>
                  </a:lnTo>
                  <a:lnTo>
                    <a:pt x="607" y="155"/>
                  </a:lnTo>
                  <a:lnTo>
                    <a:pt x="602" y="144"/>
                  </a:lnTo>
                  <a:lnTo>
                    <a:pt x="596" y="134"/>
                  </a:lnTo>
                  <a:lnTo>
                    <a:pt x="583" y="115"/>
                  </a:lnTo>
                  <a:lnTo>
                    <a:pt x="567" y="96"/>
                  </a:lnTo>
                  <a:lnTo>
                    <a:pt x="548" y="79"/>
                  </a:lnTo>
                  <a:lnTo>
                    <a:pt x="529" y="63"/>
                  </a:lnTo>
                  <a:lnTo>
                    <a:pt x="506" y="50"/>
                  </a:lnTo>
                  <a:lnTo>
                    <a:pt x="482" y="38"/>
                  </a:lnTo>
                  <a:lnTo>
                    <a:pt x="456" y="27"/>
                  </a:lnTo>
                  <a:lnTo>
                    <a:pt x="429" y="17"/>
                  </a:lnTo>
                  <a:lnTo>
                    <a:pt x="401" y="10"/>
                  </a:lnTo>
                  <a:lnTo>
                    <a:pt x="372" y="5"/>
                  </a:lnTo>
                  <a:lnTo>
                    <a:pt x="342" y="2"/>
                  </a:lnTo>
                  <a:lnTo>
                    <a:pt x="310" y="0"/>
                  </a:lnTo>
                  <a:lnTo>
                    <a:pt x="310" y="0"/>
                  </a:lnTo>
                  <a:lnTo>
                    <a:pt x="280" y="2"/>
                  </a:lnTo>
                  <a:lnTo>
                    <a:pt x="250" y="5"/>
                  </a:lnTo>
                  <a:lnTo>
                    <a:pt x="221" y="10"/>
                  </a:lnTo>
                  <a:lnTo>
                    <a:pt x="193" y="17"/>
                  </a:lnTo>
                  <a:lnTo>
                    <a:pt x="165" y="27"/>
                  </a:lnTo>
                  <a:lnTo>
                    <a:pt x="140" y="38"/>
                  </a:lnTo>
                  <a:lnTo>
                    <a:pt x="116" y="50"/>
                  </a:lnTo>
                  <a:lnTo>
                    <a:pt x="93" y="63"/>
                  </a:lnTo>
                  <a:lnTo>
                    <a:pt x="72" y="79"/>
                  </a:lnTo>
                  <a:lnTo>
                    <a:pt x="54" y="96"/>
                  </a:lnTo>
                  <a:lnTo>
                    <a:pt x="39" y="115"/>
                  </a:lnTo>
                  <a:lnTo>
                    <a:pt x="25" y="134"/>
                  </a:lnTo>
                  <a:lnTo>
                    <a:pt x="19" y="144"/>
                  </a:lnTo>
                  <a:lnTo>
                    <a:pt x="14" y="155"/>
                  </a:lnTo>
                  <a:lnTo>
                    <a:pt x="10" y="166"/>
                  </a:lnTo>
                  <a:lnTo>
                    <a:pt x="6" y="177"/>
                  </a:lnTo>
                  <a:lnTo>
                    <a:pt x="4" y="189"/>
                  </a:lnTo>
                  <a:lnTo>
                    <a:pt x="1" y="200"/>
                  </a:lnTo>
                  <a:lnTo>
                    <a:pt x="0" y="212"/>
                  </a:lnTo>
                  <a:lnTo>
                    <a:pt x="0" y="224"/>
                  </a:lnTo>
                  <a:lnTo>
                    <a:pt x="0" y="224"/>
                  </a:lnTo>
                  <a:lnTo>
                    <a:pt x="0" y="236"/>
                  </a:lnTo>
                  <a:lnTo>
                    <a:pt x="1" y="248"/>
                  </a:lnTo>
                  <a:lnTo>
                    <a:pt x="4" y="259"/>
                  </a:lnTo>
                  <a:lnTo>
                    <a:pt x="6" y="271"/>
                  </a:lnTo>
                  <a:lnTo>
                    <a:pt x="10" y="282"/>
                  </a:lnTo>
                  <a:lnTo>
                    <a:pt x="14" y="293"/>
                  </a:lnTo>
                  <a:lnTo>
                    <a:pt x="19" y="303"/>
                  </a:lnTo>
                  <a:lnTo>
                    <a:pt x="25" y="313"/>
                  </a:lnTo>
                  <a:lnTo>
                    <a:pt x="39" y="332"/>
                  </a:lnTo>
                  <a:lnTo>
                    <a:pt x="54" y="352"/>
                  </a:lnTo>
                  <a:lnTo>
                    <a:pt x="72" y="369"/>
                  </a:lnTo>
                  <a:lnTo>
                    <a:pt x="93" y="384"/>
                  </a:lnTo>
                  <a:lnTo>
                    <a:pt x="116" y="398"/>
                  </a:lnTo>
                  <a:lnTo>
                    <a:pt x="140" y="411"/>
                  </a:lnTo>
                  <a:lnTo>
                    <a:pt x="165" y="421"/>
                  </a:lnTo>
                  <a:lnTo>
                    <a:pt x="193" y="430"/>
                  </a:lnTo>
                  <a:lnTo>
                    <a:pt x="221" y="437"/>
                  </a:lnTo>
                  <a:lnTo>
                    <a:pt x="250" y="442"/>
                  </a:lnTo>
                  <a:lnTo>
                    <a:pt x="280" y="446"/>
                  </a:lnTo>
                  <a:lnTo>
                    <a:pt x="310" y="447"/>
                  </a:lnTo>
                  <a:lnTo>
                    <a:pt x="310" y="4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5" name="Freeform 37">
              <a:extLst>
                <a:ext uri="{FF2B5EF4-FFF2-40B4-BE49-F238E27FC236}">
                  <a16:creationId xmlns:a16="http://schemas.microsoft.com/office/drawing/2014/main" id="{D09EE4EF-56AB-434E-8F80-AD57A8173D2C}"/>
                </a:ext>
              </a:extLst>
            </p:cNvPr>
            <p:cNvSpPr>
              <a:spLocks/>
            </p:cNvSpPr>
            <p:nvPr/>
          </p:nvSpPr>
          <p:spPr bwMode="auto">
            <a:xfrm>
              <a:off x="3633788" y="938213"/>
              <a:ext cx="360363" cy="350838"/>
            </a:xfrm>
            <a:custGeom>
              <a:avLst/>
              <a:gdLst>
                <a:gd name="T0" fmla="*/ 155 w 454"/>
                <a:gd name="T1" fmla="*/ 442 h 442"/>
                <a:gd name="T2" fmla="*/ 155 w 454"/>
                <a:gd name="T3" fmla="*/ 177 h 442"/>
                <a:gd name="T4" fmla="*/ 159 w 454"/>
                <a:gd name="T5" fmla="*/ 149 h 442"/>
                <a:gd name="T6" fmla="*/ 174 w 454"/>
                <a:gd name="T7" fmla="*/ 125 h 442"/>
                <a:gd name="T8" fmla="*/ 185 w 454"/>
                <a:gd name="T9" fmla="*/ 114 h 442"/>
                <a:gd name="T10" fmla="*/ 198 w 454"/>
                <a:gd name="T11" fmla="*/ 105 h 442"/>
                <a:gd name="T12" fmla="*/ 214 w 454"/>
                <a:gd name="T13" fmla="*/ 101 h 442"/>
                <a:gd name="T14" fmla="*/ 232 w 454"/>
                <a:gd name="T15" fmla="*/ 98 h 442"/>
                <a:gd name="T16" fmla="*/ 245 w 454"/>
                <a:gd name="T17" fmla="*/ 99 h 442"/>
                <a:gd name="T18" fmla="*/ 268 w 454"/>
                <a:gd name="T19" fmla="*/ 108 h 442"/>
                <a:gd name="T20" fmla="*/ 287 w 454"/>
                <a:gd name="T21" fmla="*/ 122 h 442"/>
                <a:gd name="T22" fmla="*/ 298 w 454"/>
                <a:gd name="T23" fmla="*/ 142 h 442"/>
                <a:gd name="T24" fmla="*/ 299 w 454"/>
                <a:gd name="T25" fmla="*/ 152 h 442"/>
                <a:gd name="T26" fmla="*/ 454 w 454"/>
                <a:gd name="T27" fmla="*/ 442 h 442"/>
                <a:gd name="T28" fmla="*/ 454 w 454"/>
                <a:gd name="T29" fmla="*/ 144 h 442"/>
                <a:gd name="T30" fmla="*/ 450 w 454"/>
                <a:gd name="T31" fmla="*/ 116 h 442"/>
                <a:gd name="T32" fmla="*/ 439 w 454"/>
                <a:gd name="T33" fmla="*/ 89 h 442"/>
                <a:gd name="T34" fmla="*/ 421 w 454"/>
                <a:gd name="T35" fmla="*/ 64 h 442"/>
                <a:gd name="T36" fmla="*/ 400 w 454"/>
                <a:gd name="T37" fmla="*/ 43 h 442"/>
                <a:gd name="T38" fmla="*/ 372 w 454"/>
                <a:gd name="T39" fmla="*/ 26 h 442"/>
                <a:gd name="T40" fmla="*/ 341 w 454"/>
                <a:gd name="T41" fmla="*/ 12 h 442"/>
                <a:gd name="T42" fmla="*/ 307 w 454"/>
                <a:gd name="T43" fmla="*/ 4 h 442"/>
                <a:gd name="T44" fmla="*/ 269 w 454"/>
                <a:gd name="T45" fmla="*/ 0 h 442"/>
                <a:gd name="T46" fmla="*/ 267 w 454"/>
                <a:gd name="T47" fmla="*/ 0 h 442"/>
                <a:gd name="T48" fmla="*/ 263 w 454"/>
                <a:gd name="T49" fmla="*/ 0 h 442"/>
                <a:gd name="T50" fmla="*/ 249 w 454"/>
                <a:gd name="T51" fmla="*/ 2 h 442"/>
                <a:gd name="T52" fmla="*/ 219 w 454"/>
                <a:gd name="T53" fmla="*/ 5 h 442"/>
                <a:gd name="T54" fmla="*/ 190 w 454"/>
                <a:gd name="T55" fmla="*/ 14 h 442"/>
                <a:gd name="T56" fmla="*/ 163 w 454"/>
                <a:gd name="T57" fmla="*/ 26 h 442"/>
                <a:gd name="T58" fmla="*/ 151 w 454"/>
                <a:gd name="T59" fmla="*/ 33 h 442"/>
                <a:gd name="T60" fmla="*/ 147 w 454"/>
                <a:gd name="T61" fmla="*/ 28 h 442"/>
                <a:gd name="T62" fmla="*/ 129 w 454"/>
                <a:gd name="T63" fmla="*/ 17 h 442"/>
                <a:gd name="T64" fmla="*/ 83 w 454"/>
                <a:gd name="T65" fmla="*/ 8 h 442"/>
                <a:gd name="T66" fmla="*/ 0 w 454"/>
                <a:gd name="T67" fmla="*/ 4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 h="442">
                  <a:moveTo>
                    <a:pt x="0" y="442"/>
                  </a:moveTo>
                  <a:lnTo>
                    <a:pt x="155" y="442"/>
                  </a:lnTo>
                  <a:lnTo>
                    <a:pt x="155" y="177"/>
                  </a:lnTo>
                  <a:lnTo>
                    <a:pt x="155" y="177"/>
                  </a:lnTo>
                  <a:lnTo>
                    <a:pt x="156" y="163"/>
                  </a:lnTo>
                  <a:lnTo>
                    <a:pt x="159" y="149"/>
                  </a:lnTo>
                  <a:lnTo>
                    <a:pt x="165" y="136"/>
                  </a:lnTo>
                  <a:lnTo>
                    <a:pt x="174" y="125"/>
                  </a:lnTo>
                  <a:lnTo>
                    <a:pt x="180" y="119"/>
                  </a:lnTo>
                  <a:lnTo>
                    <a:pt x="185" y="114"/>
                  </a:lnTo>
                  <a:lnTo>
                    <a:pt x="192" y="109"/>
                  </a:lnTo>
                  <a:lnTo>
                    <a:pt x="198" y="105"/>
                  </a:lnTo>
                  <a:lnTo>
                    <a:pt x="207" y="103"/>
                  </a:lnTo>
                  <a:lnTo>
                    <a:pt x="214" y="101"/>
                  </a:lnTo>
                  <a:lnTo>
                    <a:pt x="222" y="99"/>
                  </a:lnTo>
                  <a:lnTo>
                    <a:pt x="232" y="98"/>
                  </a:lnTo>
                  <a:lnTo>
                    <a:pt x="232" y="98"/>
                  </a:lnTo>
                  <a:lnTo>
                    <a:pt x="245" y="99"/>
                  </a:lnTo>
                  <a:lnTo>
                    <a:pt x="257" y="103"/>
                  </a:lnTo>
                  <a:lnTo>
                    <a:pt x="268" y="108"/>
                  </a:lnTo>
                  <a:lnTo>
                    <a:pt x="279" y="114"/>
                  </a:lnTo>
                  <a:lnTo>
                    <a:pt x="287" y="122"/>
                  </a:lnTo>
                  <a:lnTo>
                    <a:pt x="295" y="132"/>
                  </a:lnTo>
                  <a:lnTo>
                    <a:pt x="298" y="142"/>
                  </a:lnTo>
                  <a:lnTo>
                    <a:pt x="299" y="146"/>
                  </a:lnTo>
                  <a:lnTo>
                    <a:pt x="299" y="152"/>
                  </a:lnTo>
                  <a:lnTo>
                    <a:pt x="299" y="442"/>
                  </a:lnTo>
                  <a:lnTo>
                    <a:pt x="454" y="442"/>
                  </a:lnTo>
                  <a:lnTo>
                    <a:pt x="454" y="144"/>
                  </a:lnTo>
                  <a:lnTo>
                    <a:pt x="454" y="144"/>
                  </a:lnTo>
                  <a:lnTo>
                    <a:pt x="453" y="130"/>
                  </a:lnTo>
                  <a:lnTo>
                    <a:pt x="450" y="116"/>
                  </a:lnTo>
                  <a:lnTo>
                    <a:pt x="446" y="102"/>
                  </a:lnTo>
                  <a:lnTo>
                    <a:pt x="439" y="89"/>
                  </a:lnTo>
                  <a:lnTo>
                    <a:pt x="431" y="76"/>
                  </a:lnTo>
                  <a:lnTo>
                    <a:pt x="421" y="64"/>
                  </a:lnTo>
                  <a:lnTo>
                    <a:pt x="411" y="53"/>
                  </a:lnTo>
                  <a:lnTo>
                    <a:pt x="400" y="43"/>
                  </a:lnTo>
                  <a:lnTo>
                    <a:pt x="386" y="34"/>
                  </a:lnTo>
                  <a:lnTo>
                    <a:pt x="372" y="26"/>
                  </a:lnTo>
                  <a:lnTo>
                    <a:pt x="356" y="18"/>
                  </a:lnTo>
                  <a:lnTo>
                    <a:pt x="341" y="12"/>
                  </a:lnTo>
                  <a:lnTo>
                    <a:pt x="324" y="8"/>
                  </a:lnTo>
                  <a:lnTo>
                    <a:pt x="307" y="4"/>
                  </a:lnTo>
                  <a:lnTo>
                    <a:pt x="289" y="2"/>
                  </a:lnTo>
                  <a:lnTo>
                    <a:pt x="269" y="0"/>
                  </a:lnTo>
                  <a:lnTo>
                    <a:pt x="269" y="0"/>
                  </a:lnTo>
                  <a:lnTo>
                    <a:pt x="267" y="0"/>
                  </a:lnTo>
                  <a:lnTo>
                    <a:pt x="267" y="0"/>
                  </a:lnTo>
                  <a:lnTo>
                    <a:pt x="263" y="0"/>
                  </a:lnTo>
                  <a:lnTo>
                    <a:pt x="263" y="0"/>
                  </a:lnTo>
                  <a:lnTo>
                    <a:pt x="249" y="2"/>
                  </a:lnTo>
                  <a:lnTo>
                    <a:pt x="233" y="3"/>
                  </a:lnTo>
                  <a:lnTo>
                    <a:pt x="219" y="5"/>
                  </a:lnTo>
                  <a:lnTo>
                    <a:pt x="204" y="9"/>
                  </a:lnTo>
                  <a:lnTo>
                    <a:pt x="190" y="14"/>
                  </a:lnTo>
                  <a:lnTo>
                    <a:pt x="176" y="20"/>
                  </a:lnTo>
                  <a:lnTo>
                    <a:pt x="163" y="26"/>
                  </a:lnTo>
                  <a:lnTo>
                    <a:pt x="151" y="33"/>
                  </a:lnTo>
                  <a:lnTo>
                    <a:pt x="151" y="33"/>
                  </a:lnTo>
                  <a:lnTo>
                    <a:pt x="150" y="32"/>
                  </a:lnTo>
                  <a:lnTo>
                    <a:pt x="147" y="28"/>
                  </a:lnTo>
                  <a:lnTo>
                    <a:pt x="140" y="23"/>
                  </a:lnTo>
                  <a:lnTo>
                    <a:pt x="129" y="17"/>
                  </a:lnTo>
                  <a:lnTo>
                    <a:pt x="110" y="12"/>
                  </a:lnTo>
                  <a:lnTo>
                    <a:pt x="83" y="8"/>
                  </a:lnTo>
                  <a:lnTo>
                    <a:pt x="47" y="5"/>
                  </a:lnTo>
                  <a:lnTo>
                    <a:pt x="0" y="4"/>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6" name="Rectangle 38">
              <a:extLst>
                <a:ext uri="{FF2B5EF4-FFF2-40B4-BE49-F238E27FC236}">
                  <a16:creationId xmlns:a16="http://schemas.microsoft.com/office/drawing/2014/main" id="{7A1E611A-7396-4348-9833-DF2570E30092}"/>
                </a:ext>
              </a:extLst>
            </p:cNvPr>
            <p:cNvSpPr>
              <a:spLocks noChangeArrowheads="1"/>
            </p:cNvSpPr>
            <p:nvPr/>
          </p:nvSpPr>
          <p:spPr bwMode="auto">
            <a:xfrm>
              <a:off x="2168526" y="952501"/>
              <a:ext cx="120650" cy="336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7" name="Freeform 39">
              <a:extLst>
                <a:ext uri="{FF2B5EF4-FFF2-40B4-BE49-F238E27FC236}">
                  <a16:creationId xmlns:a16="http://schemas.microsoft.com/office/drawing/2014/main" id="{C08C88CC-0CC4-9F48-9CF6-FC77117524A1}"/>
                </a:ext>
              </a:extLst>
            </p:cNvPr>
            <p:cNvSpPr>
              <a:spLocks/>
            </p:cNvSpPr>
            <p:nvPr/>
          </p:nvSpPr>
          <p:spPr bwMode="auto">
            <a:xfrm>
              <a:off x="2820988" y="946151"/>
              <a:ext cx="252413" cy="342900"/>
            </a:xfrm>
            <a:custGeom>
              <a:avLst/>
              <a:gdLst>
                <a:gd name="T0" fmla="*/ 0 w 319"/>
                <a:gd name="T1" fmla="*/ 432 h 432"/>
                <a:gd name="T2" fmla="*/ 151 w 319"/>
                <a:gd name="T3" fmla="*/ 432 h 432"/>
                <a:gd name="T4" fmla="*/ 151 w 319"/>
                <a:gd name="T5" fmla="*/ 175 h 432"/>
                <a:gd name="T6" fmla="*/ 151 w 319"/>
                <a:gd name="T7" fmla="*/ 175 h 432"/>
                <a:gd name="T8" fmla="*/ 152 w 319"/>
                <a:gd name="T9" fmla="*/ 167 h 432"/>
                <a:gd name="T10" fmla="*/ 153 w 319"/>
                <a:gd name="T11" fmla="*/ 159 h 432"/>
                <a:gd name="T12" fmla="*/ 156 w 319"/>
                <a:gd name="T13" fmla="*/ 153 h 432"/>
                <a:gd name="T14" fmla="*/ 159 w 319"/>
                <a:gd name="T15" fmla="*/ 146 h 432"/>
                <a:gd name="T16" fmla="*/ 164 w 319"/>
                <a:gd name="T17" fmla="*/ 140 h 432"/>
                <a:gd name="T18" fmla="*/ 169 w 319"/>
                <a:gd name="T19" fmla="*/ 134 h 432"/>
                <a:gd name="T20" fmla="*/ 175 w 319"/>
                <a:gd name="T21" fmla="*/ 128 h 432"/>
                <a:gd name="T22" fmla="*/ 181 w 319"/>
                <a:gd name="T23" fmla="*/ 123 h 432"/>
                <a:gd name="T24" fmla="*/ 196 w 319"/>
                <a:gd name="T25" fmla="*/ 114 h 432"/>
                <a:gd name="T26" fmla="*/ 213 w 319"/>
                <a:gd name="T27" fmla="*/ 107 h 432"/>
                <a:gd name="T28" fmla="*/ 231 w 319"/>
                <a:gd name="T29" fmla="*/ 103 h 432"/>
                <a:gd name="T30" fmla="*/ 240 w 319"/>
                <a:gd name="T31" fmla="*/ 101 h 432"/>
                <a:gd name="T32" fmla="*/ 250 w 319"/>
                <a:gd name="T33" fmla="*/ 101 h 432"/>
                <a:gd name="T34" fmla="*/ 250 w 319"/>
                <a:gd name="T35" fmla="*/ 101 h 432"/>
                <a:gd name="T36" fmla="*/ 268 w 319"/>
                <a:gd name="T37" fmla="*/ 103 h 432"/>
                <a:gd name="T38" fmla="*/ 286 w 319"/>
                <a:gd name="T39" fmla="*/ 105 h 432"/>
                <a:gd name="T40" fmla="*/ 303 w 319"/>
                <a:gd name="T41" fmla="*/ 110 h 432"/>
                <a:gd name="T42" fmla="*/ 319 w 319"/>
                <a:gd name="T43" fmla="*/ 116 h 432"/>
                <a:gd name="T44" fmla="*/ 319 w 319"/>
                <a:gd name="T45" fmla="*/ 116 h 432"/>
                <a:gd name="T46" fmla="*/ 319 w 319"/>
                <a:gd name="T47" fmla="*/ 4 h 432"/>
                <a:gd name="T48" fmla="*/ 319 w 319"/>
                <a:gd name="T49" fmla="*/ 4 h 432"/>
                <a:gd name="T50" fmla="*/ 291 w 319"/>
                <a:gd name="T51" fmla="*/ 1 h 432"/>
                <a:gd name="T52" fmla="*/ 265 w 319"/>
                <a:gd name="T53" fmla="*/ 0 h 432"/>
                <a:gd name="T54" fmla="*/ 265 w 319"/>
                <a:gd name="T55" fmla="*/ 0 h 432"/>
                <a:gd name="T56" fmla="*/ 250 w 319"/>
                <a:gd name="T57" fmla="*/ 0 h 432"/>
                <a:gd name="T58" fmla="*/ 234 w 319"/>
                <a:gd name="T59" fmla="*/ 2 h 432"/>
                <a:gd name="T60" fmla="*/ 220 w 319"/>
                <a:gd name="T61" fmla="*/ 5 h 432"/>
                <a:gd name="T62" fmla="*/ 205 w 319"/>
                <a:gd name="T63" fmla="*/ 8 h 432"/>
                <a:gd name="T64" fmla="*/ 191 w 319"/>
                <a:gd name="T65" fmla="*/ 12 h 432"/>
                <a:gd name="T66" fmla="*/ 176 w 319"/>
                <a:gd name="T67" fmla="*/ 18 h 432"/>
                <a:gd name="T68" fmla="*/ 163 w 319"/>
                <a:gd name="T69" fmla="*/ 24 h 432"/>
                <a:gd name="T70" fmla="*/ 151 w 319"/>
                <a:gd name="T71" fmla="*/ 31 h 432"/>
                <a:gd name="T72" fmla="*/ 151 w 319"/>
                <a:gd name="T73" fmla="*/ 31 h 432"/>
                <a:gd name="T74" fmla="*/ 149 w 319"/>
                <a:gd name="T75" fmla="*/ 29 h 432"/>
                <a:gd name="T76" fmla="*/ 144 w 319"/>
                <a:gd name="T77" fmla="*/ 24 h 432"/>
                <a:gd name="T78" fmla="*/ 137 w 319"/>
                <a:gd name="T79" fmla="*/ 19 h 432"/>
                <a:gd name="T80" fmla="*/ 123 w 319"/>
                <a:gd name="T81" fmla="*/ 15 h 432"/>
                <a:gd name="T82" fmla="*/ 104 w 319"/>
                <a:gd name="T83" fmla="*/ 10 h 432"/>
                <a:gd name="T84" fmla="*/ 79 w 319"/>
                <a:gd name="T85" fmla="*/ 6 h 432"/>
                <a:gd name="T86" fmla="*/ 44 w 319"/>
                <a:gd name="T87" fmla="*/ 4 h 432"/>
                <a:gd name="T88" fmla="*/ 0 w 319"/>
                <a:gd name="T89" fmla="*/ 2 h 432"/>
                <a:gd name="T90" fmla="*/ 0 w 319"/>
                <a:gd name="T9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9" h="432">
                  <a:moveTo>
                    <a:pt x="0" y="432"/>
                  </a:moveTo>
                  <a:lnTo>
                    <a:pt x="151" y="432"/>
                  </a:lnTo>
                  <a:lnTo>
                    <a:pt x="151" y="175"/>
                  </a:lnTo>
                  <a:lnTo>
                    <a:pt x="151" y="175"/>
                  </a:lnTo>
                  <a:lnTo>
                    <a:pt x="152" y="167"/>
                  </a:lnTo>
                  <a:lnTo>
                    <a:pt x="153" y="159"/>
                  </a:lnTo>
                  <a:lnTo>
                    <a:pt x="156" y="153"/>
                  </a:lnTo>
                  <a:lnTo>
                    <a:pt x="159" y="146"/>
                  </a:lnTo>
                  <a:lnTo>
                    <a:pt x="164" y="140"/>
                  </a:lnTo>
                  <a:lnTo>
                    <a:pt x="169" y="134"/>
                  </a:lnTo>
                  <a:lnTo>
                    <a:pt x="175" y="128"/>
                  </a:lnTo>
                  <a:lnTo>
                    <a:pt x="181" y="123"/>
                  </a:lnTo>
                  <a:lnTo>
                    <a:pt x="196" y="114"/>
                  </a:lnTo>
                  <a:lnTo>
                    <a:pt x="213" y="107"/>
                  </a:lnTo>
                  <a:lnTo>
                    <a:pt x="231" y="103"/>
                  </a:lnTo>
                  <a:lnTo>
                    <a:pt x="240" y="101"/>
                  </a:lnTo>
                  <a:lnTo>
                    <a:pt x="250" y="101"/>
                  </a:lnTo>
                  <a:lnTo>
                    <a:pt x="250" y="101"/>
                  </a:lnTo>
                  <a:lnTo>
                    <a:pt x="268" y="103"/>
                  </a:lnTo>
                  <a:lnTo>
                    <a:pt x="286" y="105"/>
                  </a:lnTo>
                  <a:lnTo>
                    <a:pt x="303" y="110"/>
                  </a:lnTo>
                  <a:lnTo>
                    <a:pt x="319" y="116"/>
                  </a:lnTo>
                  <a:lnTo>
                    <a:pt x="319" y="116"/>
                  </a:lnTo>
                  <a:lnTo>
                    <a:pt x="319" y="4"/>
                  </a:lnTo>
                  <a:lnTo>
                    <a:pt x="319" y="4"/>
                  </a:lnTo>
                  <a:lnTo>
                    <a:pt x="291" y="1"/>
                  </a:lnTo>
                  <a:lnTo>
                    <a:pt x="265" y="0"/>
                  </a:lnTo>
                  <a:lnTo>
                    <a:pt x="265" y="0"/>
                  </a:lnTo>
                  <a:lnTo>
                    <a:pt x="250" y="0"/>
                  </a:lnTo>
                  <a:lnTo>
                    <a:pt x="234" y="2"/>
                  </a:lnTo>
                  <a:lnTo>
                    <a:pt x="220" y="5"/>
                  </a:lnTo>
                  <a:lnTo>
                    <a:pt x="205" y="8"/>
                  </a:lnTo>
                  <a:lnTo>
                    <a:pt x="191" y="12"/>
                  </a:lnTo>
                  <a:lnTo>
                    <a:pt x="176" y="18"/>
                  </a:lnTo>
                  <a:lnTo>
                    <a:pt x="163" y="24"/>
                  </a:lnTo>
                  <a:lnTo>
                    <a:pt x="151" y="31"/>
                  </a:lnTo>
                  <a:lnTo>
                    <a:pt x="151" y="31"/>
                  </a:lnTo>
                  <a:lnTo>
                    <a:pt x="149" y="29"/>
                  </a:lnTo>
                  <a:lnTo>
                    <a:pt x="144" y="24"/>
                  </a:lnTo>
                  <a:lnTo>
                    <a:pt x="137" y="19"/>
                  </a:lnTo>
                  <a:lnTo>
                    <a:pt x="123" y="15"/>
                  </a:lnTo>
                  <a:lnTo>
                    <a:pt x="104" y="10"/>
                  </a:lnTo>
                  <a:lnTo>
                    <a:pt x="79" y="6"/>
                  </a:lnTo>
                  <a:lnTo>
                    <a:pt x="44" y="4"/>
                  </a:lnTo>
                  <a:lnTo>
                    <a:pt x="0" y="2"/>
                  </a:lnTo>
                  <a:lnTo>
                    <a:pt x="0"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8" name="Freeform 40">
              <a:extLst>
                <a:ext uri="{FF2B5EF4-FFF2-40B4-BE49-F238E27FC236}">
                  <a16:creationId xmlns:a16="http://schemas.microsoft.com/office/drawing/2014/main" id="{7861F4F7-E45B-0B49-9A7A-C7DE7965C4FA}"/>
                </a:ext>
              </a:extLst>
            </p:cNvPr>
            <p:cNvSpPr>
              <a:spLocks/>
            </p:cNvSpPr>
            <p:nvPr/>
          </p:nvSpPr>
          <p:spPr bwMode="auto">
            <a:xfrm>
              <a:off x="1701801" y="677863"/>
              <a:ext cx="522288" cy="635000"/>
            </a:xfrm>
            <a:custGeom>
              <a:avLst/>
              <a:gdLst>
                <a:gd name="T0" fmla="*/ 635 w 658"/>
                <a:gd name="T1" fmla="*/ 37 h 800"/>
                <a:gd name="T2" fmla="*/ 614 w 658"/>
                <a:gd name="T3" fmla="*/ 19 h 800"/>
                <a:gd name="T4" fmla="*/ 587 w 658"/>
                <a:gd name="T5" fmla="*/ 7 h 800"/>
                <a:gd name="T6" fmla="*/ 529 w 658"/>
                <a:gd name="T7" fmla="*/ 0 h 800"/>
                <a:gd name="T8" fmla="*/ 442 w 658"/>
                <a:gd name="T9" fmla="*/ 11 h 800"/>
                <a:gd name="T10" fmla="*/ 337 w 658"/>
                <a:gd name="T11" fmla="*/ 43 h 800"/>
                <a:gd name="T12" fmla="*/ 218 w 658"/>
                <a:gd name="T13" fmla="*/ 95 h 800"/>
                <a:gd name="T14" fmla="*/ 161 w 658"/>
                <a:gd name="T15" fmla="*/ 126 h 800"/>
                <a:gd name="T16" fmla="*/ 146 w 658"/>
                <a:gd name="T17" fmla="*/ 135 h 800"/>
                <a:gd name="T18" fmla="*/ 144 w 658"/>
                <a:gd name="T19" fmla="*/ 142 h 800"/>
                <a:gd name="T20" fmla="*/ 152 w 658"/>
                <a:gd name="T21" fmla="*/ 142 h 800"/>
                <a:gd name="T22" fmla="*/ 181 w 658"/>
                <a:gd name="T23" fmla="*/ 132 h 800"/>
                <a:gd name="T24" fmla="*/ 244 w 658"/>
                <a:gd name="T25" fmla="*/ 104 h 800"/>
                <a:gd name="T26" fmla="*/ 331 w 658"/>
                <a:gd name="T27" fmla="*/ 74 h 800"/>
                <a:gd name="T28" fmla="*/ 407 w 658"/>
                <a:gd name="T29" fmla="*/ 59 h 800"/>
                <a:gd name="T30" fmla="*/ 470 w 658"/>
                <a:gd name="T31" fmla="*/ 59 h 800"/>
                <a:gd name="T32" fmla="*/ 518 w 658"/>
                <a:gd name="T33" fmla="*/ 74 h 800"/>
                <a:gd name="T34" fmla="*/ 541 w 658"/>
                <a:gd name="T35" fmla="*/ 92 h 800"/>
                <a:gd name="T36" fmla="*/ 558 w 658"/>
                <a:gd name="T37" fmla="*/ 121 h 800"/>
                <a:gd name="T38" fmla="*/ 562 w 658"/>
                <a:gd name="T39" fmla="*/ 159 h 800"/>
                <a:gd name="T40" fmla="*/ 554 w 658"/>
                <a:gd name="T41" fmla="*/ 206 h 800"/>
                <a:gd name="T42" fmla="*/ 535 w 658"/>
                <a:gd name="T43" fmla="*/ 258 h 800"/>
                <a:gd name="T44" fmla="*/ 506 w 658"/>
                <a:gd name="T45" fmla="*/ 316 h 800"/>
                <a:gd name="T46" fmla="*/ 436 w 658"/>
                <a:gd name="T47" fmla="*/ 420 h 800"/>
                <a:gd name="T48" fmla="*/ 320 w 658"/>
                <a:gd name="T49" fmla="*/ 551 h 800"/>
                <a:gd name="T50" fmla="*/ 225 w 658"/>
                <a:gd name="T51" fmla="*/ 634 h 800"/>
                <a:gd name="T52" fmla="*/ 173 w 658"/>
                <a:gd name="T53" fmla="*/ 675 h 800"/>
                <a:gd name="T54" fmla="*/ 39 w 658"/>
                <a:gd name="T55" fmla="*/ 767 h 800"/>
                <a:gd name="T56" fmla="*/ 31 w 658"/>
                <a:gd name="T57" fmla="*/ 771 h 800"/>
                <a:gd name="T58" fmla="*/ 2 w 658"/>
                <a:gd name="T59" fmla="*/ 794 h 800"/>
                <a:gd name="T60" fmla="*/ 3 w 658"/>
                <a:gd name="T61" fmla="*/ 799 h 800"/>
                <a:gd name="T62" fmla="*/ 11 w 658"/>
                <a:gd name="T63" fmla="*/ 798 h 800"/>
                <a:gd name="T64" fmla="*/ 38 w 658"/>
                <a:gd name="T65" fmla="*/ 785 h 800"/>
                <a:gd name="T66" fmla="*/ 45 w 658"/>
                <a:gd name="T67" fmla="*/ 780 h 800"/>
                <a:gd name="T68" fmla="*/ 195 w 658"/>
                <a:gd name="T69" fmla="*/ 680 h 800"/>
                <a:gd name="T70" fmla="*/ 301 w 658"/>
                <a:gd name="T71" fmla="*/ 601 h 800"/>
                <a:gd name="T72" fmla="*/ 455 w 658"/>
                <a:gd name="T73" fmla="*/ 461 h 800"/>
                <a:gd name="T74" fmla="*/ 515 w 658"/>
                <a:gd name="T75" fmla="*/ 396 h 800"/>
                <a:gd name="T76" fmla="*/ 585 w 658"/>
                <a:gd name="T77" fmla="*/ 303 h 800"/>
                <a:gd name="T78" fmla="*/ 632 w 658"/>
                <a:gd name="T79" fmla="*/ 216 h 800"/>
                <a:gd name="T80" fmla="*/ 656 w 658"/>
                <a:gd name="T81" fmla="*/ 141 h 800"/>
                <a:gd name="T82" fmla="*/ 657 w 658"/>
                <a:gd name="T83" fmla="*/ 87 h 800"/>
                <a:gd name="T84" fmla="*/ 650 w 658"/>
                <a:gd name="T85" fmla="*/ 60 h 800"/>
                <a:gd name="T86" fmla="*/ 640 w 658"/>
                <a:gd name="T87" fmla="*/ 45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8" h="800">
                  <a:moveTo>
                    <a:pt x="640" y="45"/>
                  </a:moveTo>
                  <a:lnTo>
                    <a:pt x="640" y="45"/>
                  </a:lnTo>
                  <a:lnTo>
                    <a:pt x="635" y="37"/>
                  </a:lnTo>
                  <a:lnTo>
                    <a:pt x="628" y="30"/>
                  </a:lnTo>
                  <a:lnTo>
                    <a:pt x="621" y="24"/>
                  </a:lnTo>
                  <a:lnTo>
                    <a:pt x="614" y="19"/>
                  </a:lnTo>
                  <a:lnTo>
                    <a:pt x="605" y="14"/>
                  </a:lnTo>
                  <a:lnTo>
                    <a:pt x="597" y="11"/>
                  </a:lnTo>
                  <a:lnTo>
                    <a:pt x="587" y="7"/>
                  </a:lnTo>
                  <a:lnTo>
                    <a:pt x="576" y="5"/>
                  </a:lnTo>
                  <a:lnTo>
                    <a:pt x="553" y="1"/>
                  </a:lnTo>
                  <a:lnTo>
                    <a:pt x="529" y="0"/>
                  </a:lnTo>
                  <a:lnTo>
                    <a:pt x="503" y="1"/>
                  </a:lnTo>
                  <a:lnTo>
                    <a:pt x="474" y="5"/>
                  </a:lnTo>
                  <a:lnTo>
                    <a:pt x="442" y="11"/>
                  </a:lnTo>
                  <a:lnTo>
                    <a:pt x="408" y="19"/>
                  </a:lnTo>
                  <a:lnTo>
                    <a:pt x="373" y="30"/>
                  </a:lnTo>
                  <a:lnTo>
                    <a:pt x="337" y="43"/>
                  </a:lnTo>
                  <a:lnTo>
                    <a:pt x="299" y="59"/>
                  </a:lnTo>
                  <a:lnTo>
                    <a:pt x="260" y="76"/>
                  </a:lnTo>
                  <a:lnTo>
                    <a:pt x="218" y="95"/>
                  </a:lnTo>
                  <a:lnTo>
                    <a:pt x="175" y="117"/>
                  </a:lnTo>
                  <a:lnTo>
                    <a:pt x="175" y="117"/>
                  </a:lnTo>
                  <a:lnTo>
                    <a:pt x="161" y="126"/>
                  </a:lnTo>
                  <a:lnTo>
                    <a:pt x="150" y="133"/>
                  </a:lnTo>
                  <a:lnTo>
                    <a:pt x="150" y="133"/>
                  </a:lnTo>
                  <a:lnTo>
                    <a:pt x="146" y="135"/>
                  </a:lnTo>
                  <a:lnTo>
                    <a:pt x="144" y="138"/>
                  </a:lnTo>
                  <a:lnTo>
                    <a:pt x="144" y="140"/>
                  </a:lnTo>
                  <a:lnTo>
                    <a:pt x="144" y="142"/>
                  </a:lnTo>
                  <a:lnTo>
                    <a:pt x="145" y="144"/>
                  </a:lnTo>
                  <a:lnTo>
                    <a:pt x="148" y="144"/>
                  </a:lnTo>
                  <a:lnTo>
                    <a:pt x="152" y="142"/>
                  </a:lnTo>
                  <a:lnTo>
                    <a:pt x="152" y="142"/>
                  </a:lnTo>
                  <a:lnTo>
                    <a:pt x="167" y="138"/>
                  </a:lnTo>
                  <a:lnTo>
                    <a:pt x="181" y="132"/>
                  </a:lnTo>
                  <a:lnTo>
                    <a:pt x="181" y="132"/>
                  </a:lnTo>
                  <a:lnTo>
                    <a:pt x="214" y="116"/>
                  </a:lnTo>
                  <a:lnTo>
                    <a:pt x="244" y="104"/>
                  </a:lnTo>
                  <a:lnTo>
                    <a:pt x="274" y="92"/>
                  </a:lnTo>
                  <a:lnTo>
                    <a:pt x="303" y="82"/>
                  </a:lnTo>
                  <a:lnTo>
                    <a:pt x="331" y="74"/>
                  </a:lnTo>
                  <a:lnTo>
                    <a:pt x="358" y="68"/>
                  </a:lnTo>
                  <a:lnTo>
                    <a:pt x="383" y="63"/>
                  </a:lnTo>
                  <a:lnTo>
                    <a:pt x="407" y="59"/>
                  </a:lnTo>
                  <a:lnTo>
                    <a:pt x="429" y="58"/>
                  </a:lnTo>
                  <a:lnTo>
                    <a:pt x="451" y="58"/>
                  </a:lnTo>
                  <a:lnTo>
                    <a:pt x="470" y="59"/>
                  </a:lnTo>
                  <a:lnTo>
                    <a:pt x="488" y="62"/>
                  </a:lnTo>
                  <a:lnTo>
                    <a:pt x="504" y="66"/>
                  </a:lnTo>
                  <a:lnTo>
                    <a:pt x="518" y="74"/>
                  </a:lnTo>
                  <a:lnTo>
                    <a:pt x="530" y="82"/>
                  </a:lnTo>
                  <a:lnTo>
                    <a:pt x="541" y="92"/>
                  </a:lnTo>
                  <a:lnTo>
                    <a:pt x="541" y="92"/>
                  </a:lnTo>
                  <a:lnTo>
                    <a:pt x="548" y="100"/>
                  </a:lnTo>
                  <a:lnTo>
                    <a:pt x="554" y="110"/>
                  </a:lnTo>
                  <a:lnTo>
                    <a:pt x="558" y="121"/>
                  </a:lnTo>
                  <a:lnTo>
                    <a:pt x="560" y="133"/>
                  </a:lnTo>
                  <a:lnTo>
                    <a:pt x="562" y="146"/>
                  </a:lnTo>
                  <a:lnTo>
                    <a:pt x="562" y="159"/>
                  </a:lnTo>
                  <a:lnTo>
                    <a:pt x="560" y="174"/>
                  </a:lnTo>
                  <a:lnTo>
                    <a:pt x="558" y="190"/>
                  </a:lnTo>
                  <a:lnTo>
                    <a:pt x="554" y="206"/>
                  </a:lnTo>
                  <a:lnTo>
                    <a:pt x="548" y="223"/>
                  </a:lnTo>
                  <a:lnTo>
                    <a:pt x="542" y="240"/>
                  </a:lnTo>
                  <a:lnTo>
                    <a:pt x="535" y="258"/>
                  </a:lnTo>
                  <a:lnTo>
                    <a:pt x="527" y="278"/>
                  </a:lnTo>
                  <a:lnTo>
                    <a:pt x="517" y="297"/>
                  </a:lnTo>
                  <a:lnTo>
                    <a:pt x="506" y="316"/>
                  </a:lnTo>
                  <a:lnTo>
                    <a:pt x="494" y="337"/>
                  </a:lnTo>
                  <a:lnTo>
                    <a:pt x="468" y="378"/>
                  </a:lnTo>
                  <a:lnTo>
                    <a:pt x="436" y="420"/>
                  </a:lnTo>
                  <a:lnTo>
                    <a:pt x="401" y="464"/>
                  </a:lnTo>
                  <a:lnTo>
                    <a:pt x="362" y="507"/>
                  </a:lnTo>
                  <a:lnTo>
                    <a:pt x="320" y="551"/>
                  </a:lnTo>
                  <a:lnTo>
                    <a:pt x="274" y="593"/>
                  </a:lnTo>
                  <a:lnTo>
                    <a:pt x="250" y="613"/>
                  </a:lnTo>
                  <a:lnTo>
                    <a:pt x="225" y="634"/>
                  </a:lnTo>
                  <a:lnTo>
                    <a:pt x="200" y="654"/>
                  </a:lnTo>
                  <a:lnTo>
                    <a:pt x="173" y="675"/>
                  </a:lnTo>
                  <a:lnTo>
                    <a:pt x="173" y="675"/>
                  </a:lnTo>
                  <a:lnTo>
                    <a:pt x="107" y="723"/>
                  </a:lnTo>
                  <a:lnTo>
                    <a:pt x="70" y="747"/>
                  </a:lnTo>
                  <a:lnTo>
                    <a:pt x="39" y="767"/>
                  </a:lnTo>
                  <a:lnTo>
                    <a:pt x="39" y="767"/>
                  </a:lnTo>
                  <a:lnTo>
                    <a:pt x="31" y="771"/>
                  </a:lnTo>
                  <a:lnTo>
                    <a:pt x="31" y="771"/>
                  </a:lnTo>
                  <a:lnTo>
                    <a:pt x="5" y="790"/>
                  </a:lnTo>
                  <a:lnTo>
                    <a:pt x="5" y="790"/>
                  </a:lnTo>
                  <a:lnTo>
                    <a:pt x="2" y="794"/>
                  </a:lnTo>
                  <a:lnTo>
                    <a:pt x="0" y="797"/>
                  </a:lnTo>
                  <a:lnTo>
                    <a:pt x="2" y="798"/>
                  </a:lnTo>
                  <a:lnTo>
                    <a:pt x="3" y="799"/>
                  </a:lnTo>
                  <a:lnTo>
                    <a:pt x="4" y="800"/>
                  </a:lnTo>
                  <a:lnTo>
                    <a:pt x="8" y="800"/>
                  </a:lnTo>
                  <a:lnTo>
                    <a:pt x="11" y="798"/>
                  </a:lnTo>
                  <a:lnTo>
                    <a:pt x="11" y="798"/>
                  </a:lnTo>
                  <a:lnTo>
                    <a:pt x="24" y="792"/>
                  </a:lnTo>
                  <a:lnTo>
                    <a:pt x="38" y="785"/>
                  </a:lnTo>
                  <a:lnTo>
                    <a:pt x="38" y="785"/>
                  </a:lnTo>
                  <a:lnTo>
                    <a:pt x="45" y="780"/>
                  </a:lnTo>
                  <a:lnTo>
                    <a:pt x="45" y="780"/>
                  </a:lnTo>
                  <a:lnTo>
                    <a:pt x="80" y="758"/>
                  </a:lnTo>
                  <a:lnTo>
                    <a:pt x="120" y="732"/>
                  </a:lnTo>
                  <a:lnTo>
                    <a:pt x="195" y="680"/>
                  </a:lnTo>
                  <a:lnTo>
                    <a:pt x="195" y="680"/>
                  </a:lnTo>
                  <a:lnTo>
                    <a:pt x="249" y="641"/>
                  </a:lnTo>
                  <a:lnTo>
                    <a:pt x="301" y="601"/>
                  </a:lnTo>
                  <a:lnTo>
                    <a:pt x="301" y="770"/>
                  </a:lnTo>
                  <a:lnTo>
                    <a:pt x="455" y="770"/>
                  </a:lnTo>
                  <a:lnTo>
                    <a:pt x="455" y="461"/>
                  </a:lnTo>
                  <a:lnTo>
                    <a:pt x="455" y="461"/>
                  </a:lnTo>
                  <a:lnTo>
                    <a:pt x="486" y="429"/>
                  </a:lnTo>
                  <a:lnTo>
                    <a:pt x="515" y="396"/>
                  </a:lnTo>
                  <a:lnTo>
                    <a:pt x="540" y="365"/>
                  </a:lnTo>
                  <a:lnTo>
                    <a:pt x="563" y="333"/>
                  </a:lnTo>
                  <a:lnTo>
                    <a:pt x="585" y="303"/>
                  </a:lnTo>
                  <a:lnTo>
                    <a:pt x="603" y="273"/>
                  </a:lnTo>
                  <a:lnTo>
                    <a:pt x="618" y="244"/>
                  </a:lnTo>
                  <a:lnTo>
                    <a:pt x="632" y="216"/>
                  </a:lnTo>
                  <a:lnTo>
                    <a:pt x="643" y="190"/>
                  </a:lnTo>
                  <a:lnTo>
                    <a:pt x="651" y="164"/>
                  </a:lnTo>
                  <a:lnTo>
                    <a:pt x="656" y="141"/>
                  </a:lnTo>
                  <a:lnTo>
                    <a:pt x="658" y="118"/>
                  </a:lnTo>
                  <a:lnTo>
                    <a:pt x="658" y="98"/>
                  </a:lnTo>
                  <a:lnTo>
                    <a:pt x="657" y="87"/>
                  </a:lnTo>
                  <a:lnTo>
                    <a:pt x="656" y="78"/>
                  </a:lnTo>
                  <a:lnTo>
                    <a:pt x="652" y="69"/>
                  </a:lnTo>
                  <a:lnTo>
                    <a:pt x="650" y="60"/>
                  </a:lnTo>
                  <a:lnTo>
                    <a:pt x="645" y="52"/>
                  </a:lnTo>
                  <a:lnTo>
                    <a:pt x="640" y="45"/>
                  </a:lnTo>
                  <a:lnTo>
                    <a:pt x="64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9" name="Freeform 41">
              <a:extLst>
                <a:ext uri="{FF2B5EF4-FFF2-40B4-BE49-F238E27FC236}">
                  <a16:creationId xmlns:a16="http://schemas.microsoft.com/office/drawing/2014/main" id="{EF813C41-655F-0844-8649-6427ECB59943}"/>
                </a:ext>
              </a:extLst>
            </p:cNvPr>
            <p:cNvSpPr>
              <a:spLocks/>
            </p:cNvSpPr>
            <p:nvPr/>
          </p:nvSpPr>
          <p:spPr bwMode="auto">
            <a:xfrm>
              <a:off x="1233488" y="814388"/>
              <a:ext cx="819150" cy="649288"/>
            </a:xfrm>
            <a:custGeom>
              <a:avLst/>
              <a:gdLst>
                <a:gd name="T0" fmla="*/ 442 w 1032"/>
                <a:gd name="T1" fmla="*/ 660 h 819"/>
                <a:gd name="T2" fmla="*/ 582 w 1032"/>
                <a:gd name="T3" fmla="*/ 569 h 819"/>
                <a:gd name="T4" fmla="*/ 598 w 1032"/>
                <a:gd name="T5" fmla="*/ 553 h 819"/>
                <a:gd name="T6" fmla="*/ 594 w 1032"/>
                <a:gd name="T7" fmla="*/ 549 h 819"/>
                <a:gd name="T8" fmla="*/ 560 w 1032"/>
                <a:gd name="T9" fmla="*/ 567 h 819"/>
                <a:gd name="T10" fmla="*/ 397 w 1032"/>
                <a:gd name="T11" fmla="*/ 661 h 819"/>
                <a:gd name="T12" fmla="*/ 264 w 1032"/>
                <a:gd name="T13" fmla="*/ 713 h 819"/>
                <a:gd name="T14" fmla="*/ 175 w 1032"/>
                <a:gd name="T15" fmla="*/ 722 h 819"/>
                <a:gd name="T16" fmla="*/ 138 w 1032"/>
                <a:gd name="T17" fmla="*/ 713 h 819"/>
                <a:gd name="T18" fmla="*/ 107 w 1032"/>
                <a:gd name="T19" fmla="*/ 692 h 819"/>
                <a:gd name="T20" fmla="*/ 94 w 1032"/>
                <a:gd name="T21" fmla="*/ 670 h 819"/>
                <a:gd name="T22" fmla="*/ 87 w 1032"/>
                <a:gd name="T23" fmla="*/ 639 h 819"/>
                <a:gd name="T24" fmla="*/ 106 w 1032"/>
                <a:gd name="T25" fmla="*/ 559 h 819"/>
                <a:gd name="T26" fmla="*/ 167 w 1032"/>
                <a:gd name="T27" fmla="*/ 463 h 819"/>
                <a:gd name="T28" fmla="*/ 260 w 1032"/>
                <a:gd name="T29" fmla="*/ 354 h 819"/>
                <a:gd name="T30" fmla="*/ 322 w 1032"/>
                <a:gd name="T31" fmla="*/ 668 h 819"/>
                <a:gd name="T32" fmla="*/ 442 w 1032"/>
                <a:gd name="T33" fmla="*/ 281 h 819"/>
                <a:gd name="T34" fmla="*/ 491 w 1032"/>
                <a:gd name="T35" fmla="*/ 381 h 819"/>
                <a:gd name="T36" fmla="*/ 530 w 1032"/>
                <a:gd name="T37" fmla="*/ 428 h 819"/>
                <a:gd name="T38" fmla="*/ 578 w 1032"/>
                <a:gd name="T39" fmla="*/ 460 h 819"/>
                <a:gd name="T40" fmla="*/ 635 w 1032"/>
                <a:gd name="T41" fmla="*/ 479 h 819"/>
                <a:gd name="T42" fmla="*/ 682 w 1032"/>
                <a:gd name="T43" fmla="*/ 480 h 819"/>
                <a:gd name="T44" fmla="*/ 741 w 1032"/>
                <a:gd name="T45" fmla="*/ 466 h 819"/>
                <a:gd name="T46" fmla="*/ 792 w 1032"/>
                <a:gd name="T47" fmla="*/ 437 h 819"/>
                <a:gd name="T48" fmla="*/ 833 w 1032"/>
                <a:gd name="T49" fmla="*/ 394 h 819"/>
                <a:gd name="T50" fmla="*/ 891 w 1032"/>
                <a:gd name="T51" fmla="*/ 281 h 819"/>
                <a:gd name="T52" fmla="*/ 967 w 1032"/>
                <a:gd name="T53" fmla="*/ 284 h 819"/>
                <a:gd name="T54" fmla="*/ 1029 w 1032"/>
                <a:gd name="T55" fmla="*/ 206 h 819"/>
                <a:gd name="T56" fmla="*/ 1031 w 1032"/>
                <a:gd name="T57" fmla="*/ 188 h 819"/>
                <a:gd name="T58" fmla="*/ 994 w 1032"/>
                <a:gd name="T59" fmla="*/ 139 h 819"/>
                <a:gd name="T60" fmla="*/ 939 w 1032"/>
                <a:gd name="T61" fmla="*/ 110 h 819"/>
                <a:gd name="T62" fmla="*/ 897 w 1032"/>
                <a:gd name="T63" fmla="*/ 104 h 819"/>
                <a:gd name="T64" fmla="*/ 866 w 1032"/>
                <a:gd name="T65" fmla="*/ 108 h 819"/>
                <a:gd name="T66" fmla="*/ 818 w 1032"/>
                <a:gd name="T67" fmla="*/ 127 h 819"/>
                <a:gd name="T68" fmla="*/ 764 w 1032"/>
                <a:gd name="T69" fmla="*/ 186 h 819"/>
                <a:gd name="T70" fmla="*/ 694 w 1032"/>
                <a:gd name="T71" fmla="*/ 332 h 819"/>
                <a:gd name="T72" fmla="*/ 666 w 1032"/>
                <a:gd name="T73" fmla="*/ 344 h 819"/>
                <a:gd name="T74" fmla="*/ 643 w 1032"/>
                <a:gd name="T75" fmla="*/ 336 h 819"/>
                <a:gd name="T76" fmla="*/ 569 w 1032"/>
                <a:gd name="T77" fmla="*/ 186 h 819"/>
                <a:gd name="T78" fmla="*/ 546 w 1032"/>
                <a:gd name="T79" fmla="*/ 153 h 819"/>
                <a:gd name="T80" fmla="*/ 549 w 1032"/>
                <a:gd name="T81" fmla="*/ 99 h 819"/>
                <a:gd name="T82" fmla="*/ 652 w 1032"/>
                <a:gd name="T83" fmla="*/ 28 h 819"/>
                <a:gd name="T84" fmla="*/ 682 w 1032"/>
                <a:gd name="T85" fmla="*/ 6 h 819"/>
                <a:gd name="T86" fmla="*/ 678 w 1032"/>
                <a:gd name="T87" fmla="*/ 0 h 819"/>
                <a:gd name="T88" fmla="*/ 658 w 1032"/>
                <a:gd name="T89" fmla="*/ 8 h 819"/>
                <a:gd name="T90" fmla="*/ 540 w 1032"/>
                <a:gd name="T91" fmla="*/ 80 h 819"/>
                <a:gd name="T92" fmla="*/ 489 w 1032"/>
                <a:gd name="T93" fmla="*/ 114 h 819"/>
                <a:gd name="T94" fmla="*/ 436 w 1032"/>
                <a:gd name="T95" fmla="*/ 104 h 819"/>
                <a:gd name="T96" fmla="*/ 391 w 1032"/>
                <a:gd name="T97" fmla="*/ 111 h 819"/>
                <a:gd name="T98" fmla="*/ 342 w 1032"/>
                <a:gd name="T99" fmla="*/ 138 h 819"/>
                <a:gd name="T100" fmla="*/ 305 w 1032"/>
                <a:gd name="T101" fmla="*/ 182 h 819"/>
                <a:gd name="T102" fmla="*/ 289 w 1032"/>
                <a:gd name="T103" fmla="*/ 237 h 819"/>
                <a:gd name="T104" fmla="*/ 249 w 1032"/>
                <a:gd name="T105" fmla="*/ 308 h 819"/>
                <a:gd name="T106" fmla="*/ 116 w 1032"/>
                <a:gd name="T107" fmla="*/ 451 h 819"/>
                <a:gd name="T108" fmla="*/ 31 w 1032"/>
                <a:gd name="T109" fmla="*/ 580 h 819"/>
                <a:gd name="T110" fmla="*/ 2 w 1032"/>
                <a:gd name="T111" fmla="*/ 662 h 819"/>
                <a:gd name="T112" fmla="*/ 1 w 1032"/>
                <a:gd name="T113" fmla="*/ 708 h 819"/>
                <a:gd name="T114" fmla="*/ 16 w 1032"/>
                <a:gd name="T115" fmla="*/ 745 h 819"/>
                <a:gd name="T116" fmla="*/ 46 w 1032"/>
                <a:gd name="T117" fmla="*/ 772 h 819"/>
                <a:gd name="T118" fmla="*/ 104 w 1032"/>
                <a:gd name="T119" fmla="*/ 786 h 819"/>
                <a:gd name="T120" fmla="*/ 179 w 1032"/>
                <a:gd name="T121" fmla="*/ 777 h 819"/>
                <a:gd name="T122" fmla="*/ 289 w 1032"/>
                <a:gd name="T123" fmla="*/ 73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2" h="819">
                  <a:moveTo>
                    <a:pt x="289" y="819"/>
                  </a:moveTo>
                  <a:lnTo>
                    <a:pt x="442" y="819"/>
                  </a:lnTo>
                  <a:lnTo>
                    <a:pt x="442" y="660"/>
                  </a:lnTo>
                  <a:lnTo>
                    <a:pt x="442" y="660"/>
                  </a:lnTo>
                  <a:lnTo>
                    <a:pt x="506" y="620"/>
                  </a:lnTo>
                  <a:lnTo>
                    <a:pt x="569" y="579"/>
                  </a:lnTo>
                  <a:lnTo>
                    <a:pt x="569" y="579"/>
                  </a:lnTo>
                  <a:lnTo>
                    <a:pt x="582" y="569"/>
                  </a:lnTo>
                  <a:lnTo>
                    <a:pt x="593" y="559"/>
                  </a:lnTo>
                  <a:lnTo>
                    <a:pt x="593" y="559"/>
                  </a:lnTo>
                  <a:lnTo>
                    <a:pt x="596" y="557"/>
                  </a:lnTo>
                  <a:lnTo>
                    <a:pt x="598" y="553"/>
                  </a:lnTo>
                  <a:lnTo>
                    <a:pt x="598" y="551"/>
                  </a:lnTo>
                  <a:lnTo>
                    <a:pt x="598" y="550"/>
                  </a:lnTo>
                  <a:lnTo>
                    <a:pt x="595" y="549"/>
                  </a:lnTo>
                  <a:lnTo>
                    <a:pt x="594" y="549"/>
                  </a:lnTo>
                  <a:lnTo>
                    <a:pt x="588" y="550"/>
                  </a:lnTo>
                  <a:lnTo>
                    <a:pt x="588" y="550"/>
                  </a:lnTo>
                  <a:lnTo>
                    <a:pt x="560" y="567"/>
                  </a:lnTo>
                  <a:lnTo>
                    <a:pt x="560" y="567"/>
                  </a:lnTo>
                  <a:lnTo>
                    <a:pt x="517" y="593"/>
                  </a:lnTo>
                  <a:lnTo>
                    <a:pt x="474" y="619"/>
                  </a:lnTo>
                  <a:lnTo>
                    <a:pt x="435" y="640"/>
                  </a:lnTo>
                  <a:lnTo>
                    <a:pt x="397" y="661"/>
                  </a:lnTo>
                  <a:lnTo>
                    <a:pt x="361" y="678"/>
                  </a:lnTo>
                  <a:lnTo>
                    <a:pt x="326" y="692"/>
                  </a:lnTo>
                  <a:lnTo>
                    <a:pt x="295" y="703"/>
                  </a:lnTo>
                  <a:lnTo>
                    <a:pt x="264" y="713"/>
                  </a:lnTo>
                  <a:lnTo>
                    <a:pt x="237" y="719"/>
                  </a:lnTo>
                  <a:lnTo>
                    <a:pt x="210" y="722"/>
                  </a:lnTo>
                  <a:lnTo>
                    <a:pt x="187" y="724"/>
                  </a:lnTo>
                  <a:lnTo>
                    <a:pt x="175" y="722"/>
                  </a:lnTo>
                  <a:lnTo>
                    <a:pt x="165" y="721"/>
                  </a:lnTo>
                  <a:lnTo>
                    <a:pt x="156" y="720"/>
                  </a:lnTo>
                  <a:lnTo>
                    <a:pt x="146" y="716"/>
                  </a:lnTo>
                  <a:lnTo>
                    <a:pt x="138" y="713"/>
                  </a:lnTo>
                  <a:lnTo>
                    <a:pt x="129" y="709"/>
                  </a:lnTo>
                  <a:lnTo>
                    <a:pt x="121" y="704"/>
                  </a:lnTo>
                  <a:lnTo>
                    <a:pt x="115" y="698"/>
                  </a:lnTo>
                  <a:lnTo>
                    <a:pt x="107" y="692"/>
                  </a:lnTo>
                  <a:lnTo>
                    <a:pt x="101" y="685"/>
                  </a:lnTo>
                  <a:lnTo>
                    <a:pt x="101" y="685"/>
                  </a:lnTo>
                  <a:lnTo>
                    <a:pt x="98" y="678"/>
                  </a:lnTo>
                  <a:lnTo>
                    <a:pt x="94" y="670"/>
                  </a:lnTo>
                  <a:lnTo>
                    <a:pt x="91" y="663"/>
                  </a:lnTo>
                  <a:lnTo>
                    <a:pt x="89" y="655"/>
                  </a:lnTo>
                  <a:lnTo>
                    <a:pt x="87" y="648"/>
                  </a:lnTo>
                  <a:lnTo>
                    <a:pt x="87" y="639"/>
                  </a:lnTo>
                  <a:lnTo>
                    <a:pt x="88" y="621"/>
                  </a:lnTo>
                  <a:lnTo>
                    <a:pt x="92" y="602"/>
                  </a:lnTo>
                  <a:lnTo>
                    <a:pt x="98" y="581"/>
                  </a:lnTo>
                  <a:lnTo>
                    <a:pt x="106" y="559"/>
                  </a:lnTo>
                  <a:lnTo>
                    <a:pt x="118" y="536"/>
                  </a:lnTo>
                  <a:lnTo>
                    <a:pt x="132" y="512"/>
                  </a:lnTo>
                  <a:lnTo>
                    <a:pt x="148" y="488"/>
                  </a:lnTo>
                  <a:lnTo>
                    <a:pt x="167" y="463"/>
                  </a:lnTo>
                  <a:lnTo>
                    <a:pt x="187" y="436"/>
                  </a:lnTo>
                  <a:lnTo>
                    <a:pt x="210" y="410"/>
                  </a:lnTo>
                  <a:lnTo>
                    <a:pt x="234" y="383"/>
                  </a:lnTo>
                  <a:lnTo>
                    <a:pt x="260" y="354"/>
                  </a:lnTo>
                  <a:lnTo>
                    <a:pt x="289" y="326"/>
                  </a:lnTo>
                  <a:lnTo>
                    <a:pt x="289" y="681"/>
                  </a:lnTo>
                  <a:lnTo>
                    <a:pt x="289" y="681"/>
                  </a:lnTo>
                  <a:lnTo>
                    <a:pt x="322" y="668"/>
                  </a:lnTo>
                  <a:lnTo>
                    <a:pt x="359" y="652"/>
                  </a:lnTo>
                  <a:lnTo>
                    <a:pt x="400" y="633"/>
                  </a:lnTo>
                  <a:lnTo>
                    <a:pt x="442" y="610"/>
                  </a:lnTo>
                  <a:lnTo>
                    <a:pt x="442" y="281"/>
                  </a:lnTo>
                  <a:lnTo>
                    <a:pt x="476" y="353"/>
                  </a:lnTo>
                  <a:lnTo>
                    <a:pt x="476" y="353"/>
                  </a:lnTo>
                  <a:lnTo>
                    <a:pt x="483" y="367"/>
                  </a:lnTo>
                  <a:lnTo>
                    <a:pt x="491" y="381"/>
                  </a:lnTo>
                  <a:lnTo>
                    <a:pt x="500" y="394"/>
                  </a:lnTo>
                  <a:lnTo>
                    <a:pt x="509" y="406"/>
                  </a:lnTo>
                  <a:lnTo>
                    <a:pt x="519" y="418"/>
                  </a:lnTo>
                  <a:lnTo>
                    <a:pt x="530" y="428"/>
                  </a:lnTo>
                  <a:lnTo>
                    <a:pt x="541" y="437"/>
                  </a:lnTo>
                  <a:lnTo>
                    <a:pt x="553" y="446"/>
                  </a:lnTo>
                  <a:lnTo>
                    <a:pt x="565" y="454"/>
                  </a:lnTo>
                  <a:lnTo>
                    <a:pt x="578" y="460"/>
                  </a:lnTo>
                  <a:lnTo>
                    <a:pt x="592" y="466"/>
                  </a:lnTo>
                  <a:lnTo>
                    <a:pt x="606" y="471"/>
                  </a:lnTo>
                  <a:lnTo>
                    <a:pt x="621" y="475"/>
                  </a:lnTo>
                  <a:lnTo>
                    <a:pt x="635" y="479"/>
                  </a:lnTo>
                  <a:lnTo>
                    <a:pt x="651" y="480"/>
                  </a:lnTo>
                  <a:lnTo>
                    <a:pt x="666" y="480"/>
                  </a:lnTo>
                  <a:lnTo>
                    <a:pt x="666" y="480"/>
                  </a:lnTo>
                  <a:lnTo>
                    <a:pt x="682" y="480"/>
                  </a:lnTo>
                  <a:lnTo>
                    <a:pt x="698" y="479"/>
                  </a:lnTo>
                  <a:lnTo>
                    <a:pt x="712" y="475"/>
                  </a:lnTo>
                  <a:lnTo>
                    <a:pt x="727" y="471"/>
                  </a:lnTo>
                  <a:lnTo>
                    <a:pt x="741" y="466"/>
                  </a:lnTo>
                  <a:lnTo>
                    <a:pt x="755" y="460"/>
                  </a:lnTo>
                  <a:lnTo>
                    <a:pt x="768" y="454"/>
                  </a:lnTo>
                  <a:lnTo>
                    <a:pt x="780" y="446"/>
                  </a:lnTo>
                  <a:lnTo>
                    <a:pt x="792" y="437"/>
                  </a:lnTo>
                  <a:lnTo>
                    <a:pt x="803" y="428"/>
                  </a:lnTo>
                  <a:lnTo>
                    <a:pt x="814" y="418"/>
                  </a:lnTo>
                  <a:lnTo>
                    <a:pt x="823" y="406"/>
                  </a:lnTo>
                  <a:lnTo>
                    <a:pt x="833" y="394"/>
                  </a:lnTo>
                  <a:lnTo>
                    <a:pt x="841" y="381"/>
                  </a:lnTo>
                  <a:lnTo>
                    <a:pt x="850" y="367"/>
                  </a:lnTo>
                  <a:lnTo>
                    <a:pt x="857" y="353"/>
                  </a:lnTo>
                  <a:lnTo>
                    <a:pt x="891" y="281"/>
                  </a:lnTo>
                  <a:lnTo>
                    <a:pt x="891" y="365"/>
                  </a:lnTo>
                  <a:lnTo>
                    <a:pt x="891" y="365"/>
                  </a:lnTo>
                  <a:lnTo>
                    <a:pt x="931" y="324"/>
                  </a:lnTo>
                  <a:lnTo>
                    <a:pt x="967" y="284"/>
                  </a:lnTo>
                  <a:lnTo>
                    <a:pt x="1000" y="246"/>
                  </a:lnTo>
                  <a:lnTo>
                    <a:pt x="1015" y="225"/>
                  </a:lnTo>
                  <a:lnTo>
                    <a:pt x="1029" y="206"/>
                  </a:lnTo>
                  <a:lnTo>
                    <a:pt x="1029" y="206"/>
                  </a:lnTo>
                  <a:lnTo>
                    <a:pt x="1031" y="201"/>
                  </a:lnTo>
                  <a:lnTo>
                    <a:pt x="1032" y="197"/>
                  </a:lnTo>
                  <a:lnTo>
                    <a:pt x="1032" y="192"/>
                  </a:lnTo>
                  <a:lnTo>
                    <a:pt x="1031" y="188"/>
                  </a:lnTo>
                  <a:lnTo>
                    <a:pt x="1031" y="188"/>
                  </a:lnTo>
                  <a:lnTo>
                    <a:pt x="1020" y="171"/>
                  </a:lnTo>
                  <a:lnTo>
                    <a:pt x="1008" y="154"/>
                  </a:lnTo>
                  <a:lnTo>
                    <a:pt x="994" y="139"/>
                  </a:lnTo>
                  <a:lnTo>
                    <a:pt x="977" y="127"/>
                  </a:lnTo>
                  <a:lnTo>
                    <a:pt x="959" y="118"/>
                  </a:lnTo>
                  <a:lnTo>
                    <a:pt x="950" y="114"/>
                  </a:lnTo>
                  <a:lnTo>
                    <a:pt x="939" y="110"/>
                  </a:lnTo>
                  <a:lnTo>
                    <a:pt x="930" y="108"/>
                  </a:lnTo>
                  <a:lnTo>
                    <a:pt x="919" y="105"/>
                  </a:lnTo>
                  <a:lnTo>
                    <a:pt x="908" y="104"/>
                  </a:lnTo>
                  <a:lnTo>
                    <a:pt x="897" y="104"/>
                  </a:lnTo>
                  <a:lnTo>
                    <a:pt x="897" y="104"/>
                  </a:lnTo>
                  <a:lnTo>
                    <a:pt x="886" y="104"/>
                  </a:lnTo>
                  <a:lnTo>
                    <a:pt x="876" y="105"/>
                  </a:lnTo>
                  <a:lnTo>
                    <a:pt x="866" y="108"/>
                  </a:lnTo>
                  <a:lnTo>
                    <a:pt x="856" y="110"/>
                  </a:lnTo>
                  <a:lnTo>
                    <a:pt x="845" y="114"/>
                  </a:lnTo>
                  <a:lnTo>
                    <a:pt x="837" y="118"/>
                  </a:lnTo>
                  <a:lnTo>
                    <a:pt x="818" y="127"/>
                  </a:lnTo>
                  <a:lnTo>
                    <a:pt x="802" y="139"/>
                  </a:lnTo>
                  <a:lnTo>
                    <a:pt x="787" y="154"/>
                  </a:lnTo>
                  <a:lnTo>
                    <a:pt x="775" y="169"/>
                  </a:lnTo>
                  <a:lnTo>
                    <a:pt x="764" y="186"/>
                  </a:lnTo>
                  <a:lnTo>
                    <a:pt x="700" y="324"/>
                  </a:lnTo>
                  <a:lnTo>
                    <a:pt x="700" y="324"/>
                  </a:lnTo>
                  <a:lnTo>
                    <a:pt x="697" y="329"/>
                  </a:lnTo>
                  <a:lnTo>
                    <a:pt x="694" y="332"/>
                  </a:lnTo>
                  <a:lnTo>
                    <a:pt x="691" y="336"/>
                  </a:lnTo>
                  <a:lnTo>
                    <a:pt x="686" y="340"/>
                  </a:lnTo>
                  <a:lnTo>
                    <a:pt x="677" y="343"/>
                  </a:lnTo>
                  <a:lnTo>
                    <a:pt x="666" y="344"/>
                  </a:lnTo>
                  <a:lnTo>
                    <a:pt x="666" y="344"/>
                  </a:lnTo>
                  <a:lnTo>
                    <a:pt x="657" y="343"/>
                  </a:lnTo>
                  <a:lnTo>
                    <a:pt x="647" y="340"/>
                  </a:lnTo>
                  <a:lnTo>
                    <a:pt x="643" y="336"/>
                  </a:lnTo>
                  <a:lnTo>
                    <a:pt x="639" y="332"/>
                  </a:lnTo>
                  <a:lnTo>
                    <a:pt x="636" y="329"/>
                  </a:lnTo>
                  <a:lnTo>
                    <a:pt x="634" y="324"/>
                  </a:lnTo>
                  <a:lnTo>
                    <a:pt x="569" y="186"/>
                  </a:lnTo>
                  <a:lnTo>
                    <a:pt x="569" y="186"/>
                  </a:lnTo>
                  <a:lnTo>
                    <a:pt x="564" y="178"/>
                  </a:lnTo>
                  <a:lnTo>
                    <a:pt x="558" y="169"/>
                  </a:lnTo>
                  <a:lnTo>
                    <a:pt x="546" y="153"/>
                  </a:lnTo>
                  <a:lnTo>
                    <a:pt x="530" y="139"/>
                  </a:lnTo>
                  <a:lnTo>
                    <a:pt x="514" y="127"/>
                  </a:lnTo>
                  <a:lnTo>
                    <a:pt x="514" y="127"/>
                  </a:lnTo>
                  <a:lnTo>
                    <a:pt x="549" y="99"/>
                  </a:lnTo>
                  <a:lnTo>
                    <a:pt x="583" y="74"/>
                  </a:lnTo>
                  <a:lnTo>
                    <a:pt x="618" y="50"/>
                  </a:lnTo>
                  <a:lnTo>
                    <a:pt x="652" y="28"/>
                  </a:lnTo>
                  <a:lnTo>
                    <a:pt x="652" y="28"/>
                  </a:lnTo>
                  <a:lnTo>
                    <a:pt x="666" y="19"/>
                  </a:lnTo>
                  <a:lnTo>
                    <a:pt x="678" y="10"/>
                  </a:lnTo>
                  <a:lnTo>
                    <a:pt x="678" y="10"/>
                  </a:lnTo>
                  <a:lnTo>
                    <a:pt x="682" y="6"/>
                  </a:lnTo>
                  <a:lnTo>
                    <a:pt x="682" y="4"/>
                  </a:lnTo>
                  <a:lnTo>
                    <a:pt x="682" y="2"/>
                  </a:lnTo>
                  <a:lnTo>
                    <a:pt x="681" y="0"/>
                  </a:lnTo>
                  <a:lnTo>
                    <a:pt x="678" y="0"/>
                  </a:lnTo>
                  <a:lnTo>
                    <a:pt x="675" y="0"/>
                  </a:lnTo>
                  <a:lnTo>
                    <a:pt x="671" y="2"/>
                  </a:lnTo>
                  <a:lnTo>
                    <a:pt x="671" y="2"/>
                  </a:lnTo>
                  <a:lnTo>
                    <a:pt x="658" y="8"/>
                  </a:lnTo>
                  <a:lnTo>
                    <a:pt x="643" y="16"/>
                  </a:lnTo>
                  <a:lnTo>
                    <a:pt x="643" y="16"/>
                  </a:lnTo>
                  <a:lnTo>
                    <a:pt x="575" y="58"/>
                  </a:lnTo>
                  <a:lnTo>
                    <a:pt x="540" y="80"/>
                  </a:lnTo>
                  <a:lnTo>
                    <a:pt x="506" y="103"/>
                  </a:lnTo>
                  <a:lnTo>
                    <a:pt x="506" y="103"/>
                  </a:lnTo>
                  <a:lnTo>
                    <a:pt x="489" y="114"/>
                  </a:lnTo>
                  <a:lnTo>
                    <a:pt x="489" y="114"/>
                  </a:lnTo>
                  <a:lnTo>
                    <a:pt x="477" y="110"/>
                  </a:lnTo>
                  <a:lnTo>
                    <a:pt x="464" y="107"/>
                  </a:lnTo>
                  <a:lnTo>
                    <a:pt x="450" y="105"/>
                  </a:lnTo>
                  <a:lnTo>
                    <a:pt x="436" y="104"/>
                  </a:lnTo>
                  <a:lnTo>
                    <a:pt x="436" y="104"/>
                  </a:lnTo>
                  <a:lnTo>
                    <a:pt x="420" y="105"/>
                  </a:lnTo>
                  <a:lnTo>
                    <a:pt x="406" y="108"/>
                  </a:lnTo>
                  <a:lnTo>
                    <a:pt x="391" y="111"/>
                  </a:lnTo>
                  <a:lnTo>
                    <a:pt x="378" y="116"/>
                  </a:lnTo>
                  <a:lnTo>
                    <a:pt x="366" y="122"/>
                  </a:lnTo>
                  <a:lnTo>
                    <a:pt x="353" y="130"/>
                  </a:lnTo>
                  <a:lnTo>
                    <a:pt x="342" y="138"/>
                  </a:lnTo>
                  <a:lnTo>
                    <a:pt x="331" y="148"/>
                  </a:lnTo>
                  <a:lnTo>
                    <a:pt x="321" y="159"/>
                  </a:lnTo>
                  <a:lnTo>
                    <a:pt x="313" y="169"/>
                  </a:lnTo>
                  <a:lnTo>
                    <a:pt x="305" y="182"/>
                  </a:lnTo>
                  <a:lnTo>
                    <a:pt x="299" y="195"/>
                  </a:lnTo>
                  <a:lnTo>
                    <a:pt x="295" y="208"/>
                  </a:lnTo>
                  <a:lnTo>
                    <a:pt x="291" y="223"/>
                  </a:lnTo>
                  <a:lnTo>
                    <a:pt x="289" y="237"/>
                  </a:lnTo>
                  <a:lnTo>
                    <a:pt x="289" y="252"/>
                  </a:lnTo>
                  <a:lnTo>
                    <a:pt x="289" y="272"/>
                  </a:lnTo>
                  <a:lnTo>
                    <a:pt x="289" y="272"/>
                  </a:lnTo>
                  <a:lnTo>
                    <a:pt x="249" y="308"/>
                  </a:lnTo>
                  <a:lnTo>
                    <a:pt x="211" y="344"/>
                  </a:lnTo>
                  <a:lnTo>
                    <a:pt x="176" y="381"/>
                  </a:lnTo>
                  <a:lnTo>
                    <a:pt x="145" y="416"/>
                  </a:lnTo>
                  <a:lnTo>
                    <a:pt x="116" y="451"/>
                  </a:lnTo>
                  <a:lnTo>
                    <a:pt x="91" y="485"/>
                  </a:lnTo>
                  <a:lnTo>
                    <a:pt x="68" y="517"/>
                  </a:lnTo>
                  <a:lnTo>
                    <a:pt x="47" y="550"/>
                  </a:lnTo>
                  <a:lnTo>
                    <a:pt x="31" y="580"/>
                  </a:lnTo>
                  <a:lnTo>
                    <a:pt x="18" y="609"/>
                  </a:lnTo>
                  <a:lnTo>
                    <a:pt x="8" y="637"/>
                  </a:lnTo>
                  <a:lnTo>
                    <a:pt x="5" y="650"/>
                  </a:lnTo>
                  <a:lnTo>
                    <a:pt x="2" y="662"/>
                  </a:lnTo>
                  <a:lnTo>
                    <a:pt x="0" y="674"/>
                  </a:lnTo>
                  <a:lnTo>
                    <a:pt x="0" y="686"/>
                  </a:lnTo>
                  <a:lnTo>
                    <a:pt x="0" y="697"/>
                  </a:lnTo>
                  <a:lnTo>
                    <a:pt x="1" y="708"/>
                  </a:lnTo>
                  <a:lnTo>
                    <a:pt x="4" y="718"/>
                  </a:lnTo>
                  <a:lnTo>
                    <a:pt x="6" y="727"/>
                  </a:lnTo>
                  <a:lnTo>
                    <a:pt x="11" y="737"/>
                  </a:lnTo>
                  <a:lnTo>
                    <a:pt x="16" y="745"/>
                  </a:lnTo>
                  <a:lnTo>
                    <a:pt x="16" y="745"/>
                  </a:lnTo>
                  <a:lnTo>
                    <a:pt x="24" y="756"/>
                  </a:lnTo>
                  <a:lnTo>
                    <a:pt x="35" y="765"/>
                  </a:lnTo>
                  <a:lnTo>
                    <a:pt x="46" y="772"/>
                  </a:lnTo>
                  <a:lnTo>
                    <a:pt x="59" y="778"/>
                  </a:lnTo>
                  <a:lnTo>
                    <a:pt x="72" y="783"/>
                  </a:lnTo>
                  <a:lnTo>
                    <a:pt x="88" y="785"/>
                  </a:lnTo>
                  <a:lnTo>
                    <a:pt x="104" y="786"/>
                  </a:lnTo>
                  <a:lnTo>
                    <a:pt x="122" y="786"/>
                  </a:lnTo>
                  <a:lnTo>
                    <a:pt x="140" y="784"/>
                  </a:lnTo>
                  <a:lnTo>
                    <a:pt x="158" y="782"/>
                  </a:lnTo>
                  <a:lnTo>
                    <a:pt x="179" y="777"/>
                  </a:lnTo>
                  <a:lnTo>
                    <a:pt x="199" y="772"/>
                  </a:lnTo>
                  <a:lnTo>
                    <a:pt x="220" y="765"/>
                  </a:lnTo>
                  <a:lnTo>
                    <a:pt x="243" y="757"/>
                  </a:lnTo>
                  <a:lnTo>
                    <a:pt x="289" y="739"/>
                  </a:lnTo>
                  <a:lnTo>
                    <a:pt x="289" y="8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30" name="Freeform 42">
              <a:extLst>
                <a:ext uri="{FF2B5EF4-FFF2-40B4-BE49-F238E27FC236}">
                  <a16:creationId xmlns:a16="http://schemas.microsoft.com/office/drawing/2014/main" id="{BB12A395-DE4F-4344-8CDB-87D9E8955E23}"/>
                </a:ext>
              </a:extLst>
            </p:cNvPr>
            <p:cNvSpPr>
              <a:spLocks noEditPoints="1"/>
            </p:cNvSpPr>
            <p:nvPr/>
          </p:nvSpPr>
          <p:spPr bwMode="auto">
            <a:xfrm>
              <a:off x="4046538" y="938213"/>
              <a:ext cx="69850" cy="68263"/>
            </a:xfrm>
            <a:custGeom>
              <a:avLst/>
              <a:gdLst>
                <a:gd name="T0" fmla="*/ 0 w 87"/>
                <a:gd name="T1" fmla="*/ 44 h 87"/>
                <a:gd name="T2" fmla="*/ 4 w 87"/>
                <a:gd name="T3" fmla="*/ 27 h 87"/>
                <a:gd name="T4" fmla="*/ 14 w 87"/>
                <a:gd name="T5" fmla="*/ 12 h 87"/>
                <a:gd name="T6" fmla="*/ 27 w 87"/>
                <a:gd name="T7" fmla="*/ 4 h 87"/>
                <a:gd name="T8" fmla="*/ 44 w 87"/>
                <a:gd name="T9" fmla="*/ 0 h 87"/>
                <a:gd name="T10" fmla="*/ 52 w 87"/>
                <a:gd name="T11" fmla="*/ 0 h 87"/>
                <a:gd name="T12" fmla="*/ 68 w 87"/>
                <a:gd name="T13" fmla="*/ 7 h 87"/>
                <a:gd name="T14" fmla="*/ 80 w 87"/>
                <a:gd name="T15" fmla="*/ 19 h 87"/>
                <a:gd name="T16" fmla="*/ 86 w 87"/>
                <a:gd name="T17" fmla="*/ 35 h 87"/>
                <a:gd name="T18" fmla="*/ 87 w 87"/>
                <a:gd name="T19" fmla="*/ 44 h 87"/>
                <a:gd name="T20" fmla="*/ 84 w 87"/>
                <a:gd name="T21" fmla="*/ 61 h 87"/>
                <a:gd name="T22" fmla="*/ 75 w 87"/>
                <a:gd name="T23" fmla="*/ 74 h 87"/>
                <a:gd name="T24" fmla="*/ 61 w 87"/>
                <a:gd name="T25" fmla="*/ 83 h 87"/>
                <a:gd name="T26" fmla="*/ 44 w 87"/>
                <a:gd name="T27" fmla="*/ 87 h 87"/>
                <a:gd name="T28" fmla="*/ 35 w 87"/>
                <a:gd name="T29" fmla="*/ 86 h 87"/>
                <a:gd name="T30" fmla="*/ 20 w 87"/>
                <a:gd name="T31" fmla="*/ 80 h 87"/>
                <a:gd name="T32" fmla="*/ 8 w 87"/>
                <a:gd name="T33" fmla="*/ 68 h 87"/>
                <a:gd name="T34" fmla="*/ 2 w 87"/>
                <a:gd name="T35" fmla="*/ 52 h 87"/>
                <a:gd name="T36" fmla="*/ 0 w 87"/>
                <a:gd name="T37" fmla="*/ 44 h 87"/>
                <a:gd name="T38" fmla="*/ 76 w 87"/>
                <a:gd name="T39" fmla="*/ 44 h 87"/>
                <a:gd name="T40" fmla="*/ 74 w 87"/>
                <a:gd name="T41" fmla="*/ 29 h 87"/>
                <a:gd name="T42" fmla="*/ 67 w 87"/>
                <a:gd name="T43" fmla="*/ 18 h 87"/>
                <a:gd name="T44" fmla="*/ 57 w 87"/>
                <a:gd name="T45" fmla="*/ 11 h 87"/>
                <a:gd name="T46" fmla="*/ 44 w 87"/>
                <a:gd name="T47" fmla="*/ 9 h 87"/>
                <a:gd name="T48" fmla="*/ 38 w 87"/>
                <a:gd name="T49" fmla="*/ 9 h 87"/>
                <a:gd name="T50" fmla="*/ 26 w 87"/>
                <a:gd name="T51" fmla="*/ 13 h 87"/>
                <a:gd name="T52" fmla="*/ 16 w 87"/>
                <a:gd name="T53" fmla="*/ 23 h 87"/>
                <a:gd name="T54" fmla="*/ 11 w 87"/>
                <a:gd name="T55" fmla="*/ 36 h 87"/>
                <a:gd name="T56" fmla="*/ 11 w 87"/>
                <a:gd name="T57" fmla="*/ 44 h 87"/>
                <a:gd name="T58" fmla="*/ 14 w 87"/>
                <a:gd name="T59" fmla="*/ 57 h 87"/>
                <a:gd name="T60" fmla="*/ 21 w 87"/>
                <a:gd name="T61" fmla="*/ 69 h 87"/>
                <a:gd name="T62" fmla="*/ 31 w 87"/>
                <a:gd name="T63" fmla="*/ 76 h 87"/>
                <a:gd name="T64" fmla="*/ 44 w 87"/>
                <a:gd name="T65" fmla="*/ 79 h 87"/>
                <a:gd name="T66" fmla="*/ 51 w 87"/>
                <a:gd name="T67" fmla="*/ 77 h 87"/>
                <a:gd name="T68" fmla="*/ 62 w 87"/>
                <a:gd name="T69" fmla="*/ 73 h 87"/>
                <a:gd name="T70" fmla="*/ 72 w 87"/>
                <a:gd name="T71" fmla="*/ 63 h 87"/>
                <a:gd name="T72" fmla="*/ 76 w 87"/>
                <a:gd name="T73" fmla="*/ 51 h 87"/>
                <a:gd name="T74" fmla="*/ 76 w 87"/>
                <a:gd name="T75" fmla="*/ 44 h 87"/>
                <a:gd name="T76" fmla="*/ 45 w 87"/>
                <a:gd name="T77" fmla="*/ 18 h 87"/>
                <a:gd name="T78" fmla="*/ 53 w 87"/>
                <a:gd name="T79" fmla="*/ 19 h 87"/>
                <a:gd name="T80" fmla="*/ 61 w 87"/>
                <a:gd name="T81" fmla="*/ 24 h 87"/>
                <a:gd name="T82" fmla="*/ 63 w 87"/>
                <a:gd name="T83" fmla="*/ 33 h 87"/>
                <a:gd name="T84" fmla="*/ 63 w 87"/>
                <a:gd name="T85" fmla="*/ 39 h 87"/>
                <a:gd name="T86" fmla="*/ 56 w 87"/>
                <a:gd name="T87" fmla="*/ 45 h 87"/>
                <a:gd name="T88" fmla="*/ 64 w 87"/>
                <a:gd name="T89" fmla="*/ 68 h 87"/>
                <a:gd name="T90" fmla="*/ 41 w 87"/>
                <a:gd name="T91" fmla="*/ 47 h 87"/>
                <a:gd name="T92" fmla="*/ 37 w 87"/>
                <a:gd name="T93" fmla="*/ 68 h 87"/>
                <a:gd name="T94" fmla="*/ 27 w 87"/>
                <a:gd name="T95" fmla="*/ 18 h 87"/>
                <a:gd name="T96" fmla="*/ 44 w 87"/>
                <a:gd name="T97" fmla="*/ 40 h 87"/>
                <a:gd name="T98" fmla="*/ 49 w 87"/>
                <a:gd name="T99" fmla="*/ 40 h 87"/>
                <a:gd name="T100" fmla="*/ 53 w 87"/>
                <a:gd name="T101" fmla="*/ 36 h 87"/>
                <a:gd name="T102" fmla="*/ 55 w 87"/>
                <a:gd name="T103" fmla="*/ 33 h 87"/>
                <a:gd name="T104" fmla="*/ 51 w 87"/>
                <a:gd name="T105" fmla="*/ 27 h 87"/>
                <a:gd name="T106" fmla="*/ 45 w 87"/>
                <a:gd name="T107" fmla="*/ 26 h 87"/>
                <a:gd name="T108" fmla="*/ 37 w 87"/>
                <a:gd name="T109" fmla="*/ 4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 h="87">
                  <a:moveTo>
                    <a:pt x="0" y="44"/>
                  </a:moveTo>
                  <a:lnTo>
                    <a:pt x="0" y="44"/>
                  </a:lnTo>
                  <a:lnTo>
                    <a:pt x="2" y="35"/>
                  </a:lnTo>
                  <a:lnTo>
                    <a:pt x="4" y="27"/>
                  </a:lnTo>
                  <a:lnTo>
                    <a:pt x="8" y="19"/>
                  </a:lnTo>
                  <a:lnTo>
                    <a:pt x="14" y="12"/>
                  </a:lnTo>
                  <a:lnTo>
                    <a:pt x="20" y="7"/>
                  </a:lnTo>
                  <a:lnTo>
                    <a:pt x="27" y="4"/>
                  </a:lnTo>
                  <a:lnTo>
                    <a:pt x="35" y="0"/>
                  </a:lnTo>
                  <a:lnTo>
                    <a:pt x="44" y="0"/>
                  </a:lnTo>
                  <a:lnTo>
                    <a:pt x="44" y="0"/>
                  </a:lnTo>
                  <a:lnTo>
                    <a:pt x="52" y="0"/>
                  </a:lnTo>
                  <a:lnTo>
                    <a:pt x="61" y="4"/>
                  </a:lnTo>
                  <a:lnTo>
                    <a:pt x="68" y="7"/>
                  </a:lnTo>
                  <a:lnTo>
                    <a:pt x="75" y="12"/>
                  </a:lnTo>
                  <a:lnTo>
                    <a:pt x="80" y="19"/>
                  </a:lnTo>
                  <a:lnTo>
                    <a:pt x="84" y="27"/>
                  </a:lnTo>
                  <a:lnTo>
                    <a:pt x="86" y="35"/>
                  </a:lnTo>
                  <a:lnTo>
                    <a:pt x="87" y="44"/>
                  </a:lnTo>
                  <a:lnTo>
                    <a:pt x="87" y="44"/>
                  </a:lnTo>
                  <a:lnTo>
                    <a:pt x="86" y="52"/>
                  </a:lnTo>
                  <a:lnTo>
                    <a:pt x="84" y="61"/>
                  </a:lnTo>
                  <a:lnTo>
                    <a:pt x="80" y="68"/>
                  </a:lnTo>
                  <a:lnTo>
                    <a:pt x="75" y="74"/>
                  </a:lnTo>
                  <a:lnTo>
                    <a:pt x="68" y="80"/>
                  </a:lnTo>
                  <a:lnTo>
                    <a:pt x="61" y="83"/>
                  </a:lnTo>
                  <a:lnTo>
                    <a:pt x="52" y="86"/>
                  </a:lnTo>
                  <a:lnTo>
                    <a:pt x="44" y="87"/>
                  </a:lnTo>
                  <a:lnTo>
                    <a:pt x="44" y="87"/>
                  </a:lnTo>
                  <a:lnTo>
                    <a:pt x="35" y="86"/>
                  </a:lnTo>
                  <a:lnTo>
                    <a:pt x="27" y="83"/>
                  </a:lnTo>
                  <a:lnTo>
                    <a:pt x="20" y="80"/>
                  </a:lnTo>
                  <a:lnTo>
                    <a:pt x="14" y="74"/>
                  </a:lnTo>
                  <a:lnTo>
                    <a:pt x="8" y="68"/>
                  </a:lnTo>
                  <a:lnTo>
                    <a:pt x="4" y="61"/>
                  </a:lnTo>
                  <a:lnTo>
                    <a:pt x="2" y="52"/>
                  </a:lnTo>
                  <a:lnTo>
                    <a:pt x="0" y="44"/>
                  </a:lnTo>
                  <a:lnTo>
                    <a:pt x="0" y="44"/>
                  </a:lnTo>
                  <a:close/>
                  <a:moveTo>
                    <a:pt x="76" y="44"/>
                  </a:moveTo>
                  <a:lnTo>
                    <a:pt x="76" y="44"/>
                  </a:lnTo>
                  <a:lnTo>
                    <a:pt x="76" y="36"/>
                  </a:lnTo>
                  <a:lnTo>
                    <a:pt x="74" y="29"/>
                  </a:lnTo>
                  <a:lnTo>
                    <a:pt x="72" y="23"/>
                  </a:lnTo>
                  <a:lnTo>
                    <a:pt x="67" y="18"/>
                  </a:lnTo>
                  <a:lnTo>
                    <a:pt x="62" y="13"/>
                  </a:lnTo>
                  <a:lnTo>
                    <a:pt x="57" y="11"/>
                  </a:lnTo>
                  <a:lnTo>
                    <a:pt x="51" y="9"/>
                  </a:lnTo>
                  <a:lnTo>
                    <a:pt x="44" y="9"/>
                  </a:lnTo>
                  <a:lnTo>
                    <a:pt x="44" y="9"/>
                  </a:lnTo>
                  <a:lnTo>
                    <a:pt x="38" y="9"/>
                  </a:lnTo>
                  <a:lnTo>
                    <a:pt x="31" y="11"/>
                  </a:lnTo>
                  <a:lnTo>
                    <a:pt x="26" y="13"/>
                  </a:lnTo>
                  <a:lnTo>
                    <a:pt x="21" y="18"/>
                  </a:lnTo>
                  <a:lnTo>
                    <a:pt x="16" y="23"/>
                  </a:lnTo>
                  <a:lnTo>
                    <a:pt x="14" y="29"/>
                  </a:lnTo>
                  <a:lnTo>
                    <a:pt x="11" y="36"/>
                  </a:lnTo>
                  <a:lnTo>
                    <a:pt x="11" y="44"/>
                  </a:lnTo>
                  <a:lnTo>
                    <a:pt x="11" y="44"/>
                  </a:lnTo>
                  <a:lnTo>
                    <a:pt x="11" y="51"/>
                  </a:lnTo>
                  <a:lnTo>
                    <a:pt x="14" y="57"/>
                  </a:lnTo>
                  <a:lnTo>
                    <a:pt x="16" y="63"/>
                  </a:lnTo>
                  <a:lnTo>
                    <a:pt x="21" y="69"/>
                  </a:lnTo>
                  <a:lnTo>
                    <a:pt x="26" y="73"/>
                  </a:lnTo>
                  <a:lnTo>
                    <a:pt x="31" y="76"/>
                  </a:lnTo>
                  <a:lnTo>
                    <a:pt x="38" y="77"/>
                  </a:lnTo>
                  <a:lnTo>
                    <a:pt x="44" y="79"/>
                  </a:lnTo>
                  <a:lnTo>
                    <a:pt x="44" y="79"/>
                  </a:lnTo>
                  <a:lnTo>
                    <a:pt x="51" y="77"/>
                  </a:lnTo>
                  <a:lnTo>
                    <a:pt x="57" y="76"/>
                  </a:lnTo>
                  <a:lnTo>
                    <a:pt x="62" y="73"/>
                  </a:lnTo>
                  <a:lnTo>
                    <a:pt x="67" y="69"/>
                  </a:lnTo>
                  <a:lnTo>
                    <a:pt x="72" y="63"/>
                  </a:lnTo>
                  <a:lnTo>
                    <a:pt x="74" y="57"/>
                  </a:lnTo>
                  <a:lnTo>
                    <a:pt x="76" y="51"/>
                  </a:lnTo>
                  <a:lnTo>
                    <a:pt x="76" y="44"/>
                  </a:lnTo>
                  <a:lnTo>
                    <a:pt x="76" y="44"/>
                  </a:lnTo>
                  <a:close/>
                  <a:moveTo>
                    <a:pt x="27" y="18"/>
                  </a:moveTo>
                  <a:lnTo>
                    <a:pt x="45" y="18"/>
                  </a:lnTo>
                  <a:lnTo>
                    <a:pt x="45" y="18"/>
                  </a:lnTo>
                  <a:lnTo>
                    <a:pt x="53" y="19"/>
                  </a:lnTo>
                  <a:lnTo>
                    <a:pt x="60" y="22"/>
                  </a:lnTo>
                  <a:lnTo>
                    <a:pt x="61" y="24"/>
                  </a:lnTo>
                  <a:lnTo>
                    <a:pt x="62" y="27"/>
                  </a:lnTo>
                  <a:lnTo>
                    <a:pt x="63" y="33"/>
                  </a:lnTo>
                  <a:lnTo>
                    <a:pt x="63" y="33"/>
                  </a:lnTo>
                  <a:lnTo>
                    <a:pt x="63" y="39"/>
                  </a:lnTo>
                  <a:lnTo>
                    <a:pt x="61" y="42"/>
                  </a:lnTo>
                  <a:lnTo>
                    <a:pt x="56" y="45"/>
                  </a:lnTo>
                  <a:lnTo>
                    <a:pt x="51" y="46"/>
                  </a:lnTo>
                  <a:lnTo>
                    <a:pt x="64" y="68"/>
                  </a:lnTo>
                  <a:lnTo>
                    <a:pt x="55" y="68"/>
                  </a:lnTo>
                  <a:lnTo>
                    <a:pt x="41" y="47"/>
                  </a:lnTo>
                  <a:lnTo>
                    <a:pt x="37" y="47"/>
                  </a:lnTo>
                  <a:lnTo>
                    <a:pt x="37" y="68"/>
                  </a:lnTo>
                  <a:lnTo>
                    <a:pt x="27" y="68"/>
                  </a:lnTo>
                  <a:lnTo>
                    <a:pt x="27" y="18"/>
                  </a:lnTo>
                  <a:close/>
                  <a:moveTo>
                    <a:pt x="37" y="40"/>
                  </a:moveTo>
                  <a:lnTo>
                    <a:pt x="44" y="40"/>
                  </a:lnTo>
                  <a:lnTo>
                    <a:pt x="44" y="40"/>
                  </a:lnTo>
                  <a:lnTo>
                    <a:pt x="49" y="40"/>
                  </a:lnTo>
                  <a:lnTo>
                    <a:pt x="51" y="39"/>
                  </a:lnTo>
                  <a:lnTo>
                    <a:pt x="53" y="36"/>
                  </a:lnTo>
                  <a:lnTo>
                    <a:pt x="55" y="33"/>
                  </a:lnTo>
                  <a:lnTo>
                    <a:pt x="55" y="33"/>
                  </a:lnTo>
                  <a:lnTo>
                    <a:pt x="53" y="29"/>
                  </a:lnTo>
                  <a:lnTo>
                    <a:pt x="51" y="27"/>
                  </a:lnTo>
                  <a:lnTo>
                    <a:pt x="49" y="26"/>
                  </a:lnTo>
                  <a:lnTo>
                    <a:pt x="45" y="26"/>
                  </a:lnTo>
                  <a:lnTo>
                    <a:pt x="37" y="26"/>
                  </a:lnTo>
                  <a:lnTo>
                    <a:pt x="3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8766930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D57781F-318C-504B-B4FE-4D4F722BE1F8}"/>
              </a:ext>
            </a:extLst>
          </p:cNvPr>
          <p:cNvSpPr/>
          <p:nvPr userDrawn="1"/>
        </p:nvSpPr>
        <p:spPr>
          <a:xfrm>
            <a:off x="0" y="0"/>
            <a:ext cx="6532960" cy="5143500"/>
          </a:xfrm>
          <a:prstGeom prst="rect">
            <a:avLst/>
          </a:prstGeom>
          <a:gradFill flip="none" rotWithShape="1">
            <a:gsLst>
              <a:gs pos="0">
                <a:schemeClr val="tx1">
                  <a:alpha val="60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Date Placeholder 2">
            <a:extLst>
              <a:ext uri="{FF2B5EF4-FFF2-40B4-BE49-F238E27FC236}">
                <a16:creationId xmlns:a16="http://schemas.microsoft.com/office/drawing/2014/main" id="{791DB10C-0BFA-EA44-870C-0E8416B3613E}"/>
              </a:ext>
            </a:extLst>
          </p:cNvPr>
          <p:cNvSpPr>
            <a:spLocks noGrp="1"/>
          </p:cNvSpPr>
          <p:nvPr>
            <p:ph type="dt" sz="half" idx="10"/>
          </p:nvPr>
        </p:nvSpPr>
        <p:spPr/>
        <p:txBody>
          <a:bodyPr/>
          <a:lstStyle>
            <a:lvl1pPr>
              <a:defRPr>
                <a:solidFill>
                  <a:schemeClr val="bg1"/>
                </a:solidFill>
              </a:defRPr>
            </a:lvl1pPr>
          </a:lstStyle>
          <a:p>
            <a:fld id="{9F1AA4E3-5F92-4761-BF88-C2504A3E5319}" type="datetime4">
              <a:rPr lang="en-US" smtClean="0"/>
              <a:t>September 6, 2024</a:t>
            </a:fld>
            <a:endParaRPr lang="en-US"/>
          </a:p>
        </p:txBody>
      </p:sp>
      <p:sp>
        <p:nvSpPr>
          <p:cNvPr id="4" name="Footer Placeholder 3">
            <a:extLst>
              <a:ext uri="{FF2B5EF4-FFF2-40B4-BE49-F238E27FC236}">
                <a16:creationId xmlns:a16="http://schemas.microsoft.com/office/drawing/2014/main" id="{6234B5B2-FA61-CA4F-ACE9-4BA473C55137}"/>
              </a:ext>
            </a:extLst>
          </p:cNvPr>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A76EBA66-063E-2E41-B529-E6DC2A2818AD}"/>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sp>
        <p:nvSpPr>
          <p:cNvPr id="7" name="Text Placeholder 6">
            <a:extLst>
              <a:ext uri="{FF2B5EF4-FFF2-40B4-BE49-F238E27FC236}">
                <a16:creationId xmlns:a16="http://schemas.microsoft.com/office/drawing/2014/main" id="{A223CD91-7639-5D42-A1A5-A065F2BC5901}"/>
              </a:ext>
            </a:extLst>
          </p:cNvPr>
          <p:cNvSpPr>
            <a:spLocks noGrp="1"/>
          </p:cNvSpPr>
          <p:nvPr>
            <p:ph type="body" sz="quarter" idx="24" hasCustomPrompt="1"/>
          </p:nvPr>
        </p:nvSpPr>
        <p:spPr>
          <a:xfrm>
            <a:off x="257175" y="2716786"/>
            <a:ext cx="8629650" cy="317897"/>
          </a:xfrm>
          <a:prstGeom prst="rect">
            <a:avLst/>
          </a:prstGeom>
        </p:spPr>
        <p:txBody>
          <a:bodyPr tIns="0" anchor="t">
            <a:noAutofit/>
          </a:bodyPr>
          <a:lstStyle>
            <a:lvl1pPr>
              <a:lnSpc>
                <a:spcPct val="80000"/>
              </a:lnSpc>
              <a:spcBef>
                <a:spcPts val="0"/>
              </a:spcBef>
              <a:buFontTx/>
              <a:buNone/>
              <a:defRPr sz="2100" b="1" spc="0">
                <a:solidFill>
                  <a:schemeClr val="bg1"/>
                </a:solidFill>
                <a:effectLst>
                  <a:outerShdw blurRad="38100" dist="12700" dir="5400000" algn="ctr" rotWithShape="0">
                    <a:srgbClr val="000000">
                      <a:alpha val="10000"/>
                    </a:srgbClr>
                  </a:outerShdw>
                </a:effectLst>
              </a:defRPr>
            </a:lvl1pPr>
            <a:lvl2pPr>
              <a:spcAft>
                <a:spcPts val="0"/>
              </a:spcAft>
              <a:buFontTx/>
              <a:buNone/>
              <a:defRPr sz="2100" b="1" spc="0">
                <a:solidFill>
                  <a:schemeClr val="bg1"/>
                </a:solidFill>
                <a:effectLst>
                  <a:outerShdw blurRad="38100" dist="12700" dir="5400000" algn="ctr" rotWithShape="0">
                    <a:srgbClr val="000000">
                      <a:alpha val="10000"/>
                    </a:srgbClr>
                  </a:outerShdw>
                </a:effectLst>
              </a:defRPr>
            </a:lvl2pPr>
            <a:lvl3pPr>
              <a:lnSpc>
                <a:spcPct val="100000"/>
              </a:lnSpc>
              <a:spcBef>
                <a:spcPts val="0"/>
              </a:spcBef>
              <a:buFontTx/>
              <a:buNone/>
              <a:defRPr sz="2100" b="1" spc="0">
                <a:solidFill>
                  <a:schemeClr val="bg1"/>
                </a:solidFill>
                <a:effectLst>
                  <a:outerShdw blurRad="38100" dist="12700" dir="5400000" algn="ctr" rotWithShape="0">
                    <a:srgbClr val="000000">
                      <a:alpha val="10000"/>
                    </a:srgbClr>
                  </a:outerShdw>
                </a:effectLst>
              </a:defRPr>
            </a:lvl3pPr>
            <a:lvl4pPr>
              <a:spcAft>
                <a:spcPts val="0"/>
              </a:spcAft>
              <a:buFontTx/>
              <a:buNone/>
              <a:defRPr sz="2100" b="1" spc="0">
                <a:solidFill>
                  <a:schemeClr val="bg1"/>
                </a:solidFill>
                <a:effectLst>
                  <a:outerShdw blurRad="38100" dist="12700" dir="5400000" algn="ctr" rotWithShape="0">
                    <a:srgbClr val="000000">
                      <a:alpha val="10000"/>
                    </a:srgbClr>
                  </a:outerShdw>
                </a:effectLst>
              </a:defRPr>
            </a:lvl4pPr>
            <a:lvl5pPr marL="0" indent="0">
              <a:spcAft>
                <a:spcPts val="0"/>
              </a:spcAft>
              <a:buFontTx/>
              <a:buNone/>
              <a:defRPr sz="2100" b="1" spc="0">
                <a:solidFill>
                  <a:schemeClr val="bg1"/>
                </a:solidFill>
                <a:effectLst>
                  <a:outerShdw blurRad="38100" dist="12700" dir="5400000" algn="ctr" rotWithShape="0">
                    <a:srgbClr val="000000">
                      <a:alpha val="10000"/>
                    </a:srgbClr>
                  </a:outerShdw>
                </a:effectLst>
              </a:defRPr>
            </a:lvl5pPr>
          </a:lstStyle>
          <a:p>
            <a:pPr lvl="0"/>
            <a:r>
              <a:rPr lang="en-US"/>
              <a:t>Subtitle</a:t>
            </a:r>
          </a:p>
        </p:txBody>
      </p:sp>
      <p:sp>
        <p:nvSpPr>
          <p:cNvPr id="8" name="Text Placeholder 9">
            <a:extLst>
              <a:ext uri="{FF2B5EF4-FFF2-40B4-BE49-F238E27FC236}">
                <a16:creationId xmlns:a16="http://schemas.microsoft.com/office/drawing/2014/main" id="{82FB3200-FC05-314C-817D-26A42C784B08}"/>
              </a:ext>
            </a:extLst>
          </p:cNvPr>
          <p:cNvSpPr>
            <a:spLocks noGrp="1"/>
          </p:cNvSpPr>
          <p:nvPr>
            <p:ph type="body" sz="quarter" idx="25" hasCustomPrompt="1"/>
          </p:nvPr>
        </p:nvSpPr>
        <p:spPr>
          <a:xfrm>
            <a:off x="257175" y="3052986"/>
            <a:ext cx="8629650" cy="673894"/>
          </a:xfrm>
          <a:prstGeom prst="rect">
            <a:avLst/>
          </a:prstGeom>
        </p:spPr>
        <p:txBody>
          <a:bodyPr>
            <a:noAutofit/>
          </a:bodyPr>
          <a:lstStyle>
            <a:lvl1pPr>
              <a:lnSpc>
                <a:spcPct val="100000"/>
              </a:lnSpc>
              <a:spcBef>
                <a:spcPts val="0"/>
              </a:spcBef>
              <a:buFontTx/>
              <a:buNone/>
              <a:defRPr sz="1800" b="0" spc="0">
                <a:solidFill>
                  <a:schemeClr val="bg1"/>
                </a:solidFill>
                <a:effectLst>
                  <a:outerShdw blurRad="38100" dist="12700" dir="5400000" algn="ctr" rotWithShape="0">
                    <a:srgbClr val="000000">
                      <a:alpha val="10000"/>
                    </a:srgbClr>
                  </a:outerShdw>
                </a:effectLst>
              </a:defRPr>
            </a:lvl1pPr>
            <a:lvl2pPr>
              <a:spcAft>
                <a:spcPts val="0"/>
              </a:spcAft>
              <a:buFontTx/>
              <a:buNone/>
              <a:defRPr sz="1800" b="0" spc="0">
                <a:solidFill>
                  <a:schemeClr val="bg1"/>
                </a:solidFill>
                <a:effectLst>
                  <a:outerShdw blurRad="38100" dist="12700" dir="5400000" algn="ctr" rotWithShape="0">
                    <a:srgbClr val="000000">
                      <a:alpha val="10000"/>
                    </a:srgbClr>
                  </a:outerShdw>
                </a:effectLst>
              </a:defRPr>
            </a:lvl2pPr>
            <a:lvl3pPr>
              <a:lnSpc>
                <a:spcPct val="100000"/>
              </a:lnSpc>
              <a:spcBef>
                <a:spcPts val="0"/>
              </a:spcBef>
              <a:buFontTx/>
              <a:buNone/>
              <a:defRPr sz="1800" b="0" spc="0">
                <a:solidFill>
                  <a:schemeClr val="bg1"/>
                </a:solidFill>
                <a:effectLst>
                  <a:outerShdw blurRad="38100" dist="12700" dir="5400000" algn="ctr" rotWithShape="0">
                    <a:srgbClr val="000000">
                      <a:alpha val="10000"/>
                    </a:srgbClr>
                  </a:outerShdw>
                </a:effectLst>
              </a:defRPr>
            </a:lvl3pPr>
            <a:lvl4pPr>
              <a:spcAft>
                <a:spcPts val="0"/>
              </a:spcAft>
              <a:buFontTx/>
              <a:buNone/>
              <a:defRPr sz="1800" b="0" spc="0">
                <a:solidFill>
                  <a:schemeClr val="bg1"/>
                </a:solidFill>
                <a:effectLst>
                  <a:outerShdw blurRad="38100" dist="12700" dir="5400000" algn="ctr" rotWithShape="0">
                    <a:srgbClr val="000000">
                      <a:alpha val="10000"/>
                    </a:srgbClr>
                  </a:outerShdw>
                </a:effectLst>
              </a:defRPr>
            </a:lvl4pPr>
            <a:lvl5pPr marL="0" indent="0">
              <a:spcAft>
                <a:spcPts val="0"/>
              </a:spcAft>
              <a:buFontTx/>
              <a:buNone/>
              <a:defRPr sz="1800" b="0" spc="0">
                <a:solidFill>
                  <a:schemeClr val="bg1"/>
                </a:solidFill>
                <a:effectLst>
                  <a:outerShdw blurRad="38100" dist="12700" dir="5400000" algn="ctr" rotWithShape="0">
                    <a:srgbClr val="000000">
                      <a:alpha val="10000"/>
                    </a:srgbClr>
                  </a:outerShdw>
                </a:effectLst>
              </a:defRPr>
            </a:lvl5pPr>
          </a:lstStyle>
          <a:p>
            <a:pPr lvl="0"/>
            <a:r>
              <a:rPr lang="en-US"/>
              <a:t>Speaker or Date</a:t>
            </a:r>
          </a:p>
        </p:txBody>
      </p:sp>
      <p:sp>
        <p:nvSpPr>
          <p:cNvPr id="11" name="Title 5">
            <a:extLst>
              <a:ext uri="{FF2B5EF4-FFF2-40B4-BE49-F238E27FC236}">
                <a16:creationId xmlns:a16="http://schemas.microsoft.com/office/drawing/2014/main" id="{69ED4049-B7CA-DA44-9DB9-BBA76C135AE8}"/>
              </a:ext>
            </a:extLst>
          </p:cNvPr>
          <p:cNvSpPr>
            <a:spLocks noGrp="1"/>
          </p:cNvSpPr>
          <p:nvPr>
            <p:ph type="title" hasCustomPrompt="1"/>
          </p:nvPr>
        </p:nvSpPr>
        <p:spPr>
          <a:xfrm>
            <a:off x="257175" y="641083"/>
            <a:ext cx="8629650" cy="2057400"/>
          </a:xfrm>
        </p:spPr>
        <p:txBody>
          <a:bodyPr bIns="0" anchor="b">
            <a:noAutofit/>
          </a:bodyPr>
          <a:lstStyle>
            <a:lvl1pPr>
              <a:defRPr sz="4050" spc="-150" baseline="0">
                <a:solidFill>
                  <a:schemeClr val="bg1"/>
                </a:solidFill>
                <a:effectLst>
                  <a:outerShdw blurRad="38100" dist="12700" dir="5400000" algn="ctr" rotWithShape="0">
                    <a:srgbClr val="000000">
                      <a:alpha val="10000"/>
                    </a:srgbClr>
                  </a:outerShdw>
                </a:effectLst>
              </a:defRPr>
            </a:lvl1pPr>
          </a:lstStyle>
          <a:p>
            <a:r>
              <a:rPr lang="en-US"/>
              <a:t>Title</a:t>
            </a:r>
          </a:p>
        </p:txBody>
      </p:sp>
      <p:sp>
        <p:nvSpPr>
          <p:cNvPr id="23" name="TextBox 5">
            <a:extLst>
              <a:ext uri="{FF2B5EF4-FFF2-40B4-BE49-F238E27FC236}">
                <a16:creationId xmlns:a16="http://schemas.microsoft.com/office/drawing/2014/main" id="{BF44BD84-81C4-4246-A77D-FA7A1A52220F}"/>
              </a:ext>
            </a:extLst>
          </p:cNvPr>
          <p:cNvSpPr txBox="1"/>
          <p:nvPr userDrawn="1"/>
        </p:nvSpPr>
        <p:spPr>
          <a:xfrm>
            <a:off x="259984" y="4173889"/>
            <a:ext cx="4153988" cy="40395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b="0" i="1" kern="1200">
                <a:solidFill>
                  <a:schemeClr val="bg2"/>
                </a:solidFill>
                <a:effectLst/>
                <a:latin typeface="+mn-lt"/>
                <a:ea typeface="+mn-ea"/>
                <a:cs typeface="+mn-cs"/>
              </a:rPr>
              <a:t>© 2022 Micron Technology, Inc. All rights reserved. Information, products, and/or specifications are subject to change without notice. Micron, the Micron logo, and all other Micron trademarks are the property of Micron Technology, Inc. All other trademarks are the property of their respective owners.</a:t>
            </a:r>
          </a:p>
        </p:txBody>
      </p:sp>
    </p:spTree>
    <p:extLst>
      <p:ext uri="{BB962C8B-B14F-4D97-AF65-F5344CB8AC3E}">
        <p14:creationId xmlns:p14="http://schemas.microsoft.com/office/powerpoint/2010/main" val="4587504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0F6D-6B1C-8544-A409-3BA71BB47F89}"/>
              </a:ext>
            </a:extLst>
          </p:cNvPr>
          <p:cNvSpPr>
            <a:spLocks noGrp="1"/>
          </p:cNvSpPr>
          <p:nvPr>
            <p:ph type="title"/>
          </p:nvPr>
        </p:nvSpPr>
        <p:spPr>
          <a:xfrm>
            <a:off x="257175" y="346147"/>
            <a:ext cx="8629650" cy="466281"/>
          </a:xfrm>
        </p:spPr>
        <p:txBody>
          <a:bodyPr anchor="t"/>
          <a:lstStyle>
            <a:lvl1pPr>
              <a:defRPr sz="2700" spc="-75" baseline="0"/>
            </a:lvl1pPr>
          </a:lstStyle>
          <a:p>
            <a:r>
              <a:rPr lang="en-US"/>
              <a:t>Click to edit Master title style</a:t>
            </a:r>
          </a:p>
        </p:txBody>
      </p:sp>
      <p:sp>
        <p:nvSpPr>
          <p:cNvPr id="3" name="Date Placeholder 2">
            <a:extLst>
              <a:ext uri="{FF2B5EF4-FFF2-40B4-BE49-F238E27FC236}">
                <a16:creationId xmlns:a16="http://schemas.microsoft.com/office/drawing/2014/main" id="{B28C68E1-4EE8-4949-A836-3FC1E429E9FC}"/>
              </a:ext>
            </a:extLst>
          </p:cNvPr>
          <p:cNvSpPr>
            <a:spLocks noGrp="1"/>
          </p:cNvSpPr>
          <p:nvPr>
            <p:ph type="dt" sz="half" idx="10"/>
          </p:nvPr>
        </p:nvSpPr>
        <p:spPr/>
        <p:txBody>
          <a:bodyPr/>
          <a:lstStyle/>
          <a:p>
            <a:fld id="{6DE5E9EF-DA34-4BBE-9314-377B3B304699}" type="datetime4">
              <a:rPr lang="en-US" smtClean="0"/>
              <a:t>September 6, 2024</a:t>
            </a:fld>
            <a:endParaRPr lang="en-US"/>
          </a:p>
        </p:txBody>
      </p:sp>
      <p:sp>
        <p:nvSpPr>
          <p:cNvPr id="4" name="Footer Placeholder 3">
            <a:extLst>
              <a:ext uri="{FF2B5EF4-FFF2-40B4-BE49-F238E27FC236}">
                <a16:creationId xmlns:a16="http://schemas.microsoft.com/office/drawing/2014/main" id="{FB48550C-E9C0-8B4F-9935-CAA409F05804}"/>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C60F9BF-AFDF-254F-8A78-EEAD3A01981E}"/>
              </a:ext>
            </a:extLst>
          </p:cNvPr>
          <p:cNvSpPr>
            <a:spLocks noGrp="1"/>
          </p:cNvSpPr>
          <p:nvPr>
            <p:ph type="sldNum" sz="quarter" idx="12"/>
          </p:nvPr>
        </p:nvSpPr>
        <p:spPr/>
        <p:txBody>
          <a:bodyPr/>
          <a:lstStyle/>
          <a:p>
            <a:fld id="{B7E7695C-FCF1-4AA0-9B93-7941FED13DC4}" type="slidenum">
              <a:rPr lang="en-US" smtClean="0"/>
              <a:pPr/>
              <a:t>‹#›</a:t>
            </a:fld>
            <a:endParaRPr lang="en-US"/>
          </a:p>
        </p:txBody>
      </p:sp>
      <p:sp>
        <p:nvSpPr>
          <p:cNvPr id="9" name="Text Placeholder 2">
            <a:extLst>
              <a:ext uri="{FF2B5EF4-FFF2-40B4-BE49-F238E27FC236}">
                <a16:creationId xmlns:a16="http://schemas.microsoft.com/office/drawing/2014/main" id="{8A47592A-70EE-6B46-AD62-EBAE13AAE4C6}"/>
              </a:ext>
            </a:extLst>
          </p:cNvPr>
          <p:cNvSpPr>
            <a:spLocks noGrp="1"/>
          </p:cNvSpPr>
          <p:nvPr>
            <p:ph type="body" sz="quarter" idx="27" hasCustomPrompt="1"/>
          </p:nvPr>
        </p:nvSpPr>
        <p:spPr>
          <a:xfrm>
            <a:off x="258318" y="4545705"/>
            <a:ext cx="8627364" cy="197746"/>
          </a:xfrm>
          <a:prstGeom prst="rect">
            <a:avLst/>
          </a:prstGeom>
        </p:spPr>
        <p:txBody>
          <a:bodyPr wrap="square" anchor="b">
            <a:spAutoFit/>
          </a:bodyPr>
          <a:lstStyle>
            <a:lvl1pPr marL="0" indent="0">
              <a:lnSpc>
                <a:spcPct val="110000"/>
              </a:lnSpc>
              <a:buNone/>
              <a:defRPr sz="675" b="0" spc="0" baseline="0">
                <a:solidFill>
                  <a:schemeClr val="tx1">
                    <a:lumMod val="50000"/>
                    <a:lumOff val="50000"/>
                  </a:schemeClr>
                </a:solidFill>
              </a:defRPr>
            </a:lvl1pPr>
          </a:lstStyle>
          <a:p>
            <a:pPr lvl="0"/>
            <a:r>
              <a:rPr lang="en-US"/>
              <a:t>Click to add footnote</a:t>
            </a:r>
          </a:p>
        </p:txBody>
      </p:sp>
      <p:sp>
        <p:nvSpPr>
          <p:cNvPr id="18" name="Content Placeholder 14">
            <a:extLst>
              <a:ext uri="{FF2B5EF4-FFF2-40B4-BE49-F238E27FC236}">
                <a16:creationId xmlns:a16="http://schemas.microsoft.com/office/drawing/2014/main" id="{1AF1D174-53ED-A244-B836-03FA419D3354}"/>
              </a:ext>
            </a:extLst>
          </p:cNvPr>
          <p:cNvSpPr>
            <a:spLocks noGrp="1"/>
          </p:cNvSpPr>
          <p:nvPr>
            <p:ph sz="quarter" idx="29"/>
          </p:nvPr>
        </p:nvSpPr>
        <p:spPr>
          <a:xfrm>
            <a:off x="257175" y="910223"/>
            <a:ext cx="8629650" cy="3525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4352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Sub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0F6D-6B1C-8544-A409-3BA71BB47F89}"/>
              </a:ext>
            </a:extLst>
          </p:cNvPr>
          <p:cNvSpPr>
            <a:spLocks noGrp="1"/>
          </p:cNvSpPr>
          <p:nvPr>
            <p:ph type="title"/>
          </p:nvPr>
        </p:nvSpPr>
        <p:spPr>
          <a:xfrm>
            <a:off x="257175" y="346147"/>
            <a:ext cx="8629650" cy="466281"/>
          </a:xfrm>
        </p:spPr>
        <p:txBody>
          <a:bodyPr anchor="t"/>
          <a:lstStyle>
            <a:lvl1pPr>
              <a:defRPr sz="2700" spc="-75" baseline="0"/>
            </a:lvl1pPr>
          </a:lstStyle>
          <a:p>
            <a:r>
              <a:rPr lang="en-US"/>
              <a:t>Click to edit Master title style</a:t>
            </a:r>
          </a:p>
        </p:txBody>
      </p:sp>
      <p:sp>
        <p:nvSpPr>
          <p:cNvPr id="3" name="Date Placeholder 2">
            <a:extLst>
              <a:ext uri="{FF2B5EF4-FFF2-40B4-BE49-F238E27FC236}">
                <a16:creationId xmlns:a16="http://schemas.microsoft.com/office/drawing/2014/main" id="{B28C68E1-4EE8-4949-A836-3FC1E429E9FC}"/>
              </a:ext>
            </a:extLst>
          </p:cNvPr>
          <p:cNvSpPr>
            <a:spLocks noGrp="1"/>
          </p:cNvSpPr>
          <p:nvPr>
            <p:ph type="dt" sz="half" idx="10"/>
          </p:nvPr>
        </p:nvSpPr>
        <p:spPr/>
        <p:txBody>
          <a:bodyPr/>
          <a:lstStyle/>
          <a:p>
            <a:fld id="{61E5DF8C-1263-47EE-A575-498FF407A2AC}" type="datetime4">
              <a:rPr lang="en-US" smtClean="0"/>
              <a:t>September 6, 2024</a:t>
            </a:fld>
            <a:endParaRPr lang="en-US"/>
          </a:p>
        </p:txBody>
      </p:sp>
      <p:sp>
        <p:nvSpPr>
          <p:cNvPr id="4" name="Footer Placeholder 3">
            <a:extLst>
              <a:ext uri="{FF2B5EF4-FFF2-40B4-BE49-F238E27FC236}">
                <a16:creationId xmlns:a16="http://schemas.microsoft.com/office/drawing/2014/main" id="{FB48550C-E9C0-8B4F-9935-CAA409F05804}"/>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C60F9BF-AFDF-254F-8A78-EEAD3A01981E}"/>
              </a:ext>
            </a:extLst>
          </p:cNvPr>
          <p:cNvSpPr>
            <a:spLocks noGrp="1"/>
          </p:cNvSpPr>
          <p:nvPr>
            <p:ph type="sldNum" sz="quarter" idx="12"/>
          </p:nvPr>
        </p:nvSpPr>
        <p:spPr/>
        <p:txBody>
          <a:bodyPr/>
          <a:lstStyle/>
          <a:p>
            <a:fld id="{B7E7695C-FCF1-4AA0-9B93-7941FED13DC4}" type="slidenum">
              <a:rPr lang="en-US" smtClean="0"/>
              <a:pPr/>
              <a:t>‹#›</a:t>
            </a:fld>
            <a:endParaRPr lang="en-US"/>
          </a:p>
        </p:txBody>
      </p:sp>
      <p:sp>
        <p:nvSpPr>
          <p:cNvPr id="8" name="Text Placeholder 6">
            <a:extLst>
              <a:ext uri="{FF2B5EF4-FFF2-40B4-BE49-F238E27FC236}">
                <a16:creationId xmlns:a16="http://schemas.microsoft.com/office/drawing/2014/main" id="{B0153468-31C3-D84B-83EA-0F354263CC5B}"/>
              </a:ext>
            </a:extLst>
          </p:cNvPr>
          <p:cNvSpPr>
            <a:spLocks noGrp="1"/>
          </p:cNvSpPr>
          <p:nvPr>
            <p:ph type="body" sz="quarter" idx="13" hasCustomPrompt="1"/>
          </p:nvPr>
        </p:nvSpPr>
        <p:spPr>
          <a:xfrm>
            <a:off x="258318" y="797229"/>
            <a:ext cx="8627364" cy="323165"/>
          </a:xfrm>
          <a:prstGeom prst="rect">
            <a:avLst/>
          </a:prstGeom>
        </p:spPr>
        <p:txBody>
          <a:bodyPr>
            <a:spAutoFit/>
          </a:bodyPr>
          <a:lstStyle>
            <a:lvl1pPr marL="0" indent="0">
              <a:buNone/>
              <a:defRPr sz="1500" b="0" spc="0" baseline="0"/>
            </a:lvl1pPr>
          </a:lstStyle>
          <a:p>
            <a:pPr lvl="0"/>
            <a:r>
              <a:rPr lang="en-US"/>
              <a:t>Click to add subtitle</a:t>
            </a:r>
          </a:p>
        </p:txBody>
      </p:sp>
      <p:sp>
        <p:nvSpPr>
          <p:cNvPr id="18" name="Content Placeholder 14">
            <a:extLst>
              <a:ext uri="{FF2B5EF4-FFF2-40B4-BE49-F238E27FC236}">
                <a16:creationId xmlns:a16="http://schemas.microsoft.com/office/drawing/2014/main" id="{1AF1D174-53ED-A244-B836-03FA419D3354}"/>
              </a:ext>
            </a:extLst>
          </p:cNvPr>
          <p:cNvSpPr>
            <a:spLocks noGrp="1"/>
          </p:cNvSpPr>
          <p:nvPr>
            <p:ph sz="quarter" idx="29"/>
          </p:nvPr>
        </p:nvSpPr>
        <p:spPr>
          <a:xfrm>
            <a:off x="257175" y="1229317"/>
            <a:ext cx="8629650" cy="32064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9BF6909E-430C-6041-AE32-369D85060149}"/>
              </a:ext>
            </a:extLst>
          </p:cNvPr>
          <p:cNvSpPr>
            <a:spLocks noGrp="1"/>
          </p:cNvSpPr>
          <p:nvPr>
            <p:ph type="body" sz="quarter" idx="27" hasCustomPrompt="1"/>
          </p:nvPr>
        </p:nvSpPr>
        <p:spPr>
          <a:xfrm>
            <a:off x="258318" y="4545705"/>
            <a:ext cx="8627364" cy="197746"/>
          </a:xfrm>
          <a:prstGeom prst="rect">
            <a:avLst/>
          </a:prstGeom>
        </p:spPr>
        <p:txBody>
          <a:bodyPr wrap="square" anchor="b">
            <a:spAutoFit/>
          </a:bodyPr>
          <a:lstStyle>
            <a:lvl1pPr marL="0" indent="0">
              <a:lnSpc>
                <a:spcPct val="110000"/>
              </a:lnSpc>
              <a:buNone/>
              <a:defRPr sz="675" b="0" spc="0" baseline="0">
                <a:solidFill>
                  <a:schemeClr val="tx1">
                    <a:lumMod val="50000"/>
                    <a:lumOff val="50000"/>
                  </a:schemeClr>
                </a:solidFill>
              </a:defRPr>
            </a:lvl1pPr>
          </a:lstStyle>
          <a:p>
            <a:pPr lvl="0"/>
            <a:r>
              <a:rPr lang="en-US"/>
              <a:t>Click to add footnote</a:t>
            </a:r>
          </a:p>
        </p:txBody>
      </p:sp>
    </p:spTree>
    <p:extLst>
      <p:ext uri="{BB962C8B-B14F-4D97-AF65-F5344CB8AC3E}">
        <p14:creationId xmlns:p14="http://schemas.microsoft.com/office/powerpoint/2010/main" val="24880505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ransition White">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36EEB7A-660B-2849-8784-03277EB4E374}"/>
              </a:ext>
            </a:extLst>
          </p:cNvPr>
          <p:cNvSpPr>
            <a:spLocks noGrp="1"/>
          </p:cNvSpPr>
          <p:nvPr>
            <p:ph type="dt" sz="half" idx="10"/>
          </p:nvPr>
        </p:nvSpPr>
        <p:spPr/>
        <p:txBody>
          <a:bodyPr/>
          <a:lstStyle>
            <a:lvl1pPr>
              <a:defRPr>
                <a:solidFill>
                  <a:schemeClr val="bg1"/>
                </a:solidFill>
              </a:defRPr>
            </a:lvl1pPr>
          </a:lstStyle>
          <a:p>
            <a:fld id="{6D405DC7-7F01-469C-86BB-19C332898C2D}" type="datetime4">
              <a:rPr lang="en-US" smtClean="0"/>
              <a:t>September 6, 2024</a:t>
            </a:fld>
            <a:endParaRPr lang="en-US"/>
          </a:p>
        </p:txBody>
      </p:sp>
      <p:sp>
        <p:nvSpPr>
          <p:cNvPr id="4" name="Footer Placeholder 3">
            <a:extLst>
              <a:ext uri="{FF2B5EF4-FFF2-40B4-BE49-F238E27FC236}">
                <a16:creationId xmlns:a16="http://schemas.microsoft.com/office/drawing/2014/main" id="{6668D113-2F65-3E46-BA2C-CF80CA12A67E}"/>
              </a:ext>
            </a:extLst>
          </p:cNvPr>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B22B4456-3C67-D24A-BA0A-BF1D03932040}"/>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sp>
        <p:nvSpPr>
          <p:cNvPr id="7" name="Title 1">
            <a:extLst>
              <a:ext uri="{FF2B5EF4-FFF2-40B4-BE49-F238E27FC236}">
                <a16:creationId xmlns:a16="http://schemas.microsoft.com/office/drawing/2014/main" id="{6BE0CEAE-8BF5-5F4E-B4E3-51BB76276DD5}"/>
              </a:ext>
            </a:extLst>
          </p:cNvPr>
          <p:cNvSpPr>
            <a:spLocks noGrp="1"/>
          </p:cNvSpPr>
          <p:nvPr>
            <p:ph type="title"/>
          </p:nvPr>
        </p:nvSpPr>
        <p:spPr>
          <a:xfrm>
            <a:off x="257175" y="3534824"/>
            <a:ext cx="8629650" cy="1147536"/>
          </a:xfrm>
          <a:noFill/>
          <a:ln w="25400">
            <a:noFill/>
          </a:ln>
        </p:spPr>
        <p:txBody>
          <a:bodyPr anchor="t">
            <a:normAutofit/>
          </a:bodyPr>
          <a:lstStyle>
            <a:lvl1pPr algn="l">
              <a:defRPr sz="4050" spc="-15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7510094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ransition Photo">
    <p:bg>
      <p:bgPr>
        <a:solidFill>
          <a:schemeClr val="tx1"/>
        </a:soli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44420536-40CD-0B40-93DE-B36BED3C4A9E}"/>
              </a:ext>
            </a:extLst>
          </p:cNvPr>
          <p:cNvSpPr>
            <a:spLocks noGrp="1"/>
          </p:cNvSpPr>
          <p:nvPr>
            <p:ph type="pic" sz="quarter" idx="13" hasCustomPrompt="1"/>
          </p:nvPr>
        </p:nvSpPr>
        <p:spPr>
          <a:xfrm>
            <a:off x="0" y="3020"/>
            <a:ext cx="9144000" cy="3411141"/>
          </a:xfrm>
          <a:noFill/>
        </p:spPr>
        <p:txBody>
          <a:bodyPr lIns="365760" tIns="365760">
            <a:normAutofit/>
          </a:bodyPr>
          <a:lstStyle>
            <a:lvl1pPr marL="0" indent="0">
              <a:buNone/>
              <a:defRPr sz="2100" b="1">
                <a:solidFill>
                  <a:schemeClr val="bg1"/>
                </a:solidFill>
              </a:defRPr>
            </a:lvl1pPr>
          </a:lstStyle>
          <a:p>
            <a:r>
              <a:rPr lang="en-US"/>
              <a:t>Insert image here</a:t>
            </a:r>
          </a:p>
        </p:txBody>
      </p:sp>
      <p:sp>
        <p:nvSpPr>
          <p:cNvPr id="2" name="Title 1">
            <a:extLst>
              <a:ext uri="{FF2B5EF4-FFF2-40B4-BE49-F238E27FC236}">
                <a16:creationId xmlns:a16="http://schemas.microsoft.com/office/drawing/2014/main" id="{9F58AA2C-E391-3B48-B1E4-41E5C59580D4}"/>
              </a:ext>
            </a:extLst>
          </p:cNvPr>
          <p:cNvSpPr>
            <a:spLocks noGrp="1"/>
          </p:cNvSpPr>
          <p:nvPr>
            <p:ph type="title"/>
          </p:nvPr>
        </p:nvSpPr>
        <p:spPr>
          <a:xfrm>
            <a:off x="257175" y="3534824"/>
            <a:ext cx="8629650" cy="1147536"/>
          </a:xfrm>
          <a:noFill/>
          <a:ln w="25400">
            <a:noFill/>
          </a:ln>
        </p:spPr>
        <p:txBody>
          <a:bodyPr anchor="t">
            <a:normAutofit/>
          </a:bodyPr>
          <a:lstStyle>
            <a:lvl1pPr algn="l">
              <a:defRPr sz="4050" spc="-150" baseline="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C36EEB7A-660B-2849-8784-03277EB4E374}"/>
              </a:ext>
            </a:extLst>
          </p:cNvPr>
          <p:cNvSpPr>
            <a:spLocks noGrp="1"/>
          </p:cNvSpPr>
          <p:nvPr>
            <p:ph type="dt" sz="half" idx="10"/>
          </p:nvPr>
        </p:nvSpPr>
        <p:spPr/>
        <p:txBody>
          <a:bodyPr/>
          <a:lstStyle>
            <a:lvl1pPr>
              <a:defRPr>
                <a:solidFill>
                  <a:schemeClr val="bg1"/>
                </a:solidFill>
              </a:defRPr>
            </a:lvl1pPr>
          </a:lstStyle>
          <a:p>
            <a:fld id="{31DDC914-88BE-4BC9-A561-CE1327EEE763}" type="datetime4">
              <a:rPr lang="en-US" smtClean="0"/>
              <a:t>September 6, 2024</a:t>
            </a:fld>
            <a:endParaRPr lang="en-US"/>
          </a:p>
        </p:txBody>
      </p:sp>
      <p:sp>
        <p:nvSpPr>
          <p:cNvPr id="4" name="Footer Placeholder 3">
            <a:extLst>
              <a:ext uri="{FF2B5EF4-FFF2-40B4-BE49-F238E27FC236}">
                <a16:creationId xmlns:a16="http://schemas.microsoft.com/office/drawing/2014/main" id="{6668D113-2F65-3E46-BA2C-CF80CA12A67E}"/>
              </a:ext>
            </a:extLst>
          </p:cNvPr>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B22B4456-3C67-D24A-BA0A-BF1D03932040}"/>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spTree>
    <p:extLst>
      <p:ext uri="{BB962C8B-B14F-4D97-AF65-F5344CB8AC3E}">
        <p14:creationId xmlns:p14="http://schemas.microsoft.com/office/powerpoint/2010/main" val="2875261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 Photo">
  <p:cSld name="CUSTOM_1">
    <p:bg>
      <p:bgPr>
        <a:solidFill>
          <a:srgbClr val="4A9647"/>
        </a:solidFill>
        <a:effectLst/>
      </p:bgPr>
    </p:bg>
    <p:spTree>
      <p:nvGrpSpPr>
        <p:cNvPr id="1" name="Shape 219"/>
        <p:cNvGrpSpPr/>
        <p:nvPr/>
      </p:nvGrpSpPr>
      <p:grpSpPr>
        <a:xfrm>
          <a:off x="0" y="0"/>
          <a:ext cx="0" cy="0"/>
          <a:chOff x="0" y="0"/>
          <a:chExt cx="0" cy="0"/>
        </a:xfrm>
      </p:grpSpPr>
      <p:sp>
        <p:nvSpPr>
          <p:cNvPr id="220" name="Google Shape;220;p16"/>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600" b="1">
              <a:latin typeface="Raleway"/>
              <a:ea typeface="Raleway"/>
              <a:cs typeface="Raleway"/>
              <a:sym typeface="Raleway"/>
            </a:endParaRPr>
          </a:p>
        </p:txBody>
      </p:sp>
      <p:sp>
        <p:nvSpPr>
          <p:cNvPr id="221" name="Google Shape;221;p16"/>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2" name="Google Shape;222;p16"/>
          <p:cNvCxnSpPr/>
          <p:nvPr/>
        </p:nvCxnSpPr>
        <p:spPr>
          <a:xfrm>
            <a:off x="-7800" y="492700"/>
            <a:ext cx="9175800" cy="0"/>
          </a:xfrm>
          <a:prstGeom prst="straightConnector1">
            <a:avLst/>
          </a:prstGeom>
          <a:noFill/>
          <a:ln w="9525" cap="flat" cmpd="sng">
            <a:solidFill>
              <a:srgbClr val="999999"/>
            </a:solidFill>
            <a:prstDash val="solid"/>
            <a:round/>
            <a:headEnd type="none" w="med" len="med"/>
            <a:tailEnd type="none" w="med" len="med"/>
          </a:ln>
        </p:spPr>
      </p:cxnSp>
      <p:grpSp>
        <p:nvGrpSpPr>
          <p:cNvPr id="223" name="Google Shape;223;p16"/>
          <p:cNvGrpSpPr/>
          <p:nvPr/>
        </p:nvGrpSpPr>
        <p:grpSpPr>
          <a:xfrm>
            <a:off x="8280450" y="0"/>
            <a:ext cx="863400" cy="454200"/>
            <a:chOff x="8280450" y="0"/>
            <a:chExt cx="863400" cy="454200"/>
          </a:xfrm>
        </p:grpSpPr>
        <p:sp>
          <p:nvSpPr>
            <p:cNvPr id="224" name="Google Shape;224;p16">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5" name="Google Shape;225;p16">
              <a:hlinkClick r:id="" action="ppaction://noaction"/>
            </p:cNvPr>
            <p:cNvCxnSpPr/>
            <p:nvPr/>
          </p:nvCxnSpPr>
          <p:spPr>
            <a:xfrm>
              <a:off x="8598817" y="180600"/>
              <a:ext cx="216300" cy="0"/>
            </a:xfrm>
            <a:prstGeom prst="straightConnector1">
              <a:avLst/>
            </a:prstGeom>
            <a:noFill/>
            <a:ln w="28575" cap="flat" cmpd="sng">
              <a:solidFill>
                <a:schemeClr val="accent1"/>
              </a:solidFill>
              <a:prstDash val="solid"/>
              <a:round/>
              <a:headEnd type="none" w="med" len="med"/>
              <a:tailEnd type="none" w="med" len="med"/>
            </a:ln>
          </p:spPr>
        </p:cxnSp>
        <p:cxnSp>
          <p:nvCxnSpPr>
            <p:cNvPr id="226" name="Google Shape;226;p16">
              <a:hlinkClick r:id="" action="ppaction://noaction"/>
            </p:cNvPr>
            <p:cNvCxnSpPr/>
            <p:nvPr/>
          </p:nvCxnSpPr>
          <p:spPr>
            <a:xfrm>
              <a:off x="8598817" y="237113"/>
              <a:ext cx="216300" cy="0"/>
            </a:xfrm>
            <a:prstGeom prst="straightConnector1">
              <a:avLst/>
            </a:prstGeom>
            <a:noFill/>
            <a:ln w="28575" cap="flat" cmpd="sng">
              <a:solidFill>
                <a:schemeClr val="accent1"/>
              </a:solidFill>
              <a:prstDash val="solid"/>
              <a:round/>
              <a:headEnd type="none" w="med" len="med"/>
              <a:tailEnd type="none" w="med" len="med"/>
            </a:ln>
          </p:spPr>
        </p:cxnSp>
        <p:cxnSp>
          <p:nvCxnSpPr>
            <p:cNvPr id="227" name="Google Shape;227;p16">
              <a:hlinkClick r:id="" action="ppaction://noaction"/>
            </p:cNvPr>
            <p:cNvCxnSpPr/>
            <p:nvPr/>
          </p:nvCxnSpPr>
          <p:spPr>
            <a:xfrm>
              <a:off x="8598817" y="295500"/>
              <a:ext cx="216300" cy="0"/>
            </a:xfrm>
            <a:prstGeom prst="straightConnector1">
              <a:avLst/>
            </a:prstGeom>
            <a:noFill/>
            <a:ln w="28575" cap="flat" cmpd="sng">
              <a:solidFill>
                <a:schemeClr val="accent1"/>
              </a:solidFill>
              <a:prstDash val="solid"/>
              <a:round/>
              <a:headEnd type="none" w="med" len="med"/>
              <a:tailEnd type="none" w="med" len="med"/>
            </a:ln>
          </p:spPr>
        </p:cxnSp>
      </p:grpSp>
      <p:sp>
        <p:nvSpPr>
          <p:cNvPr id="228" name="Google Shape;228;p16"/>
          <p:cNvSpPr>
            <a:spLocks noGrp="1"/>
          </p:cNvSpPr>
          <p:nvPr>
            <p:ph type="pic" idx="2"/>
          </p:nvPr>
        </p:nvSpPr>
        <p:spPr>
          <a:xfrm>
            <a:off x="4643575" y="810200"/>
            <a:ext cx="4151400" cy="3960900"/>
          </a:xfrm>
          <a:prstGeom prst="rect">
            <a:avLst/>
          </a:prstGeom>
          <a:noFill/>
          <a:ln>
            <a:noFill/>
          </a:ln>
        </p:spPr>
      </p:sp>
      <p:sp>
        <p:nvSpPr>
          <p:cNvPr id="229" name="Google Shape;229;p16"/>
          <p:cNvSpPr txBox="1">
            <a:spLocks noGrp="1"/>
          </p:cNvSpPr>
          <p:nvPr>
            <p:ph type="title"/>
          </p:nvPr>
        </p:nvSpPr>
        <p:spPr>
          <a:xfrm>
            <a:off x="645350" y="949475"/>
            <a:ext cx="3648900" cy="1303800"/>
          </a:xfrm>
          <a:prstGeom prst="rect">
            <a:avLst/>
          </a:prstGeom>
        </p:spPr>
        <p:txBody>
          <a:bodyPr spcFirstLastPara="1" wrap="square" lIns="0" tIns="91425" rIns="91425" bIns="91425" anchor="t" anchorCtr="0">
            <a:normAutofit/>
          </a:bodyPr>
          <a:lstStyle>
            <a:lvl1pPr lvl="0" rtl="0">
              <a:spcBef>
                <a:spcPts val="0"/>
              </a:spcBef>
              <a:spcAft>
                <a:spcPts val="0"/>
              </a:spcAft>
              <a:buClr>
                <a:schemeClr val="lt1"/>
              </a:buClr>
              <a:buSzPts val="2600"/>
              <a:buNone/>
              <a:defRPr sz="2600">
                <a:solidFill>
                  <a:schemeClr val="lt1"/>
                </a:solidFill>
              </a:defRPr>
            </a:lvl1pPr>
            <a:lvl2pPr lvl="1" rtl="0">
              <a:spcBef>
                <a:spcPts val="0"/>
              </a:spcBef>
              <a:spcAft>
                <a:spcPts val="0"/>
              </a:spcAft>
              <a:buClr>
                <a:schemeClr val="lt1"/>
              </a:buClr>
              <a:buSzPts val="2600"/>
              <a:buNone/>
              <a:defRPr sz="2600">
                <a:solidFill>
                  <a:schemeClr val="lt1"/>
                </a:solidFill>
              </a:defRPr>
            </a:lvl2pPr>
            <a:lvl3pPr lvl="2" rtl="0">
              <a:spcBef>
                <a:spcPts val="0"/>
              </a:spcBef>
              <a:spcAft>
                <a:spcPts val="0"/>
              </a:spcAft>
              <a:buClr>
                <a:schemeClr val="lt1"/>
              </a:buClr>
              <a:buSzPts val="2600"/>
              <a:buNone/>
              <a:defRPr sz="2600">
                <a:solidFill>
                  <a:schemeClr val="lt1"/>
                </a:solidFill>
              </a:defRPr>
            </a:lvl3pPr>
            <a:lvl4pPr lvl="3" rtl="0">
              <a:spcBef>
                <a:spcPts val="0"/>
              </a:spcBef>
              <a:spcAft>
                <a:spcPts val="0"/>
              </a:spcAft>
              <a:buClr>
                <a:schemeClr val="lt1"/>
              </a:buClr>
              <a:buSzPts val="2600"/>
              <a:buNone/>
              <a:defRPr sz="2600">
                <a:solidFill>
                  <a:schemeClr val="lt1"/>
                </a:solidFill>
              </a:defRPr>
            </a:lvl4pPr>
            <a:lvl5pPr lvl="4" rtl="0">
              <a:spcBef>
                <a:spcPts val="0"/>
              </a:spcBef>
              <a:spcAft>
                <a:spcPts val="0"/>
              </a:spcAft>
              <a:buClr>
                <a:schemeClr val="lt1"/>
              </a:buClr>
              <a:buSzPts val="2600"/>
              <a:buNone/>
              <a:defRPr sz="2600">
                <a:solidFill>
                  <a:schemeClr val="lt1"/>
                </a:solidFill>
              </a:defRPr>
            </a:lvl5pPr>
            <a:lvl6pPr lvl="5" rtl="0">
              <a:spcBef>
                <a:spcPts val="0"/>
              </a:spcBef>
              <a:spcAft>
                <a:spcPts val="0"/>
              </a:spcAft>
              <a:buClr>
                <a:schemeClr val="lt1"/>
              </a:buClr>
              <a:buSzPts val="2600"/>
              <a:buNone/>
              <a:defRPr sz="2600">
                <a:solidFill>
                  <a:schemeClr val="lt1"/>
                </a:solidFill>
              </a:defRPr>
            </a:lvl6pPr>
            <a:lvl7pPr lvl="6" rtl="0">
              <a:spcBef>
                <a:spcPts val="0"/>
              </a:spcBef>
              <a:spcAft>
                <a:spcPts val="0"/>
              </a:spcAft>
              <a:buClr>
                <a:schemeClr val="lt1"/>
              </a:buClr>
              <a:buSzPts val="2600"/>
              <a:buNone/>
              <a:defRPr sz="2600">
                <a:solidFill>
                  <a:schemeClr val="lt1"/>
                </a:solidFill>
              </a:defRPr>
            </a:lvl7pPr>
            <a:lvl8pPr lvl="7" rtl="0">
              <a:spcBef>
                <a:spcPts val="0"/>
              </a:spcBef>
              <a:spcAft>
                <a:spcPts val="0"/>
              </a:spcAft>
              <a:buClr>
                <a:schemeClr val="lt1"/>
              </a:buClr>
              <a:buSzPts val="2600"/>
              <a:buNone/>
              <a:defRPr sz="2600">
                <a:solidFill>
                  <a:schemeClr val="lt1"/>
                </a:solidFill>
              </a:defRPr>
            </a:lvl8pPr>
            <a:lvl9pPr lvl="8" rtl="0">
              <a:spcBef>
                <a:spcPts val="0"/>
              </a:spcBef>
              <a:spcAft>
                <a:spcPts val="0"/>
              </a:spcAft>
              <a:buClr>
                <a:schemeClr val="lt1"/>
              </a:buClr>
              <a:buSzPts val="2600"/>
              <a:buNone/>
              <a:defRPr sz="2600">
                <a:solidFill>
                  <a:schemeClr val="lt1"/>
                </a:solidFill>
              </a:defRPr>
            </a:lvl9pPr>
          </a:lstStyle>
          <a:p>
            <a:endParaRPr/>
          </a:p>
        </p:txBody>
      </p:sp>
      <p:sp>
        <p:nvSpPr>
          <p:cNvPr id="230" name="Google Shape;230;p16"/>
          <p:cNvSpPr txBox="1">
            <a:spLocks noGrp="1"/>
          </p:cNvSpPr>
          <p:nvPr>
            <p:ph type="body" idx="1"/>
          </p:nvPr>
        </p:nvSpPr>
        <p:spPr>
          <a:xfrm>
            <a:off x="645350" y="2109753"/>
            <a:ext cx="3648900" cy="2486700"/>
          </a:xfrm>
          <a:prstGeom prst="rect">
            <a:avLst/>
          </a:prstGeom>
        </p:spPr>
        <p:txBody>
          <a:bodyPr spcFirstLastPara="1" wrap="square" lIns="0" tIns="91425" rIns="91425" bIns="91425" anchor="t" anchorCtr="0">
            <a:normAutofit/>
          </a:bodyPr>
          <a:lstStyle>
            <a:lvl1pPr marL="457200" lvl="0" indent="-368300" rtl="0">
              <a:spcBef>
                <a:spcPts val="0"/>
              </a:spcBef>
              <a:spcAft>
                <a:spcPts val="0"/>
              </a:spcAft>
              <a:buClr>
                <a:schemeClr val="lt1"/>
              </a:buClr>
              <a:buSzPts val="2200"/>
              <a:buChar char="■"/>
              <a:defRPr sz="2200">
                <a:solidFill>
                  <a:schemeClr val="lt1"/>
                </a:solidFill>
              </a:defRPr>
            </a:lvl1pPr>
            <a:lvl2pPr marL="914400" lvl="1" indent="-368300" rtl="0">
              <a:spcBef>
                <a:spcPts val="0"/>
              </a:spcBef>
              <a:spcAft>
                <a:spcPts val="0"/>
              </a:spcAft>
              <a:buClr>
                <a:schemeClr val="lt1"/>
              </a:buClr>
              <a:buSzPts val="2200"/>
              <a:buChar char="►"/>
              <a:defRPr sz="2200">
                <a:solidFill>
                  <a:schemeClr val="lt1"/>
                </a:solidFill>
              </a:defRPr>
            </a:lvl2pPr>
            <a:lvl3pPr marL="1371600" lvl="2" indent="-368300" rtl="0">
              <a:spcBef>
                <a:spcPts val="0"/>
              </a:spcBef>
              <a:spcAft>
                <a:spcPts val="0"/>
              </a:spcAft>
              <a:buClr>
                <a:schemeClr val="lt1"/>
              </a:buClr>
              <a:buSzPts val="2200"/>
              <a:buChar char="●"/>
              <a:defRPr sz="2200">
                <a:solidFill>
                  <a:schemeClr val="lt1"/>
                </a:solidFill>
              </a:defRPr>
            </a:lvl3pPr>
            <a:lvl4pPr marL="1828800" lvl="3" indent="-368300" rtl="0">
              <a:spcBef>
                <a:spcPts val="0"/>
              </a:spcBef>
              <a:spcAft>
                <a:spcPts val="0"/>
              </a:spcAft>
              <a:buClr>
                <a:schemeClr val="lt1"/>
              </a:buClr>
              <a:buSzPts val="2200"/>
              <a:buChar char="●"/>
              <a:defRPr sz="2200">
                <a:solidFill>
                  <a:schemeClr val="lt1"/>
                </a:solidFill>
              </a:defRPr>
            </a:lvl4pPr>
            <a:lvl5pPr marL="2286000" lvl="4" indent="-368300" rtl="0">
              <a:spcBef>
                <a:spcPts val="0"/>
              </a:spcBef>
              <a:spcAft>
                <a:spcPts val="0"/>
              </a:spcAft>
              <a:buClr>
                <a:schemeClr val="lt1"/>
              </a:buClr>
              <a:buSzPts val="2200"/>
              <a:buChar char="○"/>
              <a:defRPr sz="2200">
                <a:solidFill>
                  <a:schemeClr val="lt1"/>
                </a:solidFill>
              </a:defRPr>
            </a:lvl5pPr>
            <a:lvl6pPr marL="2743200" lvl="5" indent="-368300" rtl="0">
              <a:spcBef>
                <a:spcPts val="0"/>
              </a:spcBef>
              <a:spcAft>
                <a:spcPts val="0"/>
              </a:spcAft>
              <a:buClr>
                <a:schemeClr val="lt1"/>
              </a:buClr>
              <a:buSzPts val="2200"/>
              <a:buChar char="■"/>
              <a:defRPr sz="2200">
                <a:solidFill>
                  <a:schemeClr val="lt1"/>
                </a:solidFill>
              </a:defRPr>
            </a:lvl6pPr>
            <a:lvl7pPr marL="3200400" lvl="6" indent="-368300" rtl="0">
              <a:spcBef>
                <a:spcPts val="0"/>
              </a:spcBef>
              <a:spcAft>
                <a:spcPts val="0"/>
              </a:spcAft>
              <a:buClr>
                <a:schemeClr val="lt1"/>
              </a:buClr>
              <a:buSzPts val="2200"/>
              <a:buChar char="●"/>
              <a:defRPr sz="2200">
                <a:solidFill>
                  <a:schemeClr val="lt1"/>
                </a:solidFill>
              </a:defRPr>
            </a:lvl7pPr>
            <a:lvl8pPr marL="3657600" lvl="7" indent="-368300" rtl="0">
              <a:spcBef>
                <a:spcPts val="0"/>
              </a:spcBef>
              <a:spcAft>
                <a:spcPts val="0"/>
              </a:spcAft>
              <a:buClr>
                <a:schemeClr val="lt1"/>
              </a:buClr>
              <a:buSzPts val="2200"/>
              <a:buChar char="○"/>
              <a:defRPr sz="2200">
                <a:solidFill>
                  <a:schemeClr val="lt1"/>
                </a:solidFill>
              </a:defRPr>
            </a:lvl8pPr>
            <a:lvl9pPr marL="4114800" lvl="8" indent="-368300" rtl="0">
              <a:spcBef>
                <a:spcPts val="0"/>
              </a:spcBef>
              <a:spcAft>
                <a:spcPts val="0"/>
              </a:spcAft>
              <a:buClr>
                <a:schemeClr val="lt1"/>
              </a:buClr>
              <a:buSzPts val="2200"/>
              <a:buChar char="■"/>
              <a:defRPr sz="2200">
                <a:solidFill>
                  <a:schemeClr val="lt1"/>
                </a:solidFill>
              </a:defRPr>
            </a:lvl9pPr>
          </a:lstStyle>
          <a:p>
            <a:endParaRPr/>
          </a:p>
        </p:txBody>
      </p:sp>
      <p:sp>
        <p:nvSpPr>
          <p:cNvPr id="231" name="Google Shape;231;p16"/>
          <p:cNvSpPr/>
          <p:nvPr/>
        </p:nvSpPr>
        <p:spPr>
          <a:xfrm>
            <a:off x="150" y="501625"/>
            <a:ext cx="9144000" cy="321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6"/>
          <p:cNvSpPr/>
          <p:nvPr/>
        </p:nvSpPr>
        <p:spPr>
          <a:xfrm>
            <a:off x="-10500" y="501625"/>
            <a:ext cx="399600" cy="4641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6"/>
          <p:cNvSpPr/>
          <p:nvPr/>
        </p:nvSpPr>
        <p:spPr>
          <a:xfrm>
            <a:off x="-21175" y="4674900"/>
            <a:ext cx="91758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35" name="Google Shape;235;p16"/>
          <p:cNvSpPr/>
          <p:nvPr/>
        </p:nvSpPr>
        <p:spPr>
          <a:xfrm>
            <a:off x="8791550" y="501625"/>
            <a:ext cx="352200" cy="4326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6"/>
          <p:cNvSpPr/>
          <p:nvPr/>
        </p:nvSpPr>
        <p:spPr>
          <a:xfrm>
            <a:off x="4539275" y="810675"/>
            <a:ext cx="104400" cy="3960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7" name="Google Shape;237;p16"/>
          <p:cNvPicPr preferRelativeResize="0"/>
          <p:nvPr/>
        </p:nvPicPr>
        <p:blipFill rotWithShape="1">
          <a:blip r:embed="rId2">
            <a:alphaModFix/>
          </a:blip>
          <a:srcRect/>
          <a:stretch/>
        </p:blipFill>
        <p:spPr>
          <a:xfrm>
            <a:off x="129825" y="55825"/>
            <a:ext cx="1446323" cy="342525"/>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ingle Photo with Conten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291BB6CE-5AFC-5744-815E-06A14EAF2BD7}"/>
              </a:ext>
            </a:extLst>
          </p:cNvPr>
          <p:cNvSpPr>
            <a:spLocks noGrp="1"/>
          </p:cNvSpPr>
          <p:nvPr>
            <p:ph type="pic" sz="quarter" idx="15"/>
          </p:nvPr>
        </p:nvSpPr>
        <p:spPr>
          <a:xfrm>
            <a:off x="6833152" y="0"/>
            <a:ext cx="2310848" cy="5143500"/>
          </a:xfrm>
          <a:prstGeom prst="rect">
            <a:avLst/>
          </a:prstGeom>
          <a:noFill/>
          <a:effectLst>
            <a:outerShdw blurRad="38100" dist="12700" dir="5400000" algn="ctr" rotWithShape="0">
              <a:srgbClr val="000000">
                <a:alpha val="10000"/>
              </a:srgbClr>
            </a:outerShdw>
          </a:effectLst>
        </p:spPr>
        <p:txBody>
          <a:bodyPr/>
          <a:lstStyle>
            <a:lvl1pPr marL="0" indent="0">
              <a:buNone/>
              <a:defRPr sz="2100" b="1" spc="-113"/>
            </a:lvl1pPr>
          </a:lstStyle>
          <a:p>
            <a:r>
              <a:rPr lang="en-US"/>
              <a:t>Click icon to add picture</a:t>
            </a:r>
          </a:p>
        </p:txBody>
      </p:sp>
      <p:sp>
        <p:nvSpPr>
          <p:cNvPr id="2" name="Title 1">
            <a:extLst>
              <a:ext uri="{FF2B5EF4-FFF2-40B4-BE49-F238E27FC236}">
                <a16:creationId xmlns:a16="http://schemas.microsoft.com/office/drawing/2014/main" id="{3BD8B7D2-09EB-B547-A411-34A87B73CC35}"/>
              </a:ext>
            </a:extLst>
          </p:cNvPr>
          <p:cNvSpPr>
            <a:spLocks noGrp="1"/>
          </p:cNvSpPr>
          <p:nvPr>
            <p:ph type="title"/>
          </p:nvPr>
        </p:nvSpPr>
        <p:spPr>
          <a:xfrm>
            <a:off x="257175" y="346147"/>
            <a:ext cx="6318803" cy="466281"/>
          </a:xfrm>
        </p:spPr>
        <p:txBody>
          <a:bodyPr/>
          <a:lstStyle/>
          <a:p>
            <a:r>
              <a:rPr lang="en-US"/>
              <a:t>Click to edit Master title style</a:t>
            </a:r>
          </a:p>
        </p:txBody>
      </p:sp>
      <p:sp>
        <p:nvSpPr>
          <p:cNvPr id="3" name="Date Placeholder 2">
            <a:extLst>
              <a:ext uri="{FF2B5EF4-FFF2-40B4-BE49-F238E27FC236}">
                <a16:creationId xmlns:a16="http://schemas.microsoft.com/office/drawing/2014/main" id="{8BB96292-EB4C-8D48-844D-90971E9CDE47}"/>
              </a:ext>
            </a:extLst>
          </p:cNvPr>
          <p:cNvSpPr>
            <a:spLocks noGrp="1"/>
          </p:cNvSpPr>
          <p:nvPr>
            <p:ph type="dt" sz="half" idx="10"/>
          </p:nvPr>
        </p:nvSpPr>
        <p:spPr/>
        <p:txBody>
          <a:bodyPr/>
          <a:lstStyle/>
          <a:p>
            <a:fld id="{FA05AB66-7746-43C1-967E-360838DF131F}" type="datetime4">
              <a:rPr lang="en-US" smtClean="0"/>
              <a:t>September 6, 2024</a:t>
            </a:fld>
            <a:endParaRPr lang="en-US"/>
          </a:p>
        </p:txBody>
      </p:sp>
      <p:sp>
        <p:nvSpPr>
          <p:cNvPr id="4" name="Footer Placeholder 3">
            <a:extLst>
              <a:ext uri="{FF2B5EF4-FFF2-40B4-BE49-F238E27FC236}">
                <a16:creationId xmlns:a16="http://schemas.microsoft.com/office/drawing/2014/main" id="{AFCD4D95-DB6D-EA4F-8E71-BEDF7B3F9484}"/>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71A426C4-3606-6E45-A6DC-13895110BC4C}"/>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sp>
        <p:nvSpPr>
          <p:cNvPr id="17" name="Content Placeholder 16">
            <a:extLst>
              <a:ext uri="{FF2B5EF4-FFF2-40B4-BE49-F238E27FC236}">
                <a16:creationId xmlns:a16="http://schemas.microsoft.com/office/drawing/2014/main" id="{6995042B-6ED4-9043-8E21-F8528C74E085}"/>
              </a:ext>
            </a:extLst>
          </p:cNvPr>
          <p:cNvSpPr>
            <a:spLocks noGrp="1"/>
          </p:cNvSpPr>
          <p:nvPr>
            <p:ph sz="quarter" idx="16"/>
          </p:nvPr>
        </p:nvSpPr>
        <p:spPr>
          <a:xfrm>
            <a:off x="257175" y="913153"/>
            <a:ext cx="6318803" cy="352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2B4F3B64-CB93-674A-8596-FC0A77814773}"/>
              </a:ext>
            </a:extLst>
          </p:cNvPr>
          <p:cNvSpPr>
            <a:spLocks noGrp="1"/>
          </p:cNvSpPr>
          <p:nvPr>
            <p:ph type="body" sz="quarter" idx="29" hasCustomPrompt="1"/>
          </p:nvPr>
        </p:nvSpPr>
        <p:spPr>
          <a:xfrm>
            <a:off x="8066125" y="4770250"/>
            <a:ext cx="781493" cy="232337"/>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US"/>
              <a:t>  </a:t>
            </a:r>
          </a:p>
        </p:txBody>
      </p:sp>
      <p:sp>
        <p:nvSpPr>
          <p:cNvPr id="12" name="Text Placeholder 2">
            <a:extLst>
              <a:ext uri="{FF2B5EF4-FFF2-40B4-BE49-F238E27FC236}">
                <a16:creationId xmlns:a16="http://schemas.microsoft.com/office/drawing/2014/main" id="{CCB53AD2-AA3B-374A-BE29-88091865745A}"/>
              </a:ext>
            </a:extLst>
          </p:cNvPr>
          <p:cNvSpPr>
            <a:spLocks noGrp="1"/>
          </p:cNvSpPr>
          <p:nvPr>
            <p:ph type="body" sz="quarter" idx="27" hasCustomPrompt="1"/>
          </p:nvPr>
        </p:nvSpPr>
        <p:spPr>
          <a:xfrm>
            <a:off x="258318" y="4545705"/>
            <a:ext cx="6317660" cy="197746"/>
          </a:xfrm>
          <a:prstGeom prst="rect">
            <a:avLst/>
          </a:prstGeom>
        </p:spPr>
        <p:txBody>
          <a:bodyPr wrap="square" anchor="b">
            <a:spAutoFit/>
          </a:bodyPr>
          <a:lstStyle>
            <a:lvl1pPr marL="0" indent="0">
              <a:lnSpc>
                <a:spcPct val="110000"/>
              </a:lnSpc>
              <a:buNone/>
              <a:defRPr sz="675" b="0" spc="0" baseline="0">
                <a:solidFill>
                  <a:schemeClr val="tx1">
                    <a:lumMod val="50000"/>
                    <a:lumOff val="50000"/>
                  </a:schemeClr>
                </a:solidFill>
              </a:defRPr>
            </a:lvl1pPr>
          </a:lstStyle>
          <a:p>
            <a:pPr lvl="0"/>
            <a:r>
              <a:rPr lang="en-US"/>
              <a:t>Click to add footnote</a:t>
            </a:r>
          </a:p>
        </p:txBody>
      </p:sp>
    </p:spTree>
    <p:extLst>
      <p:ext uri="{BB962C8B-B14F-4D97-AF65-F5344CB8AC3E}">
        <p14:creationId xmlns:p14="http://schemas.microsoft.com/office/powerpoint/2010/main" val="41118195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ouble Photo with Conten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90A1ECB4-0C8F-9443-8B74-270388C8B029}"/>
              </a:ext>
            </a:extLst>
          </p:cNvPr>
          <p:cNvSpPr>
            <a:spLocks noGrp="1"/>
          </p:cNvSpPr>
          <p:nvPr>
            <p:ph type="pic" sz="quarter" idx="26"/>
          </p:nvPr>
        </p:nvSpPr>
        <p:spPr>
          <a:xfrm>
            <a:off x="6833152" y="2571750"/>
            <a:ext cx="2310848" cy="2571750"/>
          </a:xfrm>
          <a:prstGeom prst="rect">
            <a:avLst/>
          </a:prstGeom>
          <a:noFill/>
          <a:effectLst>
            <a:outerShdw blurRad="38100" dist="12700" dir="5400000" algn="ctr" rotWithShape="0">
              <a:srgbClr val="000000">
                <a:alpha val="10000"/>
              </a:srgbClr>
            </a:outerShdw>
          </a:effectLst>
        </p:spPr>
        <p:txBody>
          <a:bodyPr/>
          <a:lstStyle>
            <a:lvl1pPr marL="0" indent="0">
              <a:buNone/>
              <a:defRPr sz="2100" b="1" spc="-113"/>
            </a:lvl1pPr>
          </a:lstStyle>
          <a:p>
            <a:r>
              <a:rPr lang="en-US"/>
              <a:t>Click icon to add picture</a:t>
            </a:r>
          </a:p>
        </p:txBody>
      </p:sp>
      <p:sp>
        <p:nvSpPr>
          <p:cNvPr id="8" name="Picture Placeholder 7">
            <a:extLst>
              <a:ext uri="{FF2B5EF4-FFF2-40B4-BE49-F238E27FC236}">
                <a16:creationId xmlns:a16="http://schemas.microsoft.com/office/drawing/2014/main" id="{7DDD3EE6-9EF8-4B4F-BDE3-611BE9E2879E}"/>
              </a:ext>
            </a:extLst>
          </p:cNvPr>
          <p:cNvSpPr>
            <a:spLocks noGrp="1"/>
          </p:cNvSpPr>
          <p:nvPr>
            <p:ph type="pic" sz="quarter" idx="15"/>
          </p:nvPr>
        </p:nvSpPr>
        <p:spPr>
          <a:xfrm>
            <a:off x="6833152" y="0"/>
            <a:ext cx="2310848" cy="2571750"/>
          </a:xfrm>
          <a:prstGeom prst="rect">
            <a:avLst/>
          </a:prstGeom>
          <a:noFill/>
          <a:effectLst>
            <a:outerShdw blurRad="38100" dist="12700" dir="5400000" algn="ctr" rotWithShape="0">
              <a:srgbClr val="000000">
                <a:alpha val="10000"/>
              </a:srgbClr>
            </a:outerShdw>
          </a:effectLst>
        </p:spPr>
        <p:txBody>
          <a:bodyPr/>
          <a:lstStyle>
            <a:lvl1pPr marL="0" indent="0">
              <a:buNone/>
              <a:defRPr sz="2100" b="1" spc="-113"/>
            </a:lvl1pPr>
          </a:lstStyle>
          <a:p>
            <a:r>
              <a:rPr lang="en-US"/>
              <a:t>Click icon to add picture</a:t>
            </a:r>
          </a:p>
        </p:txBody>
      </p:sp>
      <p:sp>
        <p:nvSpPr>
          <p:cNvPr id="2" name="Title 1">
            <a:extLst>
              <a:ext uri="{FF2B5EF4-FFF2-40B4-BE49-F238E27FC236}">
                <a16:creationId xmlns:a16="http://schemas.microsoft.com/office/drawing/2014/main" id="{0A5FD85D-F0F2-8948-899D-109399E2866F}"/>
              </a:ext>
            </a:extLst>
          </p:cNvPr>
          <p:cNvSpPr>
            <a:spLocks noGrp="1"/>
          </p:cNvSpPr>
          <p:nvPr>
            <p:ph type="title"/>
          </p:nvPr>
        </p:nvSpPr>
        <p:spPr>
          <a:xfrm>
            <a:off x="257175" y="346147"/>
            <a:ext cx="6318803" cy="466281"/>
          </a:xfrm>
        </p:spPr>
        <p:txBody>
          <a:bodyPr/>
          <a:lstStyle/>
          <a:p>
            <a:r>
              <a:rPr lang="en-US"/>
              <a:t>Click to edit Master title style</a:t>
            </a:r>
          </a:p>
        </p:txBody>
      </p:sp>
      <p:sp>
        <p:nvSpPr>
          <p:cNvPr id="3" name="Date Placeholder 2">
            <a:extLst>
              <a:ext uri="{FF2B5EF4-FFF2-40B4-BE49-F238E27FC236}">
                <a16:creationId xmlns:a16="http://schemas.microsoft.com/office/drawing/2014/main" id="{41D76A09-FA54-7B43-B697-E1FE642C7D69}"/>
              </a:ext>
            </a:extLst>
          </p:cNvPr>
          <p:cNvSpPr>
            <a:spLocks noGrp="1"/>
          </p:cNvSpPr>
          <p:nvPr>
            <p:ph type="dt" sz="half" idx="10"/>
          </p:nvPr>
        </p:nvSpPr>
        <p:spPr/>
        <p:txBody>
          <a:bodyPr/>
          <a:lstStyle/>
          <a:p>
            <a:fld id="{BBBFBC2D-4734-4D8C-9D2F-883737EB7F99}" type="datetime4">
              <a:rPr lang="en-US" smtClean="0"/>
              <a:t>September 6, 2024</a:t>
            </a:fld>
            <a:endParaRPr lang="en-US"/>
          </a:p>
        </p:txBody>
      </p:sp>
      <p:sp>
        <p:nvSpPr>
          <p:cNvPr id="4" name="Footer Placeholder 3">
            <a:extLst>
              <a:ext uri="{FF2B5EF4-FFF2-40B4-BE49-F238E27FC236}">
                <a16:creationId xmlns:a16="http://schemas.microsoft.com/office/drawing/2014/main" id="{EF6407C4-F74A-8B46-B0C9-966D7E128059}"/>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5F61D028-0152-9742-9B4A-118DEB54FC9F}"/>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sp>
        <p:nvSpPr>
          <p:cNvPr id="18" name="Content Placeholder 16">
            <a:extLst>
              <a:ext uri="{FF2B5EF4-FFF2-40B4-BE49-F238E27FC236}">
                <a16:creationId xmlns:a16="http://schemas.microsoft.com/office/drawing/2014/main" id="{04B5CD5C-B402-DF4F-8193-F2455DA8DF9D}"/>
              </a:ext>
            </a:extLst>
          </p:cNvPr>
          <p:cNvSpPr>
            <a:spLocks noGrp="1"/>
          </p:cNvSpPr>
          <p:nvPr>
            <p:ph sz="quarter" idx="16"/>
          </p:nvPr>
        </p:nvSpPr>
        <p:spPr>
          <a:xfrm>
            <a:off x="257175" y="913153"/>
            <a:ext cx="6318803" cy="3523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3A561852-4AE0-B843-9121-A504F4CDC03B}"/>
              </a:ext>
            </a:extLst>
          </p:cNvPr>
          <p:cNvSpPr>
            <a:spLocks noGrp="1"/>
          </p:cNvSpPr>
          <p:nvPr>
            <p:ph type="body" sz="quarter" idx="27" hasCustomPrompt="1"/>
          </p:nvPr>
        </p:nvSpPr>
        <p:spPr>
          <a:xfrm>
            <a:off x="258318" y="4545705"/>
            <a:ext cx="6317660" cy="197746"/>
          </a:xfrm>
          <a:prstGeom prst="rect">
            <a:avLst/>
          </a:prstGeom>
        </p:spPr>
        <p:txBody>
          <a:bodyPr wrap="square" anchor="b">
            <a:spAutoFit/>
          </a:bodyPr>
          <a:lstStyle>
            <a:lvl1pPr marL="0" indent="0">
              <a:lnSpc>
                <a:spcPct val="110000"/>
              </a:lnSpc>
              <a:buNone/>
              <a:defRPr sz="675" b="0" spc="0" baseline="0">
                <a:solidFill>
                  <a:schemeClr val="tx1">
                    <a:lumMod val="50000"/>
                    <a:lumOff val="50000"/>
                  </a:schemeClr>
                </a:solidFill>
              </a:defRPr>
            </a:lvl1pPr>
          </a:lstStyle>
          <a:p>
            <a:pPr lvl="0"/>
            <a:r>
              <a:rPr lang="en-US"/>
              <a:t>Click to add footnote</a:t>
            </a:r>
          </a:p>
        </p:txBody>
      </p:sp>
      <p:sp>
        <p:nvSpPr>
          <p:cNvPr id="15" name="Text Placeholder 15">
            <a:extLst>
              <a:ext uri="{FF2B5EF4-FFF2-40B4-BE49-F238E27FC236}">
                <a16:creationId xmlns:a16="http://schemas.microsoft.com/office/drawing/2014/main" id="{F0AF0899-B012-454F-8E9C-3C20BA72BC68}"/>
              </a:ext>
            </a:extLst>
          </p:cNvPr>
          <p:cNvSpPr>
            <a:spLocks noGrp="1"/>
          </p:cNvSpPr>
          <p:nvPr>
            <p:ph type="body" sz="quarter" idx="29" hasCustomPrompt="1"/>
          </p:nvPr>
        </p:nvSpPr>
        <p:spPr>
          <a:xfrm>
            <a:off x="8066125" y="4770250"/>
            <a:ext cx="781493" cy="232337"/>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0361076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with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0F6D-6B1C-8544-A409-3BA71BB47F89}"/>
              </a:ext>
            </a:extLst>
          </p:cNvPr>
          <p:cNvSpPr>
            <a:spLocks noGrp="1"/>
          </p:cNvSpPr>
          <p:nvPr>
            <p:ph type="title"/>
          </p:nvPr>
        </p:nvSpPr>
        <p:spPr>
          <a:xfrm>
            <a:off x="257175" y="346147"/>
            <a:ext cx="8629650" cy="466281"/>
          </a:xfrm>
        </p:spPr>
        <p:txBody>
          <a:bodyPr anchor="t"/>
          <a:lstStyle>
            <a:lvl1pPr>
              <a:defRPr sz="2700" spc="-75" baseline="0"/>
            </a:lvl1pPr>
          </a:lstStyle>
          <a:p>
            <a:r>
              <a:rPr lang="en-US"/>
              <a:t>Click to edit Master title style</a:t>
            </a:r>
          </a:p>
        </p:txBody>
      </p:sp>
      <p:sp>
        <p:nvSpPr>
          <p:cNvPr id="3" name="Date Placeholder 2">
            <a:extLst>
              <a:ext uri="{FF2B5EF4-FFF2-40B4-BE49-F238E27FC236}">
                <a16:creationId xmlns:a16="http://schemas.microsoft.com/office/drawing/2014/main" id="{B28C68E1-4EE8-4949-A836-3FC1E429E9FC}"/>
              </a:ext>
            </a:extLst>
          </p:cNvPr>
          <p:cNvSpPr>
            <a:spLocks noGrp="1"/>
          </p:cNvSpPr>
          <p:nvPr>
            <p:ph type="dt" sz="half" idx="10"/>
          </p:nvPr>
        </p:nvSpPr>
        <p:spPr/>
        <p:txBody>
          <a:bodyPr/>
          <a:lstStyle/>
          <a:p>
            <a:fld id="{A0BF4A15-01B7-483C-A8CF-CF39729AD948}" type="datetime4">
              <a:rPr lang="en-US" smtClean="0"/>
              <a:t>September 6, 2024</a:t>
            </a:fld>
            <a:endParaRPr lang="en-US"/>
          </a:p>
        </p:txBody>
      </p:sp>
      <p:sp>
        <p:nvSpPr>
          <p:cNvPr id="4" name="Footer Placeholder 3">
            <a:extLst>
              <a:ext uri="{FF2B5EF4-FFF2-40B4-BE49-F238E27FC236}">
                <a16:creationId xmlns:a16="http://schemas.microsoft.com/office/drawing/2014/main" id="{FB48550C-E9C0-8B4F-9935-CAA409F05804}"/>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C60F9BF-AFDF-254F-8A78-EEAD3A01981E}"/>
              </a:ext>
            </a:extLst>
          </p:cNvPr>
          <p:cNvSpPr>
            <a:spLocks noGrp="1"/>
          </p:cNvSpPr>
          <p:nvPr>
            <p:ph type="sldNum" sz="quarter" idx="12"/>
          </p:nvPr>
        </p:nvSpPr>
        <p:spPr/>
        <p:txBody>
          <a:bodyPr/>
          <a:lstStyle/>
          <a:p>
            <a:fld id="{B7E7695C-FCF1-4AA0-9B93-7941FED13DC4}" type="slidenum">
              <a:rPr lang="en-US" smtClean="0"/>
              <a:pPr/>
              <a:t>‹#›</a:t>
            </a:fld>
            <a:endParaRPr lang="en-US"/>
          </a:p>
        </p:txBody>
      </p:sp>
      <p:sp>
        <p:nvSpPr>
          <p:cNvPr id="15" name="Content Placeholder 14">
            <a:extLst>
              <a:ext uri="{FF2B5EF4-FFF2-40B4-BE49-F238E27FC236}">
                <a16:creationId xmlns:a16="http://schemas.microsoft.com/office/drawing/2014/main" id="{535B7C05-2AD5-F547-99D3-459AA948DDC2}"/>
              </a:ext>
            </a:extLst>
          </p:cNvPr>
          <p:cNvSpPr>
            <a:spLocks noGrp="1"/>
          </p:cNvSpPr>
          <p:nvPr>
            <p:ph sz="quarter" idx="28"/>
          </p:nvPr>
        </p:nvSpPr>
        <p:spPr>
          <a:xfrm>
            <a:off x="257175" y="909542"/>
            <a:ext cx="4261295" cy="35274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4">
            <a:extLst>
              <a:ext uri="{FF2B5EF4-FFF2-40B4-BE49-F238E27FC236}">
                <a16:creationId xmlns:a16="http://schemas.microsoft.com/office/drawing/2014/main" id="{B3ED6851-0D12-B443-A108-E6A5DA87F50D}"/>
              </a:ext>
            </a:extLst>
          </p:cNvPr>
          <p:cNvSpPr>
            <a:spLocks noGrp="1"/>
          </p:cNvSpPr>
          <p:nvPr>
            <p:ph sz="quarter" idx="29"/>
          </p:nvPr>
        </p:nvSpPr>
        <p:spPr>
          <a:xfrm>
            <a:off x="4625532" y="909542"/>
            <a:ext cx="4261295" cy="35274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5FE5484A-89E0-EA4B-A620-5AAF5267600E}"/>
              </a:ext>
            </a:extLst>
          </p:cNvPr>
          <p:cNvSpPr>
            <a:spLocks noGrp="1"/>
          </p:cNvSpPr>
          <p:nvPr>
            <p:ph type="body" sz="quarter" idx="27" hasCustomPrompt="1"/>
          </p:nvPr>
        </p:nvSpPr>
        <p:spPr>
          <a:xfrm>
            <a:off x="258318" y="4545705"/>
            <a:ext cx="8627364" cy="197746"/>
          </a:xfrm>
          <a:prstGeom prst="rect">
            <a:avLst/>
          </a:prstGeom>
        </p:spPr>
        <p:txBody>
          <a:bodyPr wrap="square" anchor="b">
            <a:spAutoFit/>
          </a:bodyPr>
          <a:lstStyle>
            <a:lvl1pPr marL="0" indent="0">
              <a:lnSpc>
                <a:spcPct val="110000"/>
              </a:lnSpc>
              <a:buNone/>
              <a:defRPr sz="675" b="0" spc="0" baseline="0">
                <a:solidFill>
                  <a:schemeClr val="tx1">
                    <a:lumMod val="50000"/>
                    <a:lumOff val="50000"/>
                  </a:schemeClr>
                </a:solidFill>
              </a:defRPr>
            </a:lvl1pPr>
          </a:lstStyle>
          <a:p>
            <a:pPr lvl="0"/>
            <a:r>
              <a:rPr lang="en-US"/>
              <a:t>Click to add footnote</a:t>
            </a:r>
          </a:p>
        </p:txBody>
      </p:sp>
    </p:spTree>
    <p:extLst>
      <p:ext uri="{BB962C8B-B14F-4D97-AF65-F5344CB8AC3E}">
        <p14:creationId xmlns:p14="http://schemas.microsoft.com/office/powerpoint/2010/main" val="32338041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Subtitle with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0F6D-6B1C-8544-A409-3BA71BB47F89}"/>
              </a:ext>
            </a:extLst>
          </p:cNvPr>
          <p:cNvSpPr>
            <a:spLocks noGrp="1"/>
          </p:cNvSpPr>
          <p:nvPr>
            <p:ph type="title"/>
          </p:nvPr>
        </p:nvSpPr>
        <p:spPr>
          <a:xfrm>
            <a:off x="257175" y="346147"/>
            <a:ext cx="8629650" cy="466281"/>
          </a:xfrm>
        </p:spPr>
        <p:txBody>
          <a:bodyPr anchor="t"/>
          <a:lstStyle>
            <a:lvl1pPr>
              <a:defRPr sz="2700" spc="-75" baseline="0"/>
            </a:lvl1pPr>
          </a:lstStyle>
          <a:p>
            <a:r>
              <a:rPr lang="en-US"/>
              <a:t>Click to edit Master title style</a:t>
            </a:r>
          </a:p>
        </p:txBody>
      </p:sp>
      <p:sp>
        <p:nvSpPr>
          <p:cNvPr id="3" name="Date Placeholder 2">
            <a:extLst>
              <a:ext uri="{FF2B5EF4-FFF2-40B4-BE49-F238E27FC236}">
                <a16:creationId xmlns:a16="http://schemas.microsoft.com/office/drawing/2014/main" id="{B28C68E1-4EE8-4949-A836-3FC1E429E9FC}"/>
              </a:ext>
            </a:extLst>
          </p:cNvPr>
          <p:cNvSpPr>
            <a:spLocks noGrp="1"/>
          </p:cNvSpPr>
          <p:nvPr>
            <p:ph type="dt" sz="half" idx="10"/>
          </p:nvPr>
        </p:nvSpPr>
        <p:spPr/>
        <p:txBody>
          <a:bodyPr/>
          <a:lstStyle/>
          <a:p>
            <a:fld id="{26E4F411-DB79-4F27-98F8-5600825703BB}" type="datetime4">
              <a:rPr lang="en-US" smtClean="0"/>
              <a:t>September 6, 2024</a:t>
            </a:fld>
            <a:endParaRPr lang="en-US"/>
          </a:p>
        </p:txBody>
      </p:sp>
      <p:sp>
        <p:nvSpPr>
          <p:cNvPr id="4" name="Footer Placeholder 3">
            <a:extLst>
              <a:ext uri="{FF2B5EF4-FFF2-40B4-BE49-F238E27FC236}">
                <a16:creationId xmlns:a16="http://schemas.microsoft.com/office/drawing/2014/main" id="{FB48550C-E9C0-8B4F-9935-CAA409F05804}"/>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C60F9BF-AFDF-254F-8A78-EEAD3A01981E}"/>
              </a:ext>
            </a:extLst>
          </p:cNvPr>
          <p:cNvSpPr>
            <a:spLocks noGrp="1"/>
          </p:cNvSpPr>
          <p:nvPr>
            <p:ph type="sldNum" sz="quarter" idx="12"/>
          </p:nvPr>
        </p:nvSpPr>
        <p:spPr/>
        <p:txBody>
          <a:bodyPr/>
          <a:lstStyle/>
          <a:p>
            <a:fld id="{B7E7695C-FCF1-4AA0-9B93-7941FED13DC4}" type="slidenum">
              <a:rPr lang="en-US" smtClean="0"/>
              <a:pPr/>
              <a:t>‹#›</a:t>
            </a:fld>
            <a:endParaRPr lang="en-US"/>
          </a:p>
        </p:txBody>
      </p:sp>
      <p:sp>
        <p:nvSpPr>
          <p:cNvPr id="15" name="Content Placeholder 14">
            <a:extLst>
              <a:ext uri="{FF2B5EF4-FFF2-40B4-BE49-F238E27FC236}">
                <a16:creationId xmlns:a16="http://schemas.microsoft.com/office/drawing/2014/main" id="{535B7C05-2AD5-F547-99D3-459AA948DDC2}"/>
              </a:ext>
            </a:extLst>
          </p:cNvPr>
          <p:cNvSpPr>
            <a:spLocks noGrp="1"/>
          </p:cNvSpPr>
          <p:nvPr>
            <p:ph sz="quarter" idx="28"/>
          </p:nvPr>
        </p:nvSpPr>
        <p:spPr>
          <a:xfrm>
            <a:off x="257175" y="1219746"/>
            <a:ext cx="4261295" cy="3217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4">
            <a:extLst>
              <a:ext uri="{FF2B5EF4-FFF2-40B4-BE49-F238E27FC236}">
                <a16:creationId xmlns:a16="http://schemas.microsoft.com/office/drawing/2014/main" id="{B3ED6851-0D12-B443-A108-E6A5DA87F50D}"/>
              </a:ext>
            </a:extLst>
          </p:cNvPr>
          <p:cNvSpPr>
            <a:spLocks noGrp="1"/>
          </p:cNvSpPr>
          <p:nvPr>
            <p:ph sz="quarter" idx="29"/>
          </p:nvPr>
        </p:nvSpPr>
        <p:spPr>
          <a:xfrm>
            <a:off x="4625532" y="1219746"/>
            <a:ext cx="4261295" cy="3217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00432C51-A503-E147-A56F-4D638C31D5D4}"/>
              </a:ext>
            </a:extLst>
          </p:cNvPr>
          <p:cNvSpPr>
            <a:spLocks noGrp="1"/>
          </p:cNvSpPr>
          <p:nvPr>
            <p:ph type="body" sz="quarter" idx="13" hasCustomPrompt="1"/>
          </p:nvPr>
        </p:nvSpPr>
        <p:spPr>
          <a:xfrm>
            <a:off x="258318" y="796211"/>
            <a:ext cx="8627364" cy="323165"/>
          </a:xfrm>
          <a:prstGeom prst="rect">
            <a:avLst/>
          </a:prstGeom>
        </p:spPr>
        <p:txBody>
          <a:bodyPr>
            <a:spAutoFit/>
          </a:bodyPr>
          <a:lstStyle>
            <a:lvl1pPr marL="0" indent="0">
              <a:buNone/>
              <a:defRPr sz="1500" b="0" spc="0" baseline="0"/>
            </a:lvl1pPr>
          </a:lstStyle>
          <a:p>
            <a:pPr lvl="0"/>
            <a:r>
              <a:rPr lang="en-US"/>
              <a:t>Click to add subtitle</a:t>
            </a:r>
          </a:p>
        </p:txBody>
      </p:sp>
      <p:sp>
        <p:nvSpPr>
          <p:cNvPr id="11" name="Text Placeholder 2">
            <a:extLst>
              <a:ext uri="{FF2B5EF4-FFF2-40B4-BE49-F238E27FC236}">
                <a16:creationId xmlns:a16="http://schemas.microsoft.com/office/drawing/2014/main" id="{21E90F56-55EC-9E46-A270-A4B83052EA06}"/>
              </a:ext>
            </a:extLst>
          </p:cNvPr>
          <p:cNvSpPr>
            <a:spLocks noGrp="1"/>
          </p:cNvSpPr>
          <p:nvPr>
            <p:ph type="body" sz="quarter" idx="27" hasCustomPrompt="1"/>
          </p:nvPr>
        </p:nvSpPr>
        <p:spPr>
          <a:xfrm>
            <a:off x="258318" y="4545705"/>
            <a:ext cx="8627364" cy="197746"/>
          </a:xfrm>
          <a:prstGeom prst="rect">
            <a:avLst/>
          </a:prstGeom>
        </p:spPr>
        <p:txBody>
          <a:bodyPr wrap="square" anchor="b">
            <a:spAutoFit/>
          </a:bodyPr>
          <a:lstStyle>
            <a:lvl1pPr marL="0" indent="0">
              <a:lnSpc>
                <a:spcPct val="110000"/>
              </a:lnSpc>
              <a:buNone/>
              <a:defRPr sz="675" b="0" spc="0" baseline="0">
                <a:solidFill>
                  <a:schemeClr val="tx1">
                    <a:lumMod val="50000"/>
                    <a:lumOff val="50000"/>
                  </a:schemeClr>
                </a:solidFill>
              </a:defRPr>
            </a:lvl1pPr>
          </a:lstStyle>
          <a:p>
            <a:pPr lvl="0"/>
            <a:r>
              <a:rPr lang="en-US"/>
              <a:t>Click to add footnote</a:t>
            </a:r>
          </a:p>
        </p:txBody>
      </p:sp>
    </p:spTree>
    <p:extLst>
      <p:ext uri="{BB962C8B-B14F-4D97-AF65-F5344CB8AC3E}">
        <p14:creationId xmlns:p14="http://schemas.microsoft.com/office/powerpoint/2010/main" val="15374454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Full Page Char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DC37E3D-A383-C946-B129-A217E00F30B3}"/>
              </a:ext>
            </a:extLst>
          </p:cNvPr>
          <p:cNvSpPr>
            <a:spLocks noGrp="1"/>
          </p:cNvSpPr>
          <p:nvPr>
            <p:ph type="dt" sz="half" idx="10"/>
          </p:nvPr>
        </p:nvSpPr>
        <p:spPr/>
        <p:txBody>
          <a:bodyPr/>
          <a:lstStyle/>
          <a:p>
            <a:fld id="{CD61580A-D247-4924-8077-0ED6BEFE38E8}" type="datetime4">
              <a:rPr lang="en-US" smtClean="0"/>
              <a:t>September 6, 2024</a:t>
            </a:fld>
            <a:endParaRPr lang="en-US"/>
          </a:p>
        </p:txBody>
      </p:sp>
      <p:sp>
        <p:nvSpPr>
          <p:cNvPr id="4" name="Footer Placeholder 3">
            <a:extLst>
              <a:ext uri="{FF2B5EF4-FFF2-40B4-BE49-F238E27FC236}">
                <a16:creationId xmlns:a16="http://schemas.microsoft.com/office/drawing/2014/main" id="{EAD1D2E8-8A32-F14E-864F-896481D632A7}"/>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774C517C-E2A3-4349-A092-D18B0C677543}"/>
              </a:ext>
            </a:extLst>
          </p:cNvPr>
          <p:cNvSpPr>
            <a:spLocks noGrp="1"/>
          </p:cNvSpPr>
          <p:nvPr>
            <p:ph type="sldNum" sz="quarter" idx="12"/>
          </p:nvPr>
        </p:nvSpPr>
        <p:spPr/>
        <p:txBody>
          <a:bodyPr/>
          <a:lstStyle/>
          <a:p>
            <a:fld id="{B7E7695C-FCF1-4AA0-9B93-7941FED13DC4}" type="slidenum">
              <a:rPr lang="en-US" smtClean="0"/>
              <a:pPr/>
              <a:t>‹#›</a:t>
            </a:fld>
            <a:endParaRPr lang="en-US"/>
          </a:p>
        </p:txBody>
      </p:sp>
      <p:sp>
        <p:nvSpPr>
          <p:cNvPr id="6" name="Chart Placeholder 5">
            <a:extLst>
              <a:ext uri="{FF2B5EF4-FFF2-40B4-BE49-F238E27FC236}">
                <a16:creationId xmlns:a16="http://schemas.microsoft.com/office/drawing/2014/main" id="{F61B3E04-D4A5-8940-BE85-9E8EAF515B14}"/>
              </a:ext>
            </a:extLst>
          </p:cNvPr>
          <p:cNvSpPr>
            <a:spLocks noGrp="1"/>
          </p:cNvSpPr>
          <p:nvPr>
            <p:ph type="chart" sz="quarter" idx="29"/>
          </p:nvPr>
        </p:nvSpPr>
        <p:spPr>
          <a:xfrm>
            <a:off x="257175" y="342900"/>
            <a:ext cx="8624888" cy="4094096"/>
          </a:xfrm>
        </p:spPr>
        <p:txBody>
          <a:bodyPr/>
          <a:lstStyle/>
          <a:p>
            <a:r>
              <a:rPr lang="en-US"/>
              <a:t>Click icon to add chart</a:t>
            </a:r>
          </a:p>
        </p:txBody>
      </p:sp>
      <p:sp>
        <p:nvSpPr>
          <p:cNvPr id="7" name="Text Placeholder 2">
            <a:extLst>
              <a:ext uri="{FF2B5EF4-FFF2-40B4-BE49-F238E27FC236}">
                <a16:creationId xmlns:a16="http://schemas.microsoft.com/office/drawing/2014/main" id="{E616D475-8BCE-BB42-9DD2-67047D7BFC14}"/>
              </a:ext>
            </a:extLst>
          </p:cNvPr>
          <p:cNvSpPr>
            <a:spLocks noGrp="1"/>
          </p:cNvSpPr>
          <p:nvPr>
            <p:ph type="body" sz="quarter" idx="27" hasCustomPrompt="1"/>
          </p:nvPr>
        </p:nvSpPr>
        <p:spPr>
          <a:xfrm>
            <a:off x="258318" y="4545705"/>
            <a:ext cx="8627364" cy="197746"/>
          </a:xfrm>
          <a:prstGeom prst="rect">
            <a:avLst/>
          </a:prstGeom>
        </p:spPr>
        <p:txBody>
          <a:bodyPr wrap="square" anchor="b">
            <a:spAutoFit/>
          </a:bodyPr>
          <a:lstStyle>
            <a:lvl1pPr marL="0" indent="0">
              <a:lnSpc>
                <a:spcPct val="110000"/>
              </a:lnSpc>
              <a:buNone/>
              <a:defRPr sz="675" b="0" spc="0" baseline="0">
                <a:solidFill>
                  <a:schemeClr val="tx1">
                    <a:lumMod val="50000"/>
                    <a:lumOff val="50000"/>
                  </a:schemeClr>
                </a:solidFill>
              </a:defRPr>
            </a:lvl1pPr>
          </a:lstStyle>
          <a:p>
            <a:pPr lvl="0"/>
            <a:r>
              <a:rPr lang="en-US"/>
              <a:t>Click to add footnote</a:t>
            </a:r>
          </a:p>
        </p:txBody>
      </p:sp>
    </p:spTree>
    <p:extLst>
      <p:ext uri="{BB962C8B-B14F-4D97-AF65-F5344CB8AC3E}">
        <p14:creationId xmlns:p14="http://schemas.microsoft.com/office/powerpoint/2010/main" val="26671218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DDA4B-48C9-B74F-859B-998DF679EE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1036DC-2B3D-6646-8F58-B439696BB87B}"/>
              </a:ext>
            </a:extLst>
          </p:cNvPr>
          <p:cNvSpPr>
            <a:spLocks noGrp="1"/>
          </p:cNvSpPr>
          <p:nvPr>
            <p:ph type="dt" sz="half" idx="10"/>
          </p:nvPr>
        </p:nvSpPr>
        <p:spPr/>
        <p:txBody>
          <a:bodyPr/>
          <a:lstStyle/>
          <a:p>
            <a:fld id="{AE06F5EC-4845-4691-B0CB-5E90CF38BF91}" type="datetime4">
              <a:rPr lang="en-US" smtClean="0"/>
              <a:t>September 6, 2024</a:t>
            </a:fld>
            <a:endParaRPr lang="en-US"/>
          </a:p>
        </p:txBody>
      </p:sp>
      <p:sp>
        <p:nvSpPr>
          <p:cNvPr id="4" name="Footer Placeholder 3">
            <a:extLst>
              <a:ext uri="{FF2B5EF4-FFF2-40B4-BE49-F238E27FC236}">
                <a16:creationId xmlns:a16="http://schemas.microsoft.com/office/drawing/2014/main" id="{6A6D1E84-8AE5-A943-94AF-C6A68C7197AE}"/>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5F64FB25-39FF-8B49-A982-37EB7A333760}"/>
              </a:ext>
            </a:extLst>
          </p:cNvPr>
          <p:cNvSpPr>
            <a:spLocks noGrp="1"/>
          </p:cNvSpPr>
          <p:nvPr>
            <p:ph type="sldNum" sz="quarter" idx="12"/>
          </p:nvPr>
        </p:nvSpPr>
        <p:spPr/>
        <p:txBody>
          <a:bodyPr/>
          <a:lstStyle/>
          <a:p>
            <a:fld id="{B7E7695C-FCF1-4AA0-9B93-7941FED13DC4}" type="slidenum">
              <a:rPr lang="en-US" smtClean="0"/>
              <a:pPr/>
              <a:t>‹#›</a:t>
            </a:fld>
            <a:endParaRPr lang="en-US"/>
          </a:p>
        </p:txBody>
      </p:sp>
    </p:spTree>
    <p:extLst>
      <p:ext uri="{BB962C8B-B14F-4D97-AF65-F5344CB8AC3E}">
        <p14:creationId xmlns:p14="http://schemas.microsoft.com/office/powerpoint/2010/main" val="5261995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DDA4B-48C9-B74F-859B-998DF679EE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1036DC-2B3D-6646-8F58-B439696BB87B}"/>
              </a:ext>
            </a:extLst>
          </p:cNvPr>
          <p:cNvSpPr>
            <a:spLocks noGrp="1"/>
          </p:cNvSpPr>
          <p:nvPr>
            <p:ph type="dt" sz="half" idx="10"/>
          </p:nvPr>
        </p:nvSpPr>
        <p:spPr/>
        <p:txBody>
          <a:bodyPr/>
          <a:lstStyle/>
          <a:p>
            <a:fld id="{4C2A7CAE-B2E8-4ED9-A888-7932E3DF9DF2}" type="datetime4">
              <a:rPr lang="en-US" smtClean="0"/>
              <a:t>September 6, 2024</a:t>
            </a:fld>
            <a:endParaRPr lang="en-US"/>
          </a:p>
        </p:txBody>
      </p:sp>
      <p:sp>
        <p:nvSpPr>
          <p:cNvPr id="4" name="Footer Placeholder 3">
            <a:extLst>
              <a:ext uri="{FF2B5EF4-FFF2-40B4-BE49-F238E27FC236}">
                <a16:creationId xmlns:a16="http://schemas.microsoft.com/office/drawing/2014/main" id="{6A6D1E84-8AE5-A943-94AF-C6A68C7197AE}"/>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5F64FB25-39FF-8B49-A982-37EB7A333760}"/>
              </a:ext>
            </a:extLst>
          </p:cNvPr>
          <p:cNvSpPr>
            <a:spLocks noGrp="1"/>
          </p:cNvSpPr>
          <p:nvPr>
            <p:ph type="sldNum" sz="quarter" idx="12"/>
          </p:nvPr>
        </p:nvSpPr>
        <p:spPr/>
        <p:txBody>
          <a:bodyPr/>
          <a:lstStyle/>
          <a:p>
            <a:fld id="{B7E7695C-FCF1-4AA0-9B93-7941FED13DC4}" type="slidenum">
              <a:rPr lang="en-US" smtClean="0"/>
              <a:pPr/>
              <a:t>‹#›</a:t>
            </a:fld>
            <a:endParaRPr lang="en-US"/>
          </a:p>
        </p:txBody>
      </p:sp>
      <p:sp>
        <p:nvSpPr>
          <p:cNvPr id="7" name="Text Placeholder 6">
            <a:extLst>
              <a:ext uri="{FF2B5EF4-FFF2-40B4-BE49-F238E27FC236}">
                <a16:creationId xmlns:a16="http://schemas.microsoft.com/office/drawing/2014/main" id="{AA01A914-C393-0D42-983A-BAC555BFC9E8}"/>
              </a:ext>
            </a:extLst>
          </p:cNvPr>
          <p:cNvSpPr>
            <a:spLocks noGrp="1"/>
          </p:cNvSpPr>
          <p:nvPr>
            <p:ph type="body" sz="quarter" idx="13" hasCustomPrompt="1"/>
          </p:nvPr>
        </p:nvSpPr>
        <p:spPr>
          <a:xfrm>
            <a:off x="258318" y="796211"/>
            <a:ext cx="8627364" cy="323165"/>
          </a:xfrm>
          <a:prstGeom prst="rect">
            <a:avLst/>
          </a:prstGeom>
        </p:spPr>
        <p:txBody>
          <a:bodyPr>
            <a:spAutoFit/>
          </a:bodyPr>
          <a:lstStyle>
            <a:lvl1pPr marL="0" indent="0">
              <a:buNone/>
              <a:defRPr sz="1500" b="0" spc="0" baseline="0"/>
            </a:lvl1pPr>
          </a:lstStyle>
          <a:p>
            <a:pPr lvl="0"/>
            <a:r>
              <a:rPr lang="en-US"/>
              <a:t>Click to add subtitle</a:t>
            </a:r>
          </a:p>
        </p:txBody>
      </p:sp>
    </p:spTree>
    <p:extLst>
      <p:ext uri="{BB962C8B-B14F-4D97-AF65-F5344CB8AC3E}">
        <p14:creationId xmlns:p14="http://schemas.microsoft.com/office/powerpoint/2010/main" val="42457666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E2947A2-86E9-C64A-AFC3-42CEC54B0BF6}"/>
              </a:ext>
            </a:extLst>
          </p:cNvPr>
          <p:cNvSpPr>
            <a:spLocks noGrp="1"/>
          </p:cNvSpPr>
          <p:nvPr>
            <p:ph type="dt" sz="half" idx="10"/>
          </p:nvPr>
        </p:nvSpPr>
        <p:spPr/>
        <p:txBody>
          <a:bodyPr/>
          <a:lstStyle/>
          <a:p>
            <a:fld id="{10374DBE-A296-4A8C-8F44-56C9C297EE29}" type="datetime4">
              <a:rPr lang="en-US" smtClean="0"/>
              <a:t>September 6, 2024</a:t>
            </a:fld>
            <a:endParaRPr lang="en-US"/>
          </a:p>
        </p:txBody>
      </p:sp>
      <p:sp>
        <p:nvSpPr>
          <p:cNvPr id="4" name="Footer Placeholder 3">
            <a:extLst>
              <a:ext uri="{FF2B5EF4-FFF2-40B4-BE49-F238E27FC236}">
                <a16:creationId xmlns:a16="http://schemas.microsoft.com/office/drawing/2014/main" id="{DC4939A7-B8C0-284B-B36E-6FEEA4ED84E2}"/>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CC04071A-33BF-AE4C-9AD4-644F7BB5DA5F}"/>
              </a:ext>
            </a:extLst>
          </p:cNvPr>
          <p:cNvSpPr>
            <a:spLocks noGrp="1"/>
          </p:cNvSpPr>
          <p:nvPr>
            <p:ph type="sldNum" sz="quarter" idx="12"/>
          </p:nvPr>
        </p:nvSpPr>
        <p:spPr/>
        <p:txBody>
          <a:bodyPr/>
          <a:lstStyle/>
          <a:p>
            <a:fld id="{B7E7695C-FCF1-4AA0-9B93-7941FED13DC4}" type="slidenum">
              <a:rPr lang="en-US" smtClean="0"/>
              <a:pPr/>
              <a:t>‹#›</a:t>
            </a:fld>
            <a:endParaRPr lang="en-US"/>
          </a:p>
        </p:txBody>
      </p:sp>
    </p:spTree>
    <p:extLst>
      <p:ext uri="{BB962C8B-B14F-4D97-AF65-F5344CB8AC3E}">
        <p14:creationId xmlns:p14="http://schemas.microsoft.com/office/powerpoint/2010/main" val="40475379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ull Photo">
    <p:bg>
      <p:bgPr>
        <a:solidFill>
          <a:schemeClr val="tx1"/>
        </a:solidFill>
        <a:effectLst/>
      </p:bgPr>
    </p:bg>
    <p:spTree>
      <p:nvGrpSpPr>
        <p:cNvPr id="1" name=""/>
        <p:cNvGrpSpPr/>
        <p:nvPr/>
      </p:nvGrpSpPr>
      <p:grpSpPr>
        <a:xfrm>
          <a:off x="0" y="0"/>
          <a:ext cx="0" cy="0"/>
          <a:chOff x="0" y="0"/>
          <a:chExt cx="0" cy="0"/>
        </a:xfrm>
      </p:grpSpPr>
      <p:sp>
        <p:nvSpPr>
          <p:cNvPr id="6" name="Picture Placeholder 254">
            <a:extLst>
              <a:ext uri="{FF2B5EF4-FFF2-40B4-BE49-F238E27FC236}">
                <a16:creationId xmlns:a16="http://schemas.microsoft.com/office/drawing/2014/main" id="{B7CC49EB-D965-2D48-BF94-456D002CCD87}"/>
              </a:ext>
            </a:extLst>
          </p:cNvPr>
          <p:cNvSpPr>
            <a:spLocks noGrp="1"/>
          </p:cNvSpPr>
          <p:nvPr>
            <p:ph type="pic" sz="quarter" idx="13"/>
          </p:nvPr>
        </p:nvSpPr>
        <p:spPr>
          <a:xfrm>
            <a:off x="-1" y="0"/>
            <a:ext cx="9144001" cy="5143500"/>
          </a:xfrm>
          <a:prstGeom prst="rect">
            <a:avLst/>
          </a:prstGeom>
          <a:noFill/>
        </p:spPr>
        <p:txBody>
          <a:bodyPr/>
          <a:lstStyle>
            <a:lvl1pPr marL="0" indent="0">
              <a:buNone/>
              <a:defRPr sz="2100" b="1" spc="-113"/>
            </a:lvl1pPr>
          </a:lstStyle>
          <a:p>
            <a:r>
              <a:rPr lang="en-US"/>
              <a:t>Click icon to add picture</a:t>
            </a:r>
          </a:p>
        </p:txBody>
      </p:sp>
      <p:sp>
        <p:nvSpPr>
          <p:cNvPr id="3" name="Date Placeholder 2">
            <a:extLst>
              <a:ext uri="{FF2B5EF4-FFF2-40B4-BE49-F238E27FC236}">
                <a16:creationId xmlns:a16="http://schemas.microsoft.com/office/drawing/2014/main" id="{882816B7-05C5-FF48-9E5A-774958ED059B}"/>
              </a:ext>
            </a:extLst>
          </p:cNvPr>
          <p:cNvSpPr>
            <a:spLocks noGrp="1"/>
          </p:cNvSpPr>
          <p:nvPr>
            <p:ph type="dt" sz="half" idx="10"/>
          </p:nvPr>
        </p:nvSpPr>
        <p:spPr/>
        <p:txBody>
          <a:bodyPr/>
          <a:lstStyle>
            <a:lvl1pPr>
              <a:defRPr>
                <a:solidFill>
                  <a:schemeClr val="bg1"/>
                </a:solidFill>
              </a:defRPr>
            </a:lvl1pPr>
          </a:lstStyle>
          <a:p>
            <a:fld id="{F98F9371-C0CD-4592-AA25-EC5C1B5A7841}" type="datetime4">
              <a:rPr lang="en-US" smtClean="0"/>
              <a:t>September 6, 2024</a:t>
            </a:fld>
            <a:endParaRPr lang="en-US"/>
          </a:p>
        </p:txBody>
      </p:sp>
      <p:sp>
        <p:nvSpPr>
          <p:cNvPr id="4" name="Footer Placeholder 3">
            <a:extLst>
              <a:ext uri="{FF2B5EF4-FFF2-40B4-BE49-F238E27FC236}">
                <a16:creationId xmlns:a16="http://schemas.microsoft.com/office/drawing/2014/main" id="{58E69BFD-949C-2F4E-9BF6-66D6D0E64054}"/>
              </a:ext>
            </a:extLst>
          </p:cNvPr>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67AE0D72-4DC1-6246-A36B-CC81251FCB90}"/>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sp>
        <p:nvSpPr>
          <p:cNvPr id="8" name="Text Placeholder 15">
            <a:extLst>
              <a:ext uri="{FF2B5EF4-FFF2-40B4-BE49-F238E27FC236}">
                <a16:creationId xmlns:a16="http://schemas.microsoft.com/office/drawing/2014/main" id="{056F7D7B-0168-E74C-B8C6-EAA6C8509563}"/>
              </a:ext>
            </a:extLst>
          </p:cNvPr>
          <p:cNvSpPr>
            <a:spLocks noGrp="1"/>
          </p:cNvSpPr>
          <p:nvPr>
            <p:ph type="body" sz="quarter" idx="29" hasCustomPrompt="1"/>
          </p:nvPr>
        </p:nvSpPr>
        <p:spPr>
          <a:xfrm>
            <a:off x="8066125" y="4770250"/>
            <a:ext cx="781493" cy="232337"/>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3396768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Close Blue">
    <p:bg>
      <p:bgPr>
        <a:solidFill>
          <a:schemeClr val="tx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DC4FCCB-CCBE-7E4B-A589-0FC338EFFA64}"/>
              </a:ext>
            </a:extLst>
          </p:cNvPr>
          <p:cNvGrpSpPr/>
          <p:nvPr userDrawn="1"/>
        </p:nvGrpSpPr>
        <p:grpSpPr>
          <a:xfrm>
            <a:off x="2667581" y="2052649"/>
            <a:ext cx="3808839" cy="1038203"/>
            <a:chOff x="1233488" y="677863"/>
            <a:chExt cx="2882900" cy="785813"/>
          </a:xfrm>
          <a:solidFill>
            <a:schemeClr val="bg1"/>
          </a:solidFill>
        </p:grpSpPr>
        <p:sp>
          <p:nvSpPr>
            <p:cNvPr id="17" name="Freeform 35">
              <a:extLst>
                <a:ext uri="{FF2B5EF4-FFF2-40B4-BE49-F238E27FC236}">
                  <a16:creationId xmlns:a16="http://schemas.microsoft.com/office/drawing/2014/main" id="{433A1FF5-AF6D-124A-ACAF-A3575D9C6CA4}"/>
                </a:ext>
              </a:extLst>
            </p:cNvPr>
            <p:cNvSpPr>
              <a:spLocks/>
            </p:cNvSpPr>
            <p:nvPr/>
          </p:nvSpPr>
          <p:spPr bwMode="auto">
            <a:xfrm>
              <a:off x="2346326" y="944563"/>
              <a:ext cx="417513" cy="354013"/>
            </a:xfrm>
            <a:custGeom>
              <a:avLst/>
              <a:gdLst>
                <a:gd name="T0" fmla="*/ 310 w 525"/>
                <a:gd name="T1" fmla="*/ 445 h 445"/>
                <a:gd name="T2" fmla="*/ 250 w 525"/>
                <a:gd name="T3" fmla="*/ 440 h 445"/>
                <a:gd name="T4" fmla="*/ 193 w 525"/>
                <a:gd name="T5" fmla="*/ 428 h 445"/>
                <a:gd name="T6" fmla="*/ 140 w 525"/>
                <a:gd name="T7" fmla="*/ 409 h 445"/>
                <a:gd name="T8" fmla="*/ 94 w 525"/>
                <a:gd name="T9" fmla="*/ 383 h 445"/>
                <a:gd name="T10" fmla="*/ 55 w 525"/>
                <a:gd name="T11" fmla="*/ 350 h 445"/>
                <a:gd name="T12" fmla="*/ 25 w 525"/>
                <a:gd name="T13" fmla="*/ 313 h 445"/>
                <a:gd name="T14" fmla="*/ 14 w 525"/>
                <a:gd name="T15" fmla="*/ 291 h 445"/>
                <a:gd name="T16" fmla="*/ 7 w 525"/>
                <a:gd name="T17" fmla="*/ 269 h 445"/>
                <a:gd name="T18" fmla="*/ 1 w 525"/>
                <a:gd name="T19" fmla="*/ 246 h 445"/>
                <a:gd name="T20" fmla="*/ 0 w 525"/>
                <a:gd name="T21" fmla="*/ 222 h 445"/>
                <a:gd name="T22" fmla="*/ 0 w 525"/>
                <a:gd name="T23" fmla="*/ 210 h 445"/>
                <a:gd name="T24" fmla="*/ 3 w 525"/>
                <a:gd name="T25" fmla="*/ 187 h 445"/>
                <a:gd name="T26" fmla="*/ 11 w 525"/>
                <a:gd name="T27" fmla="*/ 164 h 445"/>
                <a:gd name="T28" fmla="*/ 19 w 525"/>
                <a:gd name="T29" fmla="*/ 143 h 445"/>
                <a:gd name="T30" fmla="*/ 38 w 525"/>
                <a:gd name="T31" fmla="*/ 113 h 445"/>
                <a:gd name="T32" fmla="*/ 73 w 525"/>
                <a:gd name="T33" fmla="*/ 78 h 445"/>
                <a:gd name="T34" fmla="*/ 116 w 525"/>
                <a:gd name="T35" fmla="*/ 48 h 445"/>
                <a:gd name="T36" fmla="*/ 166 w 525"/>
                <a:gd name="T37" fmla="*/ 25 h 445"/>
                <a:gd name="T38" fmla="*/ 221 w 525"/>
                <a:gd name="T39" fmla="*/ 9 h 445"/>
                <a:gd name="T40" fmla="*/ 281 w 525"/>
                <a:gd name="T41" fmla="*/ 1 h 445"/>
                <a:gd name="T42" fmla="*/ 311 w 525"/>
                <a:gd name="T43" fmla="*/ 0 h 445"/>
                <a:gd name="T44" fmla="*/ 364 w 525"/>
                <a:gd name="T45" fmla="*/ 3 h 445"/>
                <a:gd name="T46" fmla="*/ 416 w 525"/>
                <a:gd name="T47" fmla="*/ 14 h 445"/>
                <a:gd name="T48" fmla="*/ 468 w 525"/>
                <a:gd name="T49" fmla="*/ 32 h 445"/>
                <a:gd name="T50" fmla="*/ 523 w 525"/>
                <a:gd name="T51" fmla="*/ 58 h 445"/>
                <a:gd name="T52" fmla="*/ 471 w 525"/>
                <a:gd name="T53" fmla="*/ 124 h 445"/>
                <a:gd name="T54" fmla="*/ 434 w 525"/>
                <a:gd name="T55" fmla="*/ 108 h 445"/>
                <a:gd name="T56" fmla="*/ 396 w 525"/>
                <a:gd name="T57" fmla="*/ 98 h 445"/>
                <a:gd name="T58" fmla="*/ 355 w 525"/>
                <a:gd name="T59" fmla="*/ 90 h 445"/>
                <a:gd name="T60" fmla="*/ 311 w 525"/>
                <a:gd name="T61" fmla="*/ 88 h 445"/>
                <a:gd name="T62" fmla="*/ 298 w 525"/>
                <a:gd name="T63" fmla="*/ 89 h 445"/>
                <a:gd name="T64" fmla="*/ 271 w 525"/>
                <a:gd name="T65" fmla="*/ 93 h 445"/>
                <a:gd name="T66" fmla="*/ 246 w 525"/>
                <a:gd name="T67" fmla="*/ 100 h 445"/>
                <a:gd name="T68" fmla="*/ 222 w 525"/>
                <a:gd name="T69" fmla="*/ 112 h 445"/>
                <a:gd name="T70" fmla="*/ 200 w 525"/>
                <a:gd name="T71" fmla="*/ 128 h 445"/>
                <a:gd name="T72" fmla="*/ 182 w 525"/>
                <a:gd name="T73" fmla="*/ 150 h 445"/>
                <a:gd name="T74" fmla="*/ 170 w 525"/>
                <a:gd name="T75" fmla="*/ 175 h 445"/>
                <a:gd name="T76" fmla="*/ 163 w 525"/>
                <a:gd name="T77" fmla="*/ 205 h 445"/>
                <a:gd name="T78" fmla="*/ 162 w 525"/>
                <a:gd name="T79" fmla="*/ 222 h 445"/>
                <a:gd name="T80" fmla="*/ 165 w 525"/>
                <a:gd name="T81" fmla="*/ 256 h 445"/>
                <a:gd name="T82" fmla="*/ 175 w 525"/>
                <a:gd name="T83" fmla="*/ 284 h 445"/>
                <a:gd name="T84" fmla="*/ 191 w 525"/>
                <a:gd name="T85" fmla="*/ 306 h 445"/>
                <a:gd name="T86" fmla="*/ 210 w 525"/>
                <a:gd name="T87" fmla="*/ 326 h 445"/>
                <a:gd name="T88" fmla="*/ 233 w 525"/>
                <a:gd name="T89" fmla="*/ 339 h 445"/>
                <a:gd name="T90" fmla="*/ 258 w 525"/>
                <a:gd name="T91" fmla="*/ 349 h 445"/>
                <a:gd name="T92" fmla="*/ 285 w 525"/>
                <a:gd name="T93" fmla="*/ 355 h 445"/>
                <a:gd name="T94" fmla="*/ 311 w 525"/>
                <a:gd name="T95" fmla="*/ 357 h 445"/>
                <a:gd name="T96" fmla="*/ 333 w 525"/>
                <a:gd name="T97" fmla="*/ 356 h 445"/>
                <a:gd name="T98" fmla="*/ 375 w 525"/>
                <a:gd name="T99" fmla="*/ 352 h 445"/>
                <a:gd name="T100" fmla="*/ 416 w 525"/>
                <a:gd name="T101" fmla="*/ 344 h 445"/>
                <a:gd name="T102" fmla="*/ 455 w 525"/>
                <a:gd name="T103" fmla="*/ 332 h 445"/>
                <a:gd name="T104" fmla="*/ 525 w 525"/>
                <a:gd name="T105" fmla="*/ 393 h 445"/>
                <a:gd name="T106" fmla="*/ 501 w 525"/>
                <a:gd name="T107" fmla="*/ 405 h 445"/>
                <a:gd name="T108" fmla="*/ 451 w 525"/>
                <a:gd name="T109" fmla="*/ 425 h 445"/>
                <a:gd name="T110" fmla="*/ 397 w 525"/>
                <a:gd name="T111" fmla="*/ 438 h 445"/>
                <a:gd name="T112" fmla="*/ 340 w 525"/>
                <a:gd name="T113" fmla="*/ 444 h 445"/>
                <a:gd name="T114" fmla="*/ 310 w 525"/>
                <a:gd name="T11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5" h="445">
                  <a:moveTo>
                    <a:pt x="310" y="445"/>
                  </a:moveTo>
                  <a:lnTo>
                    <a:pt x="310" y="445"/>
                  </a:lnTo>
                  <a:lnTo>
                    <a:pt x="280" y="444"/>
                  </a:lnTo>
                  <a:lnTo>
                    <a:pt x="250" y="440"/>
                  </a:lnTo>
                  <a:lnTo>
                    <a:pt x="221" y="436"/>
                  </a:lnTo>
                  <a:lnTo>
                    <a:pt x="193" y="428"/>
                  </a:lnTo>
                  <a:lnTo>
                    <a:pt x="165" y="420"/>
                  </a:lnTo>
                  <a:lnTo>
                    <a:pt x="140" y="409"/>
                  </a:lnTo>
                  <a:lnTo>
                    <a:pt x="116" y="397"/>
                  </a:lnTo>
                  <a:lnTo>
                    <a:pt x="94" y="383"/>
                  </a:lnTo>
                  <a:lnTo>
                    <a:pt x="73" y="367"/>
                  </a:lnTo>
                  <a:lnTo>
                    <a:pt x="55" y="350"/>
                  </a:lnTo>
                  <a:lnTo>
                    <a:pt x="38" y="332"/>
                  </a:lnTo>
                  <a:lnTo>
                    <a:pt x="25" y="313"/>
                  </a:lnTo>
                  <a:lnTo>
                    <a:pt x="19" y="302"/>
                  </a:lnTo>
                  <a:lnTo>
                    <a:pt x="14" y="291"/>
                  </a:lnTo>
                  <a:lnTo>
                    <a:pt x="11" y="280"/>
                  </a:lnTo>
                  <a:lnTo>
                    <a:pt x="7" y="269"/>
                  </a:lnTo>
                  <a:lnTo>
                    <a:pt x="3" y="258"/>
                  </a:lnTo>
                  <a:lnTo>
                    <a:pt x="1" y="246"/>
                  </a:lnTo>
                  <a:lnTo>
                    <a:pt x="0" y="234"/>
                  </a:lnTo>
                  <a:lnTo>
                    <a:pt x="0" y="222"/>
                  </a:lnTo>
                  <a:lnTo>
                    <a:pt x="0" y="222"/>
                  </a:lnTo>
                  <a:lnTo>
                    <a:pt x="0" y="210"/>
                  </a:lnTo>
                  <a:lnTo>
                    <a:pt x="1" y="199"/>
                  </a:lnTo>
                  <a:lnTo>
                    <a:pt x="3" y="187"/>
                  </a:lnTo>
                  <a:lnTo>
                    <a:pt x="7" y="176"/>
                  </a:lnTo>
                  <a:lnTo>
                    <a:pt x="11" y="164"/>
                  </a:lnTo>
                  <a:lnTo>
                    <a:pt x="14" y="153"/>
                  </a:lnTo>
                  <a:lnTo>
                    <a:pt x="19" y="143"/>
                  </a:lnTo>
                  <a:lnTo>
                    <a:pt x="25" y="133"/>
                  </a:lnTo>
                  <a:lnTo>
                    <a:pt x="38" y="113"/>
                  </a:lnTo>
                  <a:lnTo>
                    <a:pt x="55" y="95"/>
                  </a:lnTo>
                  <a:lnTo>
                    <a:pt x="73" y="78"/>
                  </a:lnTo>
                  <a:lnTo>
                    <a:pt x="94" y="63"/>
                  </a:lnTo>
                  <a:lnTo>
                    <a:pt x="116" y="48"/>
                  </a:lnTo>
                  <a:lnTo>
                    <a:pt x="140" y="36"/>
                  </a:lnTo>
                  <a:lnTo>
                    <a:pt x="166" y="25"/>
                  </a:lnTo>
                  <a:lnTo>
                    <a:pt x="193" y="17"/>
                  </a:lnTo>
                  <a:lnTo>
                    <a:pt x="221" y="9"/>
                  </a:lnTo>
                  <a:lnTo>
                    <a:pt x="251" y="3"/>
                  </a:lnTo>
                  <a:lnTo>
                    <a:pt x="281" y="1"/>
                  </a:lnTo>
                  <a:lnTo>
                    <a:pt x="311" y="0"/>
                  </a:lnTo>
                  <a:lnTo>
                    <a:pt x="311" y="0"/>
                  </a:lnTo>
                  <a:lnTo>
                    <a:pt x="338" y="1"/>
                  </a:lnTo>
                  <a:lnTo>
                    <a:pt x="364" y="3"/>
                  </a:lnTo>
                  <a:lnTo>
                    <a:pt x="390" y="7"/>
                  </a:lnTo>
                  <a:lnTo>
                    <a:pt x="416" y="14"/>
                  </a:lnTo>
                  <a:lnTo>
                    <a:pt x="443" y="22"/>
                  </a:lnTo>
                  <a:lnTo>
                    <a:pt x="468" y="32"/>
                  </a:lnTo>
                  <a:lnTo>
                    <a:pt x="495" y="44"/>
                  </a:lnTo>
                  <a:lnTo>
                    <a:pt x="523" y="58"/>
                  </a:lnTo>
                  <a:lnTo>
                    <a:pt x="471" y="124"/>
                  </a:lnTo>
                  <a:lnTo>
                    <a:pt x="471" y="124"/>
                  </a:lnTo>
                  <a:lnTo>
                    <a:pt x="454" y="116"/>
                  </a:lnTo>
                  <a:lnTo>
                    <a:pt x="434" y="108"/>
                  </a:lnTo>
                  <a:lnTo>
                    <a:pt x="415" y="102"/>
                  </a:lnTo>
                  <a:lnTo>
                    <a:pt x="396" y="98"/>
                  </a:lnTo>
                  <a:lnTo>
                    <a:pt x="375" y="94"/>
                  </a:lnTo>
                  <a:lnTo>
                    <a:pt x="355" y="90"/>
                  </a:lnTo>
                  <a:lnTo>
                    <a:pt x="333" y="89"/>
                  </a:lnTo>
                  <a:lnTo>
                    <a:pt x="311" y="88"/>
                  </a:lnTo>
                  <a:lnTo>
                    <a:pt x="311" y="88"/>
                  </a:lnTo>
                  <a:lnTo>
                    <a:pt x="298" y="89"/>
                  </a:lnTo>
                  <a:lnTo>
                    <a:pt x="285" y="90"/>
                  </a:lnTo>
                  <a:lnTo>
                    <a:pt x="271" y="93"/>
                  </a:lnTo>
                  <a:lnTo>
                    <a:pt x="258" y="95"/>
                  </a:lnTo>
                  <a:lnTo>
                    <a:pt x="246" y="100"/>
                  </a:lnTo>
                  <a:lnTo>
                    <a:pt x="234" y="105"/>
                  </a:lnTo>
                  <a:lnTo>
                    <a:pt x="222" y="112"/>
                  </a:lnTo>
                  <a:lnTo>
                    <a:pt x="211" y="119"/>
                  </a:lnTo>
                  <a:lnTo>
                    <a:pt x="200" y="128"/>
                  </a:lnTo>
                  <a:lnTo>
                    <a:pt x="191" y="137"/>
                  </a:lnTo>
                  <a:lnTo>
                    <a:pt x="182" y="150"/>
                  </a:lnTo>
                  <a:lnTo>
                    <a:pt x="176" y="162"/>
                  </a:lnTo>
                  <a:lnTo>
                    <a:pt x="170" y="175"/>
                  </a:lnTo>
                  <a:lnTo>
                    <a:pt x="165" y="189"/>
                  </a:lnTo>
                  <a:lnTo>
                    <a:pt x="163" y="205"/>
                  </a:lnTo>
                  <a:lnTo>
                    <a:pt x="162" y="222"/>
                  </a:lnTo>
                  <a:lnTo>
                    <a:pt x="162" y="222"/>
                  </a:lnTo>
                  <a:lnTo>
                    <a:pt x="163" y="240"/>
                  </a:lnTo>
                  <a:lnTo>
                    <a:pt x="165" y="256"/>
                  </a:lnTo>
                  <a:lnTo>
                    <a:pt x="170" y="270"/>
                  </a:lnTo>
                  <a:lnTo>
                    <a:pt x="175" y="284"/>
                  </a:lnTo>
                  <a:lnTo>
                    <a:pt x="182" y="296"/>
                  </a:lnTo>
                  <a:lnTo>
                    <a:pt x="191" y="306"/>
                  </a:lnTo>
                  <a:lnTo>
                    <a:pt x="200" y="317"/>
                  </a:lnTo>
                  <a:lnTo>
                    <a:pt x="210" y="326"/>
                  </a:lnTo>
                  <a:lnTo>
                    <a:pt x="221" y="333"/>
                  </a:lnTo>
                  <a:lnTo>
                    <a:pt x="233" y="339"/>
                  </a:lnTo>
                  <a:lnTo>
                    <a:pt x="245" y="345"/>
                  </a:lnTo>
                  <a:lnTo>
                    <a:pt x="258" y="349"/>
                  </a:lnTo>
                  <a:lnTo>
                    <a:pt x="271" y="352"/>
                  </a:lnTo>
                  <a:lnTo>
                    <a:pt x="285" y="355"/>
                  </a:lnTo>
                  <a:lnTo>
                    <a:pt x="298" y="356"/>
                  </a:lnTo>
                  <a:lnTo>
                    <a:pt x="311" y="357"/>
                  </a:lnTo>
                  <a:lnTo>
                    <a:pt x="311" y="357"/>
                  </a:lnTo>
                  <a:lnTo>
                    <a:pt x="333" y="356"/>
                  </a:lnTo>
                  <a:lnTo>
                    <a:pt x="355" y="355"/>
                  </a:lnTo>
                  <a:lnTo>
                    <a:pt x="375" y="352"/>
                  </a:lnTo>
                  <a:lnTo>
                    <a:pt x="396" y="349"/>
                  </a:lnTo>
                  <a:lnTo>
                    <a:pt x="416" y="344"/>
                  </a:lnTo>
                  <a:lnTo>
                    <a:pt x="436" y="338"/>
                  </a:lnTo>
                  <a:lnTo>
                    <a:pt x="455" y="332"/>
                  </a:lnTo>
                  <a:lnTo>
                    <a:pt x="473" y="325"/>
                  </a:lnTo>
                  <a:lnTo>
                    <a:pt x="525" y="393"/>
                  </a:lnTo>
                  <a:lnTo>
                    <a:pt x="525" y="393"/>
                  </a:lnTo>
                  <a:lnTo>
                    <a:pt x="501" y="405"/>
                  </a:lnTo>
                  <a:lnTo>
                    <a:pt x="477" y="415"/>
                  </a:lnTo>
                  <a:lnTo>
                    <a:pt x="451" y="425"/>
                  </a:lnTo>
                  <a:lnTo>
                    <a:pt x="425" y="432"/>
                  </a:lnTo>
                  <a:lnTo>
                    <a:pt x="397" y="438"/>
                  </a:lnTo>
                  <a:lnTo>
                    <a:pt x="369" y="442"/>
                  </a:lnTo>
                  <a:lnTo>
                    <a:pt x="340" y="444"/>
                  </a:lnTo>
                  <a:lnTo>
                    <a:pt x="310" y="445"/>
                  </a:lnTo>
                  <a:lnTo>
                    <a:pt x="310" y="4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18" name="Freeform 36">
              <a:extLst>
                <a:ext uri="{FF2B5EF4-FFF2-40B4-BE49-F238E27FC236}">
                  <a16:creationId xmlns:a16="http://schemas.microsoft.com/office/drawing/2014/main" id="{7CB889FE-2D70-0A49-B056-1C7476B8F792}"/>
                </a:ext>
              </a:extLst>
            </p:cNvPr>
            <p:cNvSpPr>
              <a:spLocks noEditPoints="1"/>
            </p:cNvSpPr>
            <p:nvPr/>
          </p:nvSpPr>
          <p:spPr bwMode="auto">
            <a:xfrm>
              <a:off x="3087688" y="942976"/>
              <a:ext cx="493713" cy="355600"/>
            </a:xfrm>
            <a:custGeom>
              <a:avLst/>
              <a:gdLst>
                <a:gd name="T0" fmla="*/ 459 w 622"/>
                <a:gd name="T1" fmla="*/ 241 h 447"/>
                <a:gd name="T2" fmla="*/ 447 w 622"/>
                <a:gd name="T3" fmla="*/ 285 h 447"/>
                <a:gd name="T4" fmla="*/ 421 w 622"/>
                <a:gd name="T5" fmla="*/ 318 h 447"/>
                <a:gd name="T6" fmla="*/ 389 w 622"/>
                <a:gd name="T7" fmla="*/ 341 h 447"/>
                <a:gd name="T8" fmla="*/ 350 w 622"/>
                <a:gd name="T9" fmla="*/ 354 h 447"/>
                <a:gd name="T10" fmla="*/ 310 w 622"/>
                <a:gd name="T11" fmla="*/ 358 h 447"/>
                <a:gd name="T12" fmla="*/ 285 w 622"/>
                <a:gd name="T13" fmla="*/ 357 h 447"/>
                <a:gd name="T14" fmla="*/ 245 w 622"/>
                <a:gd name="T15" fmla="*/ 346 h 447"/>
                <a:gd name="T16" fmla="*/ 210 w 622"/>
                <a:gd name="T17" fmla="*/ 326 h 447"/>
                <a:gd name="T18" fmla="*/ 182 w 622"/>
                <a:gd name="T19" fmla="*/ 297 h 447"/>
                <a:gd name="T20" fmla="*/ 165 w 622"/>
                <a:gd name="T21" fmla="*/ 258 h 447"/>
                <a:gd name="T22" fmla="*/ 162 w 622"/>
                <a:gd name="T23" fmla="*/ 224 h 447"/>
                <a:gd name="T24" fmla="*/ 169 w 622"/>
                <a:gd name="T25" fmla="*/ 175 h 447"/>
                <a:gd name="T26" fmla="*/ 191 w 622"/>
                <a:gd name="T27" fmla="*/ 139 h 447"/>
                <a:gd name="T28" fmla="*/ 221 w 622"/>
                <a:gd name="T29" fmla="*/ 113 h 447"/>
                <a:gd name="T30" fmla="*/ 258 w 622"/>
                <a:gd name="T31" fmla="*/ 97 h 447"/>
                <a:gd name="T32" fmla="*/ 298 w 622"/>
                <a:gd name="T33" fmla="*/ 90 h 447"/>
                <a:gd name="T34" fmla="*/ 323 w 622"/>
                <a:gd name="T35" fmla="*/ 90 h 447"/>
                <a:gd name="T36" fmla="*/ 363 w 622"/>
                <a:gd name="T37" fmla="*/ 97 h 447"/>
                <a:gd name="T38" fmla="*/ 400 w 622"/>
                <a:gd name="T39" fmla="*/ 113 h 447"/>
                <a:gd name="T40" fmla="*/ 431 w 622"/>
                <a:gd name="T41" fmla="*/ 139 h 447"/>
                <a:gd name="T42" fmla="*/ 451 w 622"/>
                <a:gd name="T43" fmla="*/ 175 h 447"/>
                <a:gd name="T44" fmla="*/ 460 w 622"/>
                <a:gd name="T45" fmla="*/ 224 h 447"/>
                <a:gd name="T46" fmla="*/ 310 w 622"/>
                <a:gd name="T47" fmla="*/ 447 h 447"/>
                <a:gd name="T48" fmla="*/ 401 w 622"/>
                <a:gd name="T49" fmla="*/ 437 h 447"/>
                <a:gd name="T50" fmla="*/ 482 w 622"/>
                <a:gd name="T51" fmla="*/ 411 h 447"/>
                <a:gd name="T52" fmla="*/ 548 w 622"/>
                <a:gd name="T53" fmla="*/ 369 h 447"/>
                <a:gd name="T54" fmla="*/ 596 w 622"/>
                <a:gd name="T55" fmla="*/ 313 h 447"/>
                <a:gd name="T56" fmla="*/ 612 w 622"/>
                <a:gd name="T57" fmla="*/ 282 h 447"/>
                <a:gd name="T58" fmla="*/ 620 w 622"/>
                <a:gd name="T59" fmla="*/ 248 h 447"/>
                <a:gd name="T60" fmla="*/ 622 w 622"/>
                <a:gd name="T61" fmla="*/ 224 h 447"/>
                <a:gd name="T62" fmla="*/ 618 w 622"/>
                <a:gd name="T63" fmla="*/ 189 h 447"/>
                <a:gd name="T64" fmla="*/ 607 w 622"/>
                <a:gd name="T65" fmla="*/ 155 h 447"/>
                <a:gd name="T66" fmla="*/ 583 w 622"/>
                <a:gd name="T67" fmla="*/ 115 h 447"/>
                <a:gd name="T68" fmla="*/ 529 w 622"/>
                <a:gd name="T69" fmla="*/ 63 h 447"/>
                <a:gd name="T70" fmla="*/ 456 w 622"/>
                <a:gd name="T71" fmla="*/ 27 h 447"/>
                <a:gd name="T72" fmla="*/ 372 w 622"/>
                <a:gd name="T73" fmla="*/ 5 h 447"/>
                <a:gd name="T74" fmla="*/ 310 w 622"/>
                <a:gd name="T75" fmla="*/ 0 h 447"/>
                <a:gd name="T76" fmla="*/ 221 w 622"/>
                <a:gd name="T77" fmla="*/ 10 h 447"/>
                <a:gd name="T78" fmla="*/ 140 w 622"/>
                <a:gd name="T79" fmla="*/ 38 h 447"/>
                <a:gd name="T80" fmla="*/ 72 w 622"/>
                <a:gd name="T81" fmla="*/ 79 h 447"/>
                <a:gd name="T82" fmla="*/ 25 w 622"/>
                <a:gd name="T83" fmla="*/ 134 h 447"/>
                <a:gd name="T84" fmla="*/ 10 w 622"/>
                <a:gd name="T85" fmla="*/ 166 h 447"/>
                <a:gd name="T86" fmla="*/ 1 w 622"/>
                <a:gd name="T87" fmla="*/ 200 h 447"/>
                <a:gd name="T88" fmla="*/ 0 w 622"/>
                <a:gd name="T89" fmla="*/ 224 h 447"/>
                <a:gd name="T90" fmla="*/ 4 w 622"/>
                <a:gd name="T91" fmla="*/ 259 h 447"/>
                <a:gd name="T92" fmla="*/ 14 w 622"/>
                <a:gd name="T93" fmla="*/ 293 h 447"/>
                <a:gd name="T94" fmla="*/ 39 w 622"/>
                <a:gd name="T95" fmla="*/ 332 h 447"/>
                <a:gd name="T96" fmla="*/ 93 w 622"/>
                <a:gd name="T97" fmla="*/ 384 h 447"/>
                <a:gd name="T98" fmla="*/ 165 w 622"/>
                <a:gd name="T99" fmla="*/ 421 h 447"/>
                <a:gd name="T100" fmla="*/ 250 w 622"/>
                <a:gd name="T101" fmla="*/ 442 h 447"/>
                <a:gd name="T102" fmla="*/ 310 w 622"/>
                <a:gd name="T103"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2" h="447">
                  <a:moveTo>
                    <a:pt x="460" y="224"/>
                  </a:moveTo>
                  <a:lnTo>
                    <a:pt x="460" y="224"/>
                  </a:lnTo>
                  <a:lnTo>
                    <a:pt x="459" y="241"/>
                  </a:lnTo>
                  <a:lnTo>
                    <a:pt x="456" y="258"/>
                  </a:lnTo>
                  <a:lnTo>
                    <a:pt x="451" y="272"/>
                  </a:lnTo>
                  <a:lnTo>
                    <a:pt x="447" y="285"/>
                  </a:lnTo>
                  <a:lnTo>
                    <a:pt x="439" y="297"/>
                  </a:lnTo>
                  <a:lnTo>
                    <a:pt x="431" y="308"/>
                  </a:lnTo>
                  <a:lnTo>
                    <a:pt x="421" y="318"/>
                  </a:lnTo>
                  <a:lnTo>
                    <a:pt x="412" y="326"/>
                  </a:lnTo>
                  <a:lnTo>
                    <a:pt x="400" y="335"/>
                  </a:lnTo>
                  <a:lnTo>
                    <a:pt x="389" y="341"/>
                  </a:lnTo>
                  <a:lnTo>
                    <a:pt x="375" y="346"/>
                  </a:lnTo>
                  <a:lnTo>
                    <a:pt x="363" y="351"/>
                  </a:lnTo>
                  <a:lnTo>
                    <a:pt x="350" y="354"/>
                  </a:lnTo>
                  <a:lnTo>
                    <a:pt x="337" y="357"/>
                  </a:lnTo>
                  <a:lnTo>
                    <a:pt x="323" y="358"/>
                  </a:lnTo>
                  <a:lnTo>
                    <a:pt x="310" y="358"/>
                  </a:lnTo>
                  <a:lnTo>
                    <a:pt x="310" y="358"/>
                  </a:lnTo>
                  <a:lnTo>
                    <a:pt x="298" y="358"/>
                  </a:lnTo>
                  <a:lnTo>
                    <a:pt x="285" y="357"/>
                  </a:lnTo>
                  <a:lnTo>
                    <a:pt x="272" y="354"/>
                  </a:lnTo>
                  <a:lnTo>
                    <a:pt x="258" y="351"/>
                  </a:lnTo>
                  <a:lnTo>
                    <a:pt x="245" y="346"/>
                  </a:lnTo>
                  <a:lnTo>
                    <a:pt x="233" y="341"/>
                  </a:lnTo>
                  <a:lnTo>
                    <a:pt x="221" y="335"/>
                  </a:lnTo>
                  <a:lnTo>
                    <a:pt x="210" y="326"/>
                  </a:lnTo>
                  <a:lnTo>
                    <a:pt x="200" y="318"/>
                  </a:lnTo>
                  <a:lnTo>
                    <a:pt x="191" y="308"/>
                  </a:lnTo>
                  <a:lnTo>
                    <a:pt x="182" y="297"/>
                  </a:lnTo>
                  <a:lnTo>
                    <a:pt x="175" y="285"/>
                  </a:lnTo>
                  <a:lnTo>
                    <a:pt x="169" y="272"/>
                  </a:lnTo>
                  <a:lnTo>
                    <a:pt x="165" y="258"/>
                  </a:lnTo>
                  <a:lnTo>
                    <a:pt x="163" y="241"/>
                  </a:lnTo>
                  <a:lnTo>
                    <a:pt x="162" y="224"/>
                  </a:lnTo>
                  <a:lnTo>
                    <a:pt x="162" y="224"/>
                  </a:lnTo>
                  <a:lnTo>
                    <a:pt x="163" y="207"/>
                  </a:lnTo>
                  <a:lnTo>
                    <a:pt x="165" y="191"/>
                  </a:lnTo>
                  <a:lnTo>
                    <a:pt x="169" y="175"/>
                  </a:lnTo>
                  <a:lnTo>
                    <a:pt x="175" y="162"/>
                  </a:lnTo>
                  <a:lnTo>
                    <a:pt x="182" y="150"/>
                  </a:lnTo>
                  <a:lnTo>
                    <a:pt x="191" y="139"/>
                  </a:lnTo>
                  <a:lnTo>
                    <a:pt x="200" y="130"/>
                  </a:lnTo>
                  <a:lnTo>
                    <a:pt x="210" y="121"/>
                  </a:lnTo>
                  <a:lnTo>
                    <a:pt x="221" y="113"/>
                  </a:lnTo>
                  <a:lnTo>
                    <a:pt x="233" y="107"/>
                  </a:lnTo>
                  <a:lnTo>
                    <a:pt x="245" y="102"/>
                  </a:lnTo>
                  <a:lnTo>
                    <a:pt x="258" y="97"/>
                  </a:lnTo>
                  <a:lnTo>
                    <a:pt x="272" y="93"/>
                  </a:lnTo>
                  <a:lnTo>
                    <a:pt x="285" y="91"/>
                  </a:lnTo>
                  <a:lnTo>
                    <a:pt x="298" y="90"/>
                  </a:lnTo>
                  <a:lnTo>
                    <a:pt x="310" y="90"/>
                  </a:lnTo>
                  <a:lnTo>
                    <a:pt x="310" y="90"/>
                  </a:lnTo>
                  <a:lnTo>
                    <a:pt x="323" y="90"/>
                  </a:lnTo>
                  <a:lnTo>
                    <a:pt x="337" y="91"/>
                  </a:lnTo>
                  <a:lnTo>
                    <a:pt x="350" y="93"/>
                  </a:lnTo>
                  <a:lnTo>
                    <a:pt x="363" y="97"/>
                  </a:lnTo>
                  <a:lnTo>
                    <a:pt x="375" y="102"/>
                  </a:lnTo>
                  <a:lnTo>
                    <a:pt x="389" y="107"/>
                  </a:lnTo>
                  <a:lnTo>
                    <a:pt x="400" y="113"/>
                  </a:lnTo>
                  <a:lnTo>
                    <a:pt x="412" y="121"/>
                  </a:lnTo>
                  <a:lnTo>
                    <a:pt x="421" y="130"/>
                  </a:lnTo>
                  <a:lnTo>
                    <a:pt x="431" y="139"/>
                  </a:lnTo>
                  <a:lnTo>
                    <a:pt x="439" y="150"/>
                  </a:lnTo>
                  <a:lnTo>
                    <a:pt x="447" y="162"/>
                  </a:lnTo>
                  <a:lnTo>
                    <a:pt x="451" y="175"/>
                  </a:lnTo>
                  <a:lnTo>
                    <a:pt x="456" y="191"/>
                  </a:lnTo>
                  <a:lnTo>
                    <a:pt x="459" y="207"/>
                  </a:lnTo>
                  <a:lnTo>
                    <a:pt x="460" y="224"/>
                  </a:lnTo>
                  <a:lnTo>
                    <a:pt x="460" y="224"/>
                  </a:lnTo>
                  <a:close/>
                  <a:moveTo>
                    <a:pt x="310" y="447"/>
                  </a:moveTo>
                  <a:lnTo>
                    <a:pt x="310" y="447"/>
                  </a:lnTo>
                  <a:lnTo>
                    <a:pt x="342" y="446"/>
                  </a:lnTo>
                  <a:lnTo>
                    <a:pt x="372" y="442"/>
                  </a:lnTo>
                  <a:lnTo>
                    <a:pt x="401" y="437"/>
                  </a:lnTo>
                  <a:lnTo>
                    <a:pt x="429" y="430"/>
                  </a:lnTo>
                  <a:lnTo>
                    <a:pt x="456" y="421"/>
                  </a:lnTo>
                  <a:lnTo>
                    <a:pt x="482" y="411"/>
                  </a:lnTo>
                  <a:lnTo>
                    <a:pt x="506" y="398"/>
                  </a:lnTo>
                  <a:lnTo>
                    <a:pt x="529" y="384"/>
                  </a:lnTo>
                  <a:lnTo>
                    <a:pt x="548" y="369"/>
                  </a:lnTo>
                  <a:lnTo>
                    <a:pt x="567" y="352"/>
                  </a:lnTo>
                  <a:lnTo>
                    <a:pt x="583" y="332"/>
                  </a:lnTo>
                  <a:lnTo>
                    <a:pt x="596" y="313"/>
                  </a:lnTo>
                  <a:lnTo>
                    <a:pt x="602" y="303"/>
                  </a:lnTo>
                  <a:lnTo>
                    <a:pt x="607" y="293"/>
                  </a:lnTo>
                  <a:lnTo>
                    <a:pt x="612" y="282"/>
                  </a:lnTo>
                  <a:lnTo>
                    <a:pt x="616" y="271"/>
                  </a:lnTo>
                  <a:lnTo>
                    <a:pt x="618" y="259"/>
                  </a:lnTo>
                  <a:lnTo>
                    <a:pt x="620" y="248"/>
                  </a:lnTo>
                  <a:lnTo>
                    <a:pt x="622" y="236"/>
                  </a:lnTo>
                  <a:lnTo>
                    <a:pt x="622" y="224"/>
                  </a:lnTo>
                  <a:lnTo>
                    <a:pt x="622" y="224"/>
                  </a:lnTo>
                  <a:lnTo>
                    <a:pt x="622" y="212"/>
                  </a:lnTo>
                  <a:lnTo>
                    <a:pt x="620" y="200"/>
                  </a:lnTo>
                  <a:lnTo>
                    <a:pt x="618" y="189"/>
                  </a:lnTo>
                  <a:lnTo>
                    <a:pt x="616" y="177"/>
                  </a:lnTo>
                  <a:lnTo>
                    <a:pt x="612" y="166"/>
                  </a:lnTo>
                  <a:lnTo>
                    <a:pt x="607" y="155"/>
                  </a:lnTo>
                  <a:lnTo>
                    <a:pt x="602" y="144"/>
                  </a:lnTo>
                  <a:lnTo>
                    <a:pt x="596" y="134"/>
                  </a:lnTo>
                  <a:lnTo>
                    <a:pt x="583" y="115"/>
                  </a:lnTo>
                  <a:lnTo>
                    <a:pt x="567" y="96"/>
                  </a:lnTo>
                  <a:lnTo>
                    <a:pt x="548" y="79"/>
                  </a:lnTo>
                  <a:lnTo>
                    <a:pt x="529" y="63"/>
                  </a:lnTo>
                  <a:lnTo>
                    <a:pt x="506" y="50"/>
                  </a:lnTo>
                  <a:lnTo>
                    <a:pt x="482" y="38"/>
                  </a:lnTo>
                  <a:lnTo>
                    <a:pt x="456" y="27"/>
                  </a:lnTo>
                  <a:lnTo>
                    <a:pt x="429" y="17"/>
                  </a:lnTo>
                  <a:lnTo>
                    <a:pt x="401" y="10"/>
                  </a:lnTo>
                  <a:lnTo>
                    <a:pt x="372" y="5"/>
                  </a:lnTo>
                  <a:lnTo>
                    <a:pt x="342" y="2"/>
                  </a:lnTo>
                  <a:lnTo>
                    <a:pt x="310" y="0"/>
                  </a:lnTo>
                  <a:lnTo>
                    <a:pt x="310" y="0"/>
                  </a:lnTo>
                  <a:lnTo>
                    <a:pt x="280" y="2"/>
                  </a:lnTo>
                  <a:lnTo>
                    <a:pt x="250" y="5"/>
                  </a:lnTo>
                  <a:lnTo>
                    <a:pt x="221" y="10"/>
                  </a:lnTo>
                  <a:lnTo>
                    <a:pt x="193" y="17"/>
                  </a:lnTo>
                  <a:lnTo>
                    <a:pt x="165" y="27"/>
                  </a:lnTo>
                  <a:lnTo>
                    <a:pt x="140" y="38"/>
                  </a:lnTo>
                  <a:lnTo>
                    <a:pt x="116" y="50"/>
                  </a:lnTo>
                  <a:lnTo>
                    <a:pt x="93" y="63"/>
                  </a:lnTo>
                  <a:lnTo>
                    <a:pt x="72" y="79"/>
                  </a:lnTo>
                  <a:lnTo>
                    <a:pt x="54" y="96"/>
                  </a:lnTo>
                  <a:lnTo>
                    <a:pt x="39" y="115"/>
                  </a:lnTo>
                  <a:lnTo>
                    <a:pt x="25" y="134"/>
                  </a:lnTo>
                  <a:lnTo>
                    <a:pt x="19" y="144"/>
                  </a:lnTo>
                  <a:lnTo>
                    <a:pt x="14" y="155"/>
                  </a:lnTo>
                  <a:lnTo>
                    <a:pt x="10" y="166"/>
                  </a:lnTo>
                  <a:lnTo>
                    <a:pt x="6" y="177"/>
                  </a:lnTo>
                  <a:lnTo>
                    <a:pt x="4" y="189"/>
                  </a:lnTo>
                  <a:lnTo>
                    <a:pt x="1" y="200"/>
                  </a:lnTo>
                  <a:lnTo>
                    <a:pt x="0" y="212"/>
                  </a:lnTo>
                  <a:lnTo>
                    <a:pt x="0" y="224"/>
                  </a:lnTo>
                  <a:lnTo>
                    <a:pt x="0" y="224"/>
                  </a:lnTo>
                  <a:lnTo>
                    <a:pt x="0" y="236"/>
                  </a:lnTo>
                  <a:lnTo>
                    <a:pt x="1" y="248"/>
                  </a:lnTo>
                  <a:lnTo>
                    <a:pt x="4" y="259"/>
                  </a:lnTo>
                  <a:lnTo>
                    <a:pt x="6" y="271"/>
                  </a:lnTo>
                  <a:lnTo>
                    <a:pt x="10" y="282"/>
                  </a:lnTo>
                  <a:lnTo>
                    <a:pt x="14" y="293"/>
                  </a:lnTo>
                  <a:lnTo>
                    <a:pt x="19" y="303"/>
                  </a:lnTo>
                  <a:lnTo>
                    <a:pt x="25" y="313"/>
                  </a:lnTo>
                  <a:lnTo>
                    <a:pt x="39" y="332"/>
                  </a:lnTo>
                  <a:lnTo>
                    <a:pt x="54" y="352"/>
                  </a:lnTo>
                  <a:lnTo>
                    <a:pt x="72" y="369"/>
                  </a:lnTo>
                  <a:lnTo>
                    <a:pt x="93" y="384"/>
                  </a:lnTo>
                  <a:lnTo>
                    <a:pt x="116" y="398"/>
                  </a:lnTo>
                  <a:lnTo>
                    <a:pt x="140" y="411"/>
                  </a:lnTo>
                  <a:lnTo>
                    <a:pt x="165" y="421"/>
                  </a:lnTo>
                  <a:lnTo>
                    <a:pt x="193" y="430"/>
                  </a:lnTo>
                  <a:lnTo>
                    <a:pt x="221" y="437"/>
                  </a:lnTo>
                  <a:lnTo>
                    <a:pt x="250" y="442"/>
                  </a:lnTo>
                  <a:lnTo>
                    <a:pt x="280" y="446"/>
                  </a:lnTo>
                  <a:lnTo>
                    <a:pt x="310" y="447"/>
                  </a:lnTo>
                  <a:lnTo>
                    <a:pt x="310" y="4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19" name="Freeform 37">
              <a:extLst>
                <a:ext uri="{FF2B5EF4-FFF2-40B4-BE49-F238E27FC236}">
                  <a16:creationId xmlns:a16="http://schemas.microsoft.com/office/drawing/2014/main" id="{9ACEE2A6-AE3F-F143-9CD3-1095B2E3AB0A}"/>
                </a:ext>
              </a:extLst>
            </p:cNvPr>
            <p:cNvSpPr>
              <a:spLocks/>
            </p:cNvSpPr>
            <p:nvPr/>
          </p:nvSpPr>
          <p:spPr bwMode="auto">
            <a:xfrm>
              <a:off x="3633788" y="938213"/>
              <a:ext cx="360363" cy="350838"/>
            </a:xfrm>
            <a:custGeom>
              <a:avLst/>
              <a:gdLst>
                <a:gd name="T0" fmla="*/ 155 w 454"/>
                <a:gd name="T1" fmla="*/ 442 h 442"/>
                <a:gd name="T2" fmla="*/ 155 w 454"/>
                <a:gd name="T3" fmla="*/ 177 h 442"/>
                <a:gd name="T4" fmla="*/ 159 w 454"/>
                <a:gd name="T5" fmla="*/ 149 h 442"/>
                <a:gd name="T6" fmla="*/ 174 w 454"/>
                <a:gd name="T7" fmla="*/ 125 h 442"/>
                <a:gd name="T8" fmla="*/ 185 w 454"/>
                <a:gd name="T9" fmla="*/ 114 h 442"/>
                <a:gd name="T10" fmla="*/ 198 w 454"/>
                <a:gd name="T11" fmla="*/ 105 h 442"/>
                <a:gd name="T12" fmla="*/ 214 w 454"/>
                <a:gd name="T13" fmla="*/ 101 h 442"/>
                <a:gd name="T14" fmla="*/ 232 w 454"/>
                <a:gd name="T15" fmla="*/ 98 h 442"/>
                <a:gd name="T16" fmla="*/ 245 w 454"/>
                <a:gd name="T17" fmla="*/ 99 h 442"/>
                <a:gd name="T18" fmla="*/ 268 w 454"/>
                <a:gd name="T19" fmla="*/ 108 h 442"/>
                <a:gd name="T20" fmla="*/ 287 w 454"/>
                <a:gd name="T21" fmla="*/ 122 h 442"/>
                <a:gd name="T22" fmla="*/ 298 w 454"/>
                <a:gd name="T23" fmla="*/ 142 h 442"/>
                <a:gd name="T24" fmla="*/ 299 w 454"/>
                <a:gd name="T25" fmla="*/ 152 h 442"/>
                <a:gd name="T26" fmla="*/ 454 w 454"/>
                <a:gd name="T27" fmla="*/ 442 h 442"/>
                <a:gd name="T28" fmla="*/ 454 w 454"/>
                <a:gd name="T29" fmla="*/ 144 h 442"/>
                <a:gd name="T30" fmla="*/ 450 w 454"/>
                <a:gd name="T31" fmla="*/ 116 h 442"/>
                <a:gd name="T32" fmla="*/ 439 w 454"/>
                <a:gd name="T33" fmla="*/ 89 h 442"/>
                <a:gd name="T34" fmla="*/ 421 w 454"/>
                <a:gd name="T35" fmla="*/ 64 h 442"/>
                <a:gd name="T36" fmla="*/ 400 w 454"/>
                <a:gd name="T37" fmla="*/ 43 h 442"/>
                <a:gd name="T38" fmla="*/ 372 w 454"/>
                <a:gd name="T39" fmla="*/ 26 h 442"/>
                <a:gd name="T40" fmla="*/ 341 w 454"/>
                <a:gd name="T41" fmla="*/ 12 h 442"/>
                <a:gd name="T42" fmla="*/ 307 w 454"/>
                <a:gd name="T43" fmla="*/ 4 h 442"/>
                <a:gd name="T44" fmla="*/ 269 w 454"/>
                <a:gd name="T45" fmla="*/ 0 h 442"/>
                <a:gd name="T46" fmla="*/ 267 w 454"/>
                <a:gd name="T47" fmla="*/ 0 h 442"/>
                <a:gd name="T48" fmla="*/ 263 w 454"/>
                <a:gd name="T49" fmla="*/ 0 h 442"/>
                <a:gd name="T50" fmla="*/ 249 w 454"/>
                <a:gd name="T51" fmla="*/ 2 h 442"/>
                <a:gd name="T52" fmla="*/ 219 w 454"/>
                <a:gd name="T53" fmla="*/ 5 h 442"/>
                <a:gd name="T54" fmla="*/ 190 w 454"/>
                <a:gd name="T55" fmla="*/ 14 h 442"/>
                <a:gd name="T56" fmla="*/ 163 w 454"/>
                <a:gd name="T57" fmla="*/ 26 h 442"/>
                <a:gd name="T58" fmla="*/ 151 w 454"/>
                <a:gd name="T59" fmla="*/ 33 h 442"/>
                <a:gd name="T60" fmla="*/ 147 w 454"/>
                <a:gd name="T61" fmla="*/ 28 h 442"/>
                <a:gd name="T62" fmla="*/ 129 w 454"/>
                <a:gd name="T63" fmla="*/ 17 h 442"/>
                <a:gd name="T64" fmla="*/ 83 w 454"/>
                <a:gd name="T65" fmla="*/ 8 h 442"/>
                <a:gd name="T66" fmla="*/ 0 w 454"/>
                <a:gd name="T67" fmla="*/ 4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 h="442">
                  <a:moveTo>
                    <a:pt x="0" y="442"/>
                  </a:moveTo>
                  <a:lnTo>
                    <a:pt x="155" y="442"/>
                  </a:lnTo>
                  <a:lnTo>
                    <a:pt x="155" y="177"/>
                  </a:lnTo>
                  <a:lnTo>
                    <a:pt x="155" y="177"/>
                  </a:lnTo>
                  <a:lnTo>
                    <a:pt x="156" y="163"/>
                  </a:lnTo>
                  <a:lnTo>
                    <a:pt x="159" y="149"/>
                  </a:lnTo>
                  <a:lnTo>
                    <a:pt x="165" y="136"/>
                  </a:lnTo>
                  <a:lnTo>
                    <a:pt x="174" y="125"/>
                  </a:lnTo>
                  <a:lnTo>
                    <a:pt x="180" y="119"/>
                  </a:lnTo>
                  <a:lnTo>
                    <a:pt x="185" y="114"/>
                  </a:lnTo>
                  <a:lnTo>
                    <a:pt x="192" y="109"/>
                  </a:lnTo>
                  <a:lnTo>
                    <a:pt x="198" y="105"/>
                  </a:lnTo>
                  <a:lnTo>
                    <a:pt x="207" y="103"/>
                  </a:lnTo>
                  <a:lnTo>
                    <a:pt x="214" y="101"/>
                  </a:lnTo>
                  <a:lnTo>
                    <a:pt x="222" y="99"/>
                  </a:lnTo>
                  <a:lnTo>
                    <a:pt x="232" y="98"/>
                  </a:lnTo>
                  <a:lnTo>
                    <a:pt x="232" y="98"/>
                  </a:lnTo>
                  <a:lnTo>
                    <a:pt x="245" y="99"/>
                  </a:lnTo>
                  <a:lnTo>
                    <a:pt x="257" y="103"/>
                  </a:lnTo>
                  <a:lnTo>
                    <a:pt x="268" y="108"/>
                  </a:lnTo>
                  <a:lnTo>
                    <a:pt x="279" y="114"/>
                  </a:lnTo>
                  <a:lnTo>
                    <a:pt x="287" y="122"/>
                  </a:lnTo>
                  <a:lnTo>
                    <a:pt x="295" y="132"/>
                  </a:lnTo>
                  <a:lnTo>
                    <a:pt x="298" y="142"/>
                  </a:lnTo>
                  <a:lnTo>
                    <a:pt x="299" y="146"/>
                  </a:lnTo>
                  <a:lnTo>
                    <a:pt x="299" y="152"/>
                  </a:lnTo>
                  <a:lnTo>
                    <a:pt x="299" y="442"/>
                  </a:lnTo>
                  <a:lnTo>
                    <a:pt x="454" y="442"/>
                  </a:lnTo>
                  <a:lnTo>
                    <a:pt x="454" y="144"/>
                  </a:lnTo>
                  <a:lnTo>
                    <a:pt x="454" y="144"/>
                  </a:lnTo>
                  <a:lnTo>
                    <a:pt x="453" y="130"/>
                  </a:lnTo>
                  <a:lnTo>
                    <a:pt x="450" y="116"/>
                  </a:lnTo>
                  <a:lnTo>
                    <a:pt x="446" y="102"/>
                  </a:lnTo>
                  <a:lnTo>
                    <a:pt x="439" y="89"/>
                  </a:lnTo>
                  <a:lnTo>
                    <a:pt x="431" y="76"/>
                  </a:lnTo>
                  <a:lnTo>
                    <a:pt x="421" y="64"/>
                  </a:lnTo>
                  <a:lnTo>
                    <a:pt x="411" y="53"/>
                  </a:lnTo>
                  <a:lnTo>
                    <a:pt x="400" y="43"/>
                  </a:lnTo>
                  <a:lnTo>
                    <a:pt x="386" y="34"/>
                  </a:lnTo>
                  <a:lnTo>
                    <a:pt x="372" y="26"/>
                  </a:lnTo>
                  <a:lnTo>
                    <a:pt x="356" y="18"/>
                  </a:lnTo>
                  <a:lnTo>
                    <a:pt x="341" y="12"/>
                  </a:lnTo>
                  <a:lnTo>
                    <a:pt x="324" y="8"/>
                  </a:lnTo>
                  <a:lnTo>
                    <a:pt x="307" y="4"/>
                  </a:lnTo>
                  <a:lnTo>
                    <a:pt x="289" y="2"/>
                  </a:lnTo>
                  <a:lnTo>
                    <a:pt x="269" y="0"/>
                  </a:lnTo>
                  <a:lnTo>
                    <a:pt x="269" y="0"/>
                  </a:lnTo>
                  <a:lnTo>
                    <a:pt x="267" y="0"/>
                  </a:lnTo>
                  <a:lnTo>
                    <a:pt x="267" y="0"/>
                  </a:lnTo>
                  <a:lnTo>
                    <a:pt x="263" y="0"/>
                  </a:lnTo>
                  <a:lnTo>
                    <a:pt x="263" y="0"/>
                  </a:lnTo>
                  <a:lnTo>
                    <a:pt x="249" y="2"/>
                  </a:lnTo>
                  <a:lnTo>
                    <a:pt x="233" y="3"/>
                  </a:lnTo>
                  <a:lnTo>
                    <a:pt x="219" y="5"/>
                  </a:lnTo>
                  <a:lnTo>
                    <a:pt x="204" y="9"/>
                  </a:lnTo>
                  <a:lnTo>
                    <a:pt x="190" y="14"/>
                  </a:lnTo>
                  <a:lnTo>
                    <a:pt x="176" y="20"/>
                  </a:lnTo>
                  <a:lnTo>
                    <a:pt x="163" y="26"/>
                  </a:lnTo>
                  <a:lnTo>
                    <a:pt x="151" y="33"/>
                  </a:lnTo>
                  <a:lnTo>
                    <a:pt x="151" y="33"/>
                  </a:lnTo>
                  <a:lnTo>
                    <a:pt x="150" y="32"/>
                  </a:lnTo>
                  <a:lnTo>
                    <a:pt x="147" y="28"/>
                  </a:lnTo>
                  <a:lnTo>
                    <a:pt x="140" y="23"/>
                  </a:lnTo>
                  <a:lnTo>
                    <a:pt x="129" y="17"/>
                  </a:lnTo>
                  <a:lnTo>
                    <a:pt x="110" y="12"/>
                  </a:lnTo>
                  <a:lnTo>
                    <a:pt x="83" y="8"/>
                  </a:lnTo>
                  <a:lnTo>
                    <a:pt x="47" y="5"/>
                  </a:lnTo>
                  <a:lnTo>
                    <a:pt x="0" y="4"/>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0" name="Rectangle 38">
              <a:extLst>
                <a:ext uri="{FF2B5EF4-FFF2-40B4-BE49-F238E27FC236}">
                  <a16:creationId xmlns:a16="http://schemas.microsoft.com/office/drawing/2014/main" id="{C1C36DB5-919E-E848-851D-2F5763A28D2A}"/>
                </a:ext>
              </a:extLst>
            </p:cNvPr>
            <p:cNvSpPr>
              <a:spLocks noChangeArrowheads="1"/>
            </p:cNvSpPr>
            <p:nvPr/>
          </p:nvSpPr>
          <p:spPr bwMode="auto">
            <a:xfrm>
              <a:off x="2168526" y="952501"/>
              <a:ext cx="120650" cy="336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1" name="Freeform 39">
              <a:extLst>
                <a:ext uri="{FF2B5EF4-FFF2-40B4-BE49-F238E27FC236}">
                  <a16:creationId xmlns:a16="http://schemas.microsoft.com/office/drawing/2014/main" id="{811E474A-E647-AE4A-B519-971C7D685AD6}"/>
                </a:ext>
              </a:extLst>
            </p:cNvPr>
            <p:cNvSpPr>
              <a:spLocks/>
            </p:cNvSpPr>
            <p:nvPr/>
          </p:nvSpPr>
          <p:spPr bwMode="auto">
            <a:xfrm>
              <a:off x="2820988" y="946151"/>
              <a:ext cx="252413" cy="342900"/>
            </a:xfrm>
            <a:custGeom>
              <a:avLst/>
              <a:gdLst>
                <a:gd name="T0" fmla="*/ 0 w 319"/>
                <a:gd name="T1" fmla="*/ 432 h 432"/>
                <a:gd name="T2" fmla="*/ 151 w 319"/>
                <a:gd name="T3" fmla="*/ 432 h 432"/>
                <a:gd name="T4" fmla="*/ 151 w 319"/>
                <a:gd name="T5" fmla="*/ 175 h 432"/>
                <a:gd name="T6" fmla="*/ 151 w 319"/>
                <a:gd name="T7" fmla="*/ 175 h 432"/>
                <a:gd name="T8" fmla="*/ 152 w 319"/>
                <a:gd name="T9" fmla="*/ 167 h 432"/>
                <a:gd name="T10" fmla="*/ 153 w 319"/>
                <a:gd name="T11" fmla="*/ 159 h 432"/>
                <a:gd name="T12" fmla="*/ 156 w 319"/>
                <a:gd name="T13" fmla="*/ 153 h 432"/>
                <a:gd name="T14" fmla="*/ 159 w 319"/>
                <a:gd name="T15" fmla="*/ 146 h 432"/>
                <a:gd name="T16" fmla="*/ 164 w 319"/>
                <a:gd name="T17" fmla="*/ 140 h 432"/>
                <a:gd name="T18" fmla="*/ 169 w 319"/>
                <a:gd name="T19" fmla="*/ 134 h 432"/>
                <a:gd name="T20" fmla="*/ 175 w 319"/>
                <a:gd name="T21" fmla="*/ 128 h 432"/>
                <a:gd name="T22" fmla="*/ 181 w 319"/>
                <a:gd name="T23" fmla="*/ 123 h 432"/>
                <a:gd name="T24" fmla="*/ 196 w 319"/>
                <a:gd name="T25" fmla="*/ 114 h 432"/>
                <a:gd name="T26" fmla="*/ 213 w 319"/>
                <a:gd name="T27" fmla="*/ 107 h 432"/>
                <a:gd name="T28" fmla="*/ 231 w 319"/>
                <a:gd name="T29" fmla="*/ 103 h 432"/>
                <a:gd name="T30" fmla="*/ 240 w 319"/>
                <a:gd name="T31" fmla="*/ 101 h 432"/>
                <a:gd name="T32" fmla="*/ 250 w 319"/>
                <a:gd name="T33" fmla="*/ 101 h 432"/>
                <a:gd name="T34" fmla="*/ 250 w 319"/>
                <a:gd name="T35" fmla="*/ 101 h 432"/>
                <a:gd name="T36" fmla="*/ 268 w 319"/>
                <a:gd name="T37" fmla="*/ 103 h 432"/>
                <a:gd name="T38" fmla="*/ 286 w 319"/>
                <a:gd name="T39" fmla="*/ 105 h 432"/>
                <a:gd name="T40" fmla="*/ 303 w 319"/>
                <a:gd name="T41" fmla="*/ 110 h 432"/>
                <a:gd name="T42" fmla="*/ 319 w 319"/>
                <a:gd name="T43" fmla="*/ 116 h 432"/>
                <a:gd name="T44" fmla="*/ 319 w 319"/>
                <a:gd name="T45" fmla="*/ 116 h 432"/>
                <a:gd name="T46" fmla="*/ 319 w 319"/>
                <a:gd name="T47" fmla="*/ 4 h 432"/>
                <a:gd name="T48" fmla="*/ 319 w 319"/>
                <a:gd name="T49" fmla="*/ 4 h 432"/>
                <a:gd name="T50" fmla="*/ 291 w 319"/>
                <a:gd name="T51" fmla="*/ 1 h 432"/>
                <a:gd name="T52" fmla="*/ 265 w 319"/>
                <a:gd name="T53" fmla="*/ 0 h 432"/>
                <a:gd name="T54" fmla="*/ 265 w 319"/>
                <a:gd name="T55" fmla="*/ 0 h 432"/>
                <a:gd name="T56" fmla="*/ 250 w 319"/>
                <a:gd name="T57" fmla="*/ 0 h 432"/>
                <a:gd name="T58" fmla="*/ 234 w 319"/>
                <a:gd name="T59" fmla="*/ 2 h 432"/>
                <a:gd name="T60" fmla="*/ 220 w 319"/>
                <a:gd name="T61" fmla="*/ 5 h 432"/>
                <a:gd name="T62" fmla="*/ 205 w 319"/>
                <a:gd name="T63" fmla="*/ 8 h 432"/>
                <a:gd name="T64" fmla="*/ 191 w 319"/>
                <a:gd name="T65" fmla="*/ 12 h 432"/>
                <a:gd name="T66" fmla="*/ 176 w 319"/>
                <a:gd name="T67" fmla="*/ 18 h 432"/>
                <a:gd name="T68" fmla="*/ 163 w 319"/>
                <a:gd name="T69" fmla="*/ 24 h 432"/>
                <a:gd name="T70" fmla="*/ 151 w 319"/>
                <a:gd name="T71" fmla="*/ 31 h 432"/>
                <a:gd name="T72" fmla="*/ 151 w 319"/>
                <a:gd name="T73" fmla="*/ 31 h 432"/>
                <a:gd name="T74" fmla="*/ 149 w 319"/>
                <a:gd name="T75" fmla="*/ 29 h 432"/>
                <a:gd name="T76" fmla="*/ 144 w 319"/>
                <a:gd name="T77" fmla="*/ 24 h 432"/>
                <a:gd name="T78" fmla="*/ 137 w 319"/>
                <a:gd name="T79" fmla="*/ 19 h 432"/>
                <a:gd name="T80" fmla="*/ 123 w 319"/>
                <a:gd name="T81" fmla="*/ 15 h 432"/>
                <a:gd name="T82" fmla="*/ 104 w 319"/>
                <a:gd name="T83" fmla="*/ 10 h 432"/>
                <a:gd name="T84" fmla="*/ 79 w 319"/>
                <a:gd name="T85" fmla="*/ 6 h 432"/>
                <a:gd name="T86" fmla="*/ 44 w 319"/>
                <a:gd name="T87" fmla="*/ 4 h 432"/>
                <a:gd name="T88" fmla="*/ 0 w 319"/>
                <a:gd name="T89" fmla="*/ 2 h 432"/>
                <a:gd name="T90" fmla="*/ 0 w 319"/>
                <a:gd name="T9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9" h="432">
                  <a:moveTo>
                    <a:pt x="0" y="432"/>
                  </a:moveTo>
                  <a:lnTo>
                    <a:pt x="151" y="432"/>
                  </a:lnTo>
                  <a:lnTo>
                    <a:pt x="151" y="175"/>
                  </a:lnTo>
                  <a:lnTo>
                    <a:pt x="151" y="175"/>
                  </a:lnTo>
                  <a:lnTo>
                    <a:pt x="152" y="167"/>
                  </a:lnTo>
                  <a:lnTo>
                    <a:pt x="153" y="159"/>
                  </a:lnTo>
                  <a:lnTo>
                    <a:pt x="156" y="153"/>
                  </a:lnTo>
                  <a:lnTo>
                    <a:pt x="159" y="146"/>
                  </a:lnTo>
                  <a:lnTo>
                    <a:pt x="164" y="140"/>
                  </a:lnTo>
                  <a:lnTo>
                    <a:pt x="169" y="134"/>
                  </a:lnTo>
                  <a:lnTo>
                    <a:pt x="175" y="128"/>
                  </a:lnTo>
                  <a:lnTo>
                    <a:pt x="181" y="123"/>
                  </a:lnTo>
                  <a:lnTo>
                    <a:pt x="196" y="114"/>
                  </a:lnTo>
                  <a:lnTo>
                    <a:pt x="213" y="107"/>
                  </a:lnTo>
                  <a:lnTo>
                    <a:pt x="231" y="103"/>
                  </a:lnTo>
                  <a:lnTo>
                    <a:pt x="240" y="101"/>
                  </a:lnTo>
                  <a:lnTo>
                    <a:pt x="250" y="101"/>
                  </a:lnTo>
                  <a:lnTo>
                    <a:pt x="250" y="101"/>
                  </a:lnTo>
                  <a:lnTo>
                    <a:pt x="268" y="103"/>
                  </a:lnTo>
                  <a:lnTo>
                    <a:pt x="286" y="105"/>
                  </a:lnTo>
                  <a:lnTo>
                    <a:pt x="303" y="110"/>
                  </a:lnTo>
                  <a:lnTo>
                    <a:pt x="319" y="116"/>
                  </a:lnTo>
                  <a:lnTo>
                    <a:pt x="319" y="116"/>
                  </a:lnTo>
                  <a:lnTo>
                    <a:pt x="319" y="4"/>
                  </a:lnTo>
                  <a:lnTo>
                    <a:pt x="319" y="4"/>
                  </a:lnTo>
                  <a:lnTo>
                    <a:pt x="291" y="1"/>
                  </a:lnTo>
                  <a:lnTo>
                    <a:pt x="265" y="0"/>
                  </a:lnTo>
                  <a:lnTo>
                    <a:pt x="265" y="0"/>
                  </a:lnTo>
                  <a:lnTo>
                    <a:pt x="250" y="0"/>
                  </a:lnTo>
                  <a:lnTo>
                    <a:pt x="234" y="2"/>
                  </a:lnTo>
                  <a:lnTo>
                    <a:pt x="220" y="5"/>
                  </a:lnTo>
                  <a:lnTo>
                    <a:pt x="205" y="8"/>
                  </a:lnTo>
                  <a:lnTo>
                    <a:pt x="191" y="12"/>
                  </a:lnTo>
                  <a:lnTo>
                    <a:pt x="176" y="18"/>
                  </a:lnTo>
                  <a:lnTo>
                    <a:pt x="163" y="24"/>
                  </a:lnTo>
                  <a:lnTo>
                    <a:pt x="151" y="31"/>
                  </a:lnTo>
                  <a:lnTo>
                    <a:pt x="151" y="31"/>
                  </a:lnTo>
                  <a:lnTo>
                    <a:pt x="149" y="29"/>
                  </a:lnTo>
                  <a:lnTo>
                    <a:pt x="144" y="24"/>
                  </a:lnTo>
                  <a:lnTo>
                    <a:pt x="137" y="19"/>
                  </a:lnTo>
                  <a:lnTo>
                    <a:pt x="123" y="15"/>
                  </a:lnTo>
                  <a:lnTo>
                    <a:pt x="104" y="10"/>
                  </a:lnTo>
                  <a:lnTo>
                    <a:pt x="79" y="6"/>
                  </a:lnTo>
                  <a:lnTo>
                    <a:pt x="44" y="4"/>
                  </a:lnTo>
                  <a:lnTo>
                    <a:pt x="0" y="2"/>
                  </a:lnTo>
                  <a:lnTo>
                    <a:pt x="0"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2" name="Freeform 40">
              <a:extLst>
                <a:ext uri="{FF2B5EF4-FFF2-40B4-BE49-F238E27FC236}">
                  <a16:creationId xmlns:a16="http://schemas.microsoft.com/office/drawing/2014/main" id="{FABAFA95-CC38-A146-A011-3F8E98911E8B}"/>
                </a:ext>
              </a:extLst>
            </p:cNvPr>
            <p:cNvSpPr>
              <a:spLocks/>
            </p:cNvSpPr>
            <p:nvPr/>
          </p:nvSpPr>
          <p:spPr bwMode="auto">
            <a:xfrm>
              <a:off x="1701801" y="677863"/>
              <a:ext cx="522288" cy="635000"/>
            </a:xfrm>
            <a:custGeom>
              <a:avLst/>
              <a:gdLst>
                <a:gd name="T0" fmla="*/ 635 w 658"/>
                <a:gd name="T1" fmla="*/ 37 h 800"/>
                <a:gd name="T2" fmla="*/ 614 w 658"/>
                <a:gd name="T3" fmla="*/ 19 h 800"/>
                <a:gd name="T4" fmla="*/ 587 w 658"/>
                <a:gd name="T5" fmla="*/ 7 h 800"/>
                <a:gd name="T6" fmla="*/ 529 w 658"/>
                <a:gd name="T7" fmla="*/ 0 h 800"/>
                <a:gd name="T8" fmla="*/ 442 w 658"/>
                <a:gd name="T9" fmla="*/ 11 h 800"/>
                <a:gd name="T10" fmla="*/ 337 w 658"/>
                <a:gd name="T11" fmla="*/ 43 h 800"/>
                <a:gd name="T12" fmla="*/ 218 w 658"/>
                <a:gd name="T13" fmla="*/ 95 h 800"/>
                <a:gd name="T14" fmla="*/ 161 w 658"/>
                <a:gd name="T15" fmla="*/ 126 h 800"/>
                <a:gd name="T16" fmla="*/ 146 w 658"/>
                <a:gd name="T17" fmla="*/ 135 h 800"/>
                <a:gd name="T18" fmla="*/ 144 w 658"/>
                <a:gd name="T19" fmla="*/ 142 h 800"/>
                <a:gd name="T20" fmla="*/ 152 w 658"/>
                <a:gd name="T21" fmla="*/ 142 h 800"/>
                <a:gd name="T22" fmla="*/ 181 w 658"/>
                <a:gd name="T23" fmla="*/ 132 h 800"/>
                <a:gd name="T24" fmla="*/ 244 w 658"/>
                <a:gd name="T25" fmla="*/ 104 h 800"/>
                <a:gd name="T26" fmla="*/ 331 w 658"/>
                <a:gd name="T27" fmla="*/ 74 h 800"/>
                <a:gd name="T28" fmla="*/ 407 w 658"/>
                <a:gd name="T29" fmla="*/ 59 h 800"/>
                <a:gd name="T30" fmla="*/ 470 w 658"/>
                <a:gd name="T31" fmla="*/ 59 h 800"/>
                <a:gd name="T32" fmla="*/ 518 w 658"/>
                <a:gd name="T33" fmla="*/ 74 h 800"/>
                <a:gd name="T34" fmla="*/ 541 w 658"/>
                <a:gd name="T35" fmla="*/ 92 h 800"/>
                <a:gd name="T36" fmla="*/ 558 w 658"/>
                <a:gd name="T37" fmla="*/ 121 h 800"/>
                <a:gd name="T38" fmla="*/ 562 w 658"/>
                <a:gd name="T39" fmla="*/ 159 h 800"/>
                <a:gd name="T40" fmla="*/ 554 w 658"/>
                <a:gd name="T41" fmla="*/ 206 h 800"/>
                <a:gd name="T42" fmla="*/ 535 w 658"/>
                <a:gd name="T43" fmla="*/ 258 h 800"/>
                <a:gd name="T44" fmla="*/ 506 w 658"/>
                <a:gd name="T45" fmla="*/ 316 h 800"/>
                <a:gd name="T46" fmla="*/ 436 w 658"/>
                <a:gd name="T47" fmla="*/ 420 h 800"/>
                <a:gd name="T48" fmla="*/ 320 w 658"/>
                <a:gd name="T49" fmla="*/ 551 h 800"/>
                <a:gd name="T50" fmla="*/ 225 w 658"/>
                <a:gd name="T51" fmla="*/ 634 h 800"/>
                <a:gd name="T52" fmla="*/ 173 w 658"/>
                <a:gd name="T53" fmla="*/ 675 h 800"/>
                <a:gd name="T54" fmla="*/ 39 w 658"/>
                <a:gd name="T55" fmla="*/ 767 h 800"/>
                <a:gd name="T56" fmla="*/ 31 w 658"/>
                <a:gd name="T57" fmla="*/ 771 h 800"/>
                <a:gd name="T58" fmla="*/ 2 w 658"/>
                <a:gd name="T59" fmla="*/ 794 h 800"/>
                <a:gd name="T60" fmla="*/ 3 w 658"/>
                <a:gd name="T61" fmla="*/ 799 h 800"/>
                <a:gd name="T62" fmla="*/ 11 w 658"/>
                <a:gd name="T63" fmla="*/ 798 h 800"/>
                <a:gd name="T64" fmla="*/ 38 w 658"/>
                <a:gd name="T65" fmla="*/ 785 h 800"/>
                <a:gd name="T66" fmla="*/ 45 w 658"/>
                <a:gd name="T67" fmla="*/ 780 h 800"/>
                <a:gd name="T68" fmla="*/ 195 w 658"/>
                <a:gd name="T69" fmla="*/ 680 h 800"/>
                <a:gd name="T70" fmla="*/ 301 w 658"/>
                <a:gd name="T71" fmla="*/ 601 h 800"/>
                <a:gd name="T72" fmla="*/ 455 w 658"/>
                <a:gd name="T73" fmla="*/ 461 h 800"/>
                <a:gd name="T74" fmla="*/ 515 w 658"/>
                <a:gd name="T75" fmla="*/ 396 h 800"/>
                <a:gd name="T76" fmla="*/ 585 w 658"/>
                <a:gd name="T77" fmla="*/ 303 h 800"/>
                <a:gd name="T78" fmla="*/ 632 w 658"/>
                <a:gd name="T79" fmla="*/ 216 h 800"/>
                <a:gd name="T80" fmla="*/ 656 w 658"/>
                <a:gd name="T81" fmla="*/ 141 h 800"/>
                <a:gd name="T82" fmla="*/ 657 w 658"/>
                <a:gd name="T83" fmla="*/ 87 h 800"/>
                <a:gd name="T84" fmla="*/ 650 w 658"/>
                <a:gd name="T85" fmla="*/ 60 h 800"/>
                <a:gd name="T86" fmla="*/ 640 w 658"/>
                <a:gd name="T87" fmla="*/ 45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8" h="800">
                  <a:moveTo>
                    <a:pt x="640" y="45"/>
                  </a:moveTo>
                  <a:lnTo>
                    <a:pt x="640" y="45"/>
                  </a:lnTo>
                  <a:lnTo>
                    <a:pt x="635" y="37"/>
                  </a:lnTo>
                  <a:lnTo>
                    <a:pt x="628" y="30"/>
                  </a:lnTo>
                  <a:lnTo>
                    <a:pt x="621" y="24"/>
                  </a:lnTo>
                  <a:lnTo>
                    <a:pt x="614" y="19"/>
                  </a:lnTo>
                  <a:lnTo>
                    <a:pt x="605" y="14"/>
                  </a:lnTo>
                  <a:lnTo>
                    <a:pt x="597" y="11"/>
                  </a:lnTo>
                  <a:lnTo>
                    <a:pt x="587" y="7"/>
                  </a:lnTo>
                  <a:lnTo>
                    <a:pt x="576" y="5"/>
                  </a:lnTo>
                  <a:lnTo>
                    <a:pt x="553" y="1"/>
                  </a:lnTo>
                  <a:lnTo>
                    <a:pt x="529" y="0"/>
                  </a:lnTo>
                  <a:lnTo>
                    <a:pt x="503" y="1"/>
                  </a:lnTo>
                  <a:lnTo>
                    <a:pt x="474" y="5"/>
                  </a:lnTo>
                  <a:lnTo>
                    <a:pt x="442" y="11"/>
                  </a:lnTo>
                  <a:lnTo>
                    <a:pt x="408" y="19"/>
                  </a:lnTo>
                  <a:lnTo>
                    <a:pt x="373" y="30"/>
                  </a:lnTo>
                  <a:lnTo>
                    <a:pt x="337" y="43"/>
                  </a:lnTo>
                  <a:lnTo>
                    <a:pt x="299" y="59"/>
                  </a:lnTo>
                  <a:lnTo>
                    <a:pt x="260" y="76"/>
                  </a:lnTo>
                  <a:lnTo>
                    <a:pt x="218" y="95"/>
                  </a:lnTo>
                  <a:lnTo>
                    <a:pt x="175" y="117"/>
                  </a:lnTo>
                  <a:lnTo>
                    <a:pt x="175" y="117"/>
                  </a:lnTo>
                  <a:lnTo>
                    <a:pt x="161" y="126"/>
                  </a:lnTo>
                  <a:lnTo>
                    <a:pt x="150" y="133"/>
                  </a:lnTo>
                  <a:lnTo>
                    <a:pt x="150" y="133"/>
                  </a:lnTo>
                  <a:lnTo>
                    <a:pt x="146" y="135"/>
                  </a:lnTo>
                  <a:lnTo>
                    <a:pt x="144" y="138"/>
                  </a:lnTo>
                  <a:lnTo>
                    <a:pt x="144" y="140"/>
                  </a:lnTo>
                  <a:lnTo>
                    <a:pt x="144" y="142"/>
                  </a:lnTo>
                  <a:lnTo>
                    <a:pt x="145" y="144"/>
                  </a:lnTo>
                  <a:lnTo>
                    <a:pt x="148" y="144"/>
                  </a:lnTo>
                  <a:lnTo>
                    <a:pt x="152" y="142"/>
                  </a:lnTo>
                  <a:lnTo>
                    <a:pt x="152" y="142"/>
                  </a:lnTo>
                  <a:lnTo>
                    <a:pt x="167" y="138"/>
                  </a:lnTo>
                  <a:lnTo>
                    <a:pt x="181" y="132"/>
                  </a:lnTo>
                  <a:lnTo>
                    <a:pt x="181" y="132"/>
                  </a:lnTo>
                  <a:lnTo>
                    <a:pt x="214" y="116"/>
                  </a:lnTo>
                  <a:lnTo>
                    <a:pt x="244" y="104"/>
                  </a:lnTo>
                  <a:lnTo>
                    <a:pt x="274" y="92"/>
                  </a:lnTo>
                  <a:lnTo>
                    <a:pt x="303" y="82"/>
                  </a:lnTo>
                  <a:lnTo>
                    <a:pt x="331" y="74"/>
                  </a:lnTo>
                  <a:lnTo>
                    <a:pt x="358" y="68"/>
                  </a:lnTo>
                  <a:lnTo>
                    <a:pt x="383" y="63"/>
                  </a:lnTo>
                  <a:lnTo>
                    <a:pt x="407" y="59"/>
                  </a:lnTo>
                  <a:lnTo>
                    <a:pt x="429" y="58"/>
                  </a:lnTo>
                  <a:lnTo>
                    <a:pt x="451" y="58"/>
                  </a:lnTo>
                  <a:lnTo>
                    <a:pt x="470" y="59"/>
                  </a:lnTo>
                  <a:lnTo>
                    <a:pt x="488" y="62"/>
                  </a:lnTo>
                  <a:lnTo>
                    <a:pt x="504" y="66"/>
                  </a:lnTo>
                  <a:lnTo>
                    <a:pt x="518" y="74"/>
                  </a:lnTo>
                  <a:lnTo>
                    <a:pt x="530" y="82"/>
                  </a:lnTo>
                  <a:lnTo>
                    <a:pt x="541" y="92"/>
                  </a:lnTo>
                  <a:lnTo>
                    <a:pt x="541" y="92"/>
                  </a:lnTo>
                  <a:lnTo>
                    <a:pt x="548" y="100"/>
                  </a:lnTo>
                  <a:lnTo>
                    <a:pt x="554" y="110"/>
                  </a:lnTo>
                  <a:lnTo>
                    <a:pt x="558" y="121"/>
                  </a:lnTo>
                  <a:lnTo>
                    <a:pt x="560" y="133"/>
                  </a:lnTo>
                  <a:lnTo>
                    <a:pt x="562" y="146"/>
                  </a:lnTo>
                  <a:lnTo>
                    <a:pt x="562" y="159"/>
                  </a:lnTo>
                  <a:lnTo>
                    <a:pt x="560" y="174"/>
                  </a:lnTo>
                  <a:lnTo>
                    <a:pt x="558" y="190"/>
                  </a:lnTo>
                  <a:lnTo>
                    <a:pt x="554" y="206"/>
                  </a:lnTo>
                  <a:lnTo>
                    <a:pt x="548" y="223"/>
                  </a:lnTo>
                  <a:lnTo>
                    <a:pt x="542" y="240"/>
                  </a:lnTo>
                  <a:lnTo>
                    <a:pt x="535" y="258"/>
                  </a:lnTo>
                  <a:lnTo>
                    <a:pt x="527" y="278"/>
                  </a:lnTo>
                  <a:lnTo>
                    <a:pt x="517" y="297"/>
                  </a:lnTo>
                  <a:lnTo>
                    <a:pt x="506" y="316"/>
                  </a:lnTo>
                  <a:lnTo>
                    <a:pt x="494" y="337"/>
                  </a:lnTo>
                  <a:lnTo>
                    <a:pt x="468" y="378"/>
                  </a:lnTo>
                  <a:lnTo>
                    <a:pt x="436" y="420"/>
                  </a:lnTo>
                  <a:lnTo>
                    <a:pt x="401" y="464"/>
                  </a:lnTo>
                  <a:lnTo>
                    <a:pt x="362" y="507"/>
                  </a:lnTo>
                  <a:lnTo>
                    <a:pt x="320" y="551"/>
                  </a:lnTo>
                  <a:lnTo>
                    <a:pt x="274" y="593"/>
                  </a:lnTo>
                  <a:lnTo>
                    <a:pt x="250" y="613"/>
                  </a:lnTo>
                  <a:lnTo>
                    <a:pt x="225" y="634"/>
                  </a:lnTo>
                  <a:lnTo>
                    <a:pt x="200" y="654"/>
                  </a:lnTo>
                  <a:lnTo>
                    <a:pt x="173" y="675"/>
                  </a:lnTo>
                  <a:lnTo>
                    <a:pt x="173" y="675"/>
                  </a:lnTo>
                  <a:lnTo>
                    <a:pt x="107" y="723"/>
                  </a:lnTo>
                  <a:lnTo>
                    <a:pt x="70" y="747"/>
                  </a:lnTo>
                  <a:lnTo>
                    <a:pt x="39" y="767"/>
                  </a:lnTo>
                  <a:lnTo>
                    <a:pt x="39" y="767"/>
                  </a:lnTo>
                  <a:lnTo>
                    <a:pt x="31" y="771"/>
                  </a:lnTo>
                  <a:lnTo>
                    <a:pt x="31" y="771"/>
                  </a:lnTo>
                  <a:lnTo>
                    <a:pt x="5" y="790"/>
                  </a:lnTo>
                  <a:lnTo>
                    <a:pt x="5" y="790"/>
                  </a:lnTo>
                  <a:lnTo>
                    <a:pt x="2" y="794"/>
                  </a:lnTo>
                  <a:lnTo>
                    <a:pt x="0" y="797"/>
                  </a:lnTo>
                  <a:lnTo>
                    <a:pt x="2" y="798"/>
                  </a:lnTo>
                  <a:lnTo>
                    <a:pt x="3" y="799"/>
                  </a:lnTo>
                  <a:lnTo>
                    <a:pt x="4" y="800"/>
                  </a:lnTo>
                  <a:lnTo>
                    <a:pt x="8" y="800"/>
                  </a:lnTo>
                  <a:lnTo>
                    <a:pt x="11" y="798"/>
                  </a:lnTo>
                  <a:lnTo>
                    <a:pt x="11" y="798"/>
                  </a:lnTo>
                  <a:lnTo>
                    <a:pt x="24" y="792"/>
                  </a:lnTo>
                  <a:lnTo>
                    <a:pt x="38" y="785"/>
                  </a:lnTo>
                  <a:lnTo>
                    <a:pt x="38" y="785"/>
                  </a:lnTo>
                  <a:lnTo>
                    <a:pt x="45" y="780"/>
                  </a:lnTo>
                  <a:lnTo>
                    <a:pt x="45" y="780"/>
                  </a:lnTo>
                  <a:lnTo>
                    <a:pt x="80" y="758"/>
                  </a:lnTo>
                  <a:lnTo>
                    <a:pt x="120" y="732"/>
                  </a:lnTo>
                  <a:lnTo>
                    <a:pt x="195" y="680"/>
                  </a:lnTo>
                  <a:lnTo>
                    <a:pt x="195" y="680"/>
                  </a:lnTo>
                  <a:lnTo>
                    <a:pt x="249" y="641"/>
                  </a:lnTo>
                  <a:lnTo>
                    <a:pt x="301" y="601"/>
                  </a:lnTo>
                  <a:lnTo>
                    <a:pt x="301" y="770"/>
                  </a:lnTo>
                  <a:lnTo>
                    <a:pt x="455" y="770"/>
                  </a:lnTo>
                  <a:lnTo>
                    <a:pt x="455" y="461"/>
                  </a:lnTo>
                  <a:lnTo>
                    <a:pt x="455" y="461"/>
                  </a:lnTo>
                  <a:lnTo>
                    <a:pt x="486" y="429"/>
                  </a:lnTo>
                  <a:lnTo>
                    <a:pt x="515" y="396"/>
                  </a:lnTo>
                  <a:lnTo>
                    <a:pt x="540" y="365"/>
                  </a:lnTo>
                  <a:lnTo>
                    <a:pt x="563" y="333"/>
                  </a:lnTo>
                  <a:lnTo>
                    <a:pt x="585" y="303"/>
                  </a:lnTo>
                  <a:lnTo>
                    <a:pt x="603" y="273"/>
                  </a:lnTo>
                  <a:lnTo>
                    <a:pt x="618" y="244"/>
                  </a:lnTo>
                  <a:lnTo>
                    <a:pt x="632" y="216"/>
                  </a:lnTo>
                  <a:lnTo>
                    <a:pt x="643" y="190"/>
                  </a:lnTo>
                  <a:lnTo>
                    <a:pt x="651" y="164"/>
                  </a:lnTo>
                  <a:lnTo>
                    <a:pt x="656" y="141"/>
                  </a:lnTo>
                  <a:lnTo>
                    <a:pt x="658" y="118"/>
                  </a:lnTo>
                  <a:lnTo>
                    <a:pt x="658" y="98"/>
                  </a:lnTo>
                  <a:lnTo>
                    <a:pt x="657" y="87"/>
                  </a:lnTo>
                  <a:lnTo>
                    <a:pt x="656" y="78"/>
                  </a:lnTo>
                  <a:lnTo>
                    <a:pt x="652" y="69"/>
                  </a:lnTo>
                  <a:lnTo>
                    <a:pt x="650" y="60"/>
                  </a:lnTo>
                  <a:lnTo>
                    <a:pt x="645" y="52"/>
                  </a:lnTo>
                  <a:lnTo>
                    <a:pt x="640" y="45"/>
                  </a:lnTo>
                  <a:lnTo>
                    <a:pt x="64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3" name="Freeform 41">
              <a:extLst>
                <a:ext uri="{FF2B5EF4-FFF2-40B4-BE49-F238E27FC236}">
                  <a16:creationId xmlns:a16="http://schemas.microsoft.com/office/drawing/2014/main" id="{440278FE-D342-0247-8DFC-E3FD4498C7C1}"/>
                </a:ext>
              </a:extLst>
            </p:cNvPr>
            <p:cNvSpPr>
              <a:spLocks/>
            </p:cNvSpPr>
            <p:nvPr/>
          </p:nvSpPr>
          <p:spPr bwMode="auto">
            <a:xfrm>
              <a:off x="1233488" y="814388"/>
              <a:ext cx="819150" cy="649288"/>
            </a:xfrm>
            <a:custGeom>
              <a:avLst/>
              <a:gdLst>
                <a:gd name="T0" fmla="*/ 442 w 1032"/>
                <a:gd name="T1" fmla="*/ 660 h 819"/>
                <a:gd name="T2" fmla="*/ 582 w 1032"/>
                <a:gd name="T3" fmla="*/ 569 h 819"/>
                <a:gd name="T4" fmla="*/ 598 w 1032"/>
                <a:gd name="T5" fmla="*/ 553 h 819"/>
                <a:gd name="T6" fmla="*/ 594 w 1032"/>
                <a:gd name="T7" fmla="*/ 549 h 819"/>
                <a:gd name="T8" fmla="*/ 560 w 1032"/>
                <a:gd name="T9" fmla="*/ 567 h 819"/>
                <a:gd name="T10" fmla="*/ 397 w 1032"/>
                <a:gd name="T11" fmla="*/ 661 h 819"/>
                <a:gd name="T12" fmla="*/ 264 w 1032"/>
                <a:gd name="T13" fmla="*/ 713 h 819"/>
                <a:gd name="T14" fmla="*/ 175 w 1032"/>
                <a:gd name="T15" fmla="*/ 722 h 819"/>
                <a:gd name="T16" fmla="*/ 138 w 1032"/>
                <a:gd name="T17" fmla="*/ 713 h 819"/>
                <a:gd name="T18" fmla="*/ 107 w 1032"/>
                <a:gd name="T19" fmla="*/ 692 h 819"/>
                <a:gd name="T20" fmla="*/ 94 w 1032"/>
                <a:gd name="T21" fmla="*/ 670 h 819"/>
                <a:gd name="T22" fmla="*/ 87 w 1032"/>
                <a:gd name="T23" fmla="*/ 639 h 819"/>
                <a:gd name="T24" fmla="*/ 106 w 1032"/>
                <a:gd name="T25" fmla="*/ 559 h 819"/>
                <a:gd name="T26" fmla="*/ 167 w 1032"/>
                <a:gd name="T27" fmla="*/ 463 h 819"/>
                <a:gd name="T28" fmla="*/ 260 w 1032"/>
                <a:gd name="T29" fmla="*/ 354 h 819"/>
                <a:gd name="T30" fmla="*/ 322 w 1032"/>
                <a:gd name="T31" fmla="*/ 668 h 819"/>
                <a:gd name="T32" fmla="*/ 442 w 1032"/>
                <a:gd name="T33" fmla="*/ 281 h 819"/>
                <a:gd name="T34" fmla="*/ 491 w 1032"/>
                <a:gd name="T35" fmla="*/ 381 h 819"/>
                <a:gd name="T36" fmla="*/ 530 w 1032"/>
                <a:gd name="T37" fmla="*/ 428 h 819"/>
                <a:gd name="T38" fmla="*/ 578 w 1032"/>
                <a:gd name="T39" fmla="*/ 460 h 819"/>
                <a:gd name="T40" fmla="*/ 635 w 1032"/>
                <a:gd name="T41" fmla="*/ 479 h 819"/>
                <a:gd name="T42" fmla="*/ 682 w 1032"/>
                <a:gd name="T43" fmla="*/ 480 h 819"/>
                <a:gd name="T44" fmla="*/ 741 w 1032"/>
                <a:gd name="T45" fmla="*/ 466 h 819"/>
                <a:gd name="T46" fmla="*/ 792 w 1032"/>
                <a:gd name="T47" fmla="*/ 437 h 819"/>
                <a:gd name="T48" fmla="*/ 833 w 1032"/>
                <a:gd name="T49" fmla="*/ 394 h 819"/>
                <a:gd name="T50" fmla="*/ 891 w 1032"/>
                <a:gd name="T51" fmla="*/ 281 h 819"/>
                <a:gd name="T52" fmla="*/ 967 w 1032"/>
                <a:gd name="T53" fmla="*/ 284 h 819"/>
                <a:gd name="T54" fmla="*/ 1029 w 1032"/>
                <a:gd name="T55" fmla="*/ 206 h 819"/>
                <a:gd name="T56" fmla="*/ 1031 w 1032"/>
                <a:gd name="T57" fmla="*/ 188 h 819"/>
                <a:gd name="T58" fmla="*/ 994 w 1032"/>
                <a:gd name="T59" fmla="*/ 139 h 819"/>
                <a:gd name="T60" fmla="*/ 939 w 1032"/>
                <a:gd name="T61" fmla="*/ 110 h 819"/>
                <a:gd name="T62" fmla="*/ 897 w 1032"/>
                <a:gd name="T63" fmla="*/ 104 h 819"/>
                <a:gd name="T64" fmla="*/ 866 w 1032"/>
                <a:gd name="T65" fmla="*/ 108 h 819"/>
                <a:gd name="T66" fmla="*/ 818 w 1032"/>
                <a:gd name="T67" fmla="*/ 127 h 819"/>
                <a:gd name="T68" fmla="*/ 764 w 1032"/>
                <a:gd name="T69" fmla="*/ 186 h 819"/>
                <a:gd name="T70" fmla="*/ 694 w 1032"/>
                <a:gd name="T71" fmla="*/ 332 h 819"/>
                <a:gd name="T72" fmla="*/ 666 w 1032"/>
                <a:gd name="T73" fmla="*/ 344 h 819"/>
                <a:gd name="T74" fmla="*/ 643 w 1032"/>
                <a:gd name="T75" fmla="*/ 336 h 819"/>
                <a:gd name="T76" fmla="*/ 569 w 1032"/>
                <a:gd name="T77" fmla="*/ 186 h 819"/>
                <a:gd name="T78" fmla="*/ 546 w 1032"/>
                <a:gd name="T79" fmla="*/ 153 h 819"/>
                <a:gd name="T80" fmla="*/ 549 w 1032"/>
                <a:gd name="T81" fmla="*/ 99 h 819"/>
                <a:gd name="T82" fmla="*/ 652 w 1032"/>
                <a:gd name="T83" fmla="*/ 28 h 819"/>
                <a:gd name="T84" fmla="*/ 682 w 1032"/>
                <a:gd name="T85" fmla="*/ 6 h 819"/>
                <a:gd name="T86" fmla="*/ 678 w 1032"/>
                <a:gd name="T87" fmla="*/ 0 h 819"/>
                <a:gd name="T88" fmla="*/ 658 w 1032"/>
                <a:gd name="T89" fmla="*/ 8 h 819"/>
                <a:gd name="T90" fmla="*/ 540 w 1032"/>
                <a:gd name="T91" fmla="*/ 80 h 819"/>
                <a:gd name="T92" fmla="*/ 489 w 1032"/>
                <a:gd name="T93" fmla="*/ 114 h 819"/>
                <a:gd name="T94" fmla="*/ 436 w 1032"/>
                <a:gd name="T95" fmla="*/ 104 h 819"/>
                <a:gd name="T96" fmla="*/ 391 w 1032"/>
                <a:gd name="T97" fmla="*/ 111 h 819"/>
                <a:gd name="T98" fmla="*/ 342 w 1032"/>
                <a:gd name="T99" fmla="*/ 138 h 819"/>
                <a:gd name="T100" fmla="*/ 305 w 1032"/>
                <a:gd name="T101" fmla="*/ 182 h 819"/>
                <a:gd name="T102" fmla="*/ 289 w 1032"/>
                <a:gd name="T103" fmla="*/ 237 h 819"/>
                <a:gd name="T104" fmla="*/ 249 w 1032"/>
                <a:gd name="T105" fmla="*/ 308 h 819"/>
                <a:gd name="T106" fmla="*/ 116 w 1032"/>
                <a:gd name="T107" fmla="*/ 451 h 819"/>
                <a:gd name="T108" fmla="*/ 31 w 1032"/>
                <a:gd name="T109" fmla="*/ 580 h 819"/>
                <a:gd name="T110" fmla="*/ 2 w 1032"/>
                <a:gd name="T111" fmla="*/ 662 h 819"/>
                <a:gd name="T112" fmla="*/ 1 w 1032"/>
                <a:gd name="T113" fmla="*/ 708 h 819"/>
                <a:gd name="T114" fmla="*/ 16 w 1032"/>
                <a:gd name="T115" fmla="*/ 745 h 819"/>
                <a:gd name="T116" fmla="*/ 46 w 1032"/>
                <a:gd name="T117" fmla="*/ 772 h 819"/>
                <a:gd name="T118" fmla="*/ 104 w 1032"/>
                <a:gd name="T119" fmla="*/ 786 h 819"/>
                <a:gd name="T120" fmla="*/ 179 w 1032"/>
                <a:gd name="T121" fmla="*/ 777 h 819"/>
                <a:gd name="T122" fmla="*/ 289 w 1032"/>
                <a:gd name="T123" fmla="*/ 73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2" h="819">
                  <a:moveTo>
                    <a:pt x="289" y="819"/>
                  </a:moveTo>
                  <a:lnTo>
                    <a:pt x="442" y="819"/>
                  </a:lnTo>
                  <a:lnTo>
                    <a:pt x="442" y="660"/>
                  </a:lnTo>
                  <a:lnTo>
                    <a:pt x="442" y="660"/>
                  </a:lnTo>
                  <a:lnTo>
                    <a:pt x="506" y="620"/>
                  </a:lnTo>
                  <a:lnTo>
                    <a:pt x="569" y="579"/>
                  </a:lnTo>
                  <a:lnTo>
                    <a:pt x="569" y="579"/>
                  </a:lnTo>
                  <a:lnTo>
                    <a:pt x="582" y="569"/>
                  </a:lnTo>
                  <a:lnTo>
                    <a:pt x="593" y="559"/>
                  </a:lnTo>
                  <a:lnTo>
                    <a:pt x="593" y="559"/>
                  </a:lnTo>
                  <a:lnTo>
                    <a:pt x="596" y="557"/>
                  </a:lnTo>
                  <a:lnTo>
                    <a:pt x="598" y="553"/>
                  </a:lnTo>
                  <a:lnTo>
                    <a:pt x="598" y="551"/>
                  </a:lnTo>
                  <a:lnTo>
                    <a:pt x="598" y="550"/>
                  </a:lnTo>
                  <a:lnTo>
                    <a:pt x="595" y="549"/>
                  </a:lnTo>
                  <a:lnTo>
                    <a:pt x="594" y="549"/>
                  </a:lnTo>
                  <a:lnTo>
                    <a:pt x="588" y="550"/>
                  </a:lnTo>
                  <a:lnTo>
                    <a:pt x="588" y="550"/>
                  </a:lnTo>
                  <a:lnTo>
                    <a:pt x="560" y="567"/>
                  </a:lnTo>
                  <a:lnTo>
                    <a:pt x="560" y="567"/>
                  </a:lnTo>
                  <a:lnTo>
                    <a:pt x="517" y="593"/>
                  </a:lnTo>
                  <a:lnTo>
                    <a:pt x="474" y="619"/>
                  </a:lnTo>
                  <a:lnTo>
                    <a:pt x="435" y="640"/>
                  </a:lnTo>
                  <a:lnTo>
                    <a:pt x="397" y="661"/>
                  </a:lnTo>
                  <a:lnTo>
                    <a:pt x="361" y="678"/>
                  </a:lnTo>
                  <a:lnTo>
                    <a:pt x="326" y="692"/>
                  </a:lnTo>
                  <a:lnTo>
                    <a:pt x="295" y="703"/>
                  </a:lnTo>
                  <a:lnTo>
                    <a:pt x="264" y="713"/>
                  </a:lnTo>
                  <a:lnTo>
                    <a:pt x="237" y="719"/>
                  </a:lnTo>
                  <a:lnTo>
                    <a:pt x="210" y="722"/>
                  </a:lnTo>
                  <a:lnTo>
                    <a:pt x="187" y="724"/>
                  </a:lnTo>
                  <a:lnTo>
                    <a:pt x="175" y="722"/>
                  </a:lnTo>
                  <a:lnTo>
                    <a:pt x="165" y="721"/>
                  </a:lnTo>
                  <a:lnTo>
                    <a:pt x="156" y="720"/>
                  </a:lnTo>
                  <a:lnTo>
                    <a:pt x="146" y="716"/>
                  </a:lnTo>
                  <a:lnTo>
                    <a:pt x="138" y="713"/>
                  </a:lnTo>
                  <a:lnTo>
                    <a:pt x="129" y="709"/>
                  </a:lnTo>
                  <a:lnTo>
                    <a:pt x="121" y="704"/>
                  </a:lnTo>
                  <a:lnTo>
                    <a:pt x="115" y="698"/>
                  </a:lnTo>
                  <a:lnTo>
                    <a:pt x="107" y="692"/>
                  </a:lnTo>
                  <a:lnTo>
                    <a:pt x="101" y="685"/>
                  </a:lnTo>
                  <a:lnTo>
                    <a:pt x="101" y="685"/>
                  </a:lnTo>
                  <a:lnTo>
                    <a:pt x="98" y="678"/>
                  </a:lnTo>
                  <a:lnTo>
                    <a:pt x="94" y="670"/>
                  </a:lnTo>
                  <a:lnTo>
                    <a:pt x="91" y="663"/>
                  </a:lnTo>
                  <a:lnTo>
                    <a:pt x="89" y="655"/>
                  </a:lnTo>
                  <a:lnTo>
                    <a:pt x="87" y="648"/>
                  </a:lnTo>
                  <a:lnTo>
                    <a:pt x="87" y="639"/>
                  </a:lnTo>
                  <a:lnTo>
                    <a:pt x="88" y="621"/>
                  </a:lnTo>
                  <a:lnTo>
                    <a:pt x="92" y="602"/>
                  </a:lnTo>
                  <a:lnTo>
                    <a:pt x="98" y="581"/>
                  </a:lnTo>
                  <a:lnTo>
                    <a:pt x="106" y="559"/>
                  </a:lnTo>
                  <a:lnTo>
                    <a:pt x="118" y="536"/>
                  </a:lnTo>
                  <a:lnTo>
                    <a:pt x="132" y="512"/>
                  </a:lnTo>
                  <a:lnTo>
                    <a:pt x="148" y="488"/>
                  </a:lnTo>
                  <a:lnTo>
                    <a:pt x="167" y="463"/>
                  </a:lnTo>
                  <a:lnTo>
                    <a:pt x="187" y="436"/>
                  </a:lnTo>
                  <a:lnTo>
                    <a:pt x="210" y="410"/>
                  </a:lnTo>
                  <a:lnTo>
                    <a:pt x="234" y="383"/>
                  </a:lnTo>
                  <a:lnTo>
                    <a:pt x="260" y="354"/>
                  </a:lnTo>
                  <a:lnTo>
                    <a:pt x="289" y="326"/>
                  </a:lnTo>
                  <a:lnTo>
                    <a:pt x="289" y="681"/>
                  </a:lnTo>
                  <a:lnTo>
                    <a:pt x="289" y="681"/>
                  </a:lnTo>
                  <a:lnTo>
                    <a:pt x="322" y="668"/>
                  </a:lnTo>
                  <a:lnTo>
                    <a:pt x="359" y="652"/>
                  </a:lnTo>
                  <a:lnTo>
                    <a:pt x="400" y="633"/>
                  </a:lnTo>
                  <a:lnTo>
                    <a:pt x="442" y="610"/>
                  </a:lnTo>
                  <a:lnTo>
                    <a:pt x="442" y="281"/>
                  </a:lnTo>
                  <a:lnTo>
                    <a:pt x="476" y="353"/>
                  </a:lnTo>
                  <a:lnTo>
                    <a:pt x="476" y="353"/>
                  </a:lnTo>
                  <a:lnTo>
                    <a:pt x="483" y="367"/>
                  </a:lnTo>
                  <a:lnTo>
                    <a:pt x="491" y="381"/>
                  </a:lnTo>
                  <a:lnTo>
                    <a:pt x="500" y="394"/>
                  </a:lnTo>
                  <a:lnTo>
                    <a:pt x="509" y="406"/>
                  </a:lnTo>
                  <a:lnTo>
                    <a:pt x="519" y="418"/>
                  </a:lnTo>
                  <a:lnTo>
                    <a:pt x="530" y="428"/>
                  </a:lnTo>
                  <a:lnTo>
                    <a:pt x="541" y="437"/>
                  </a:lnTo>
                  <a:lnTo>
                    <a:pt x="553" y="446"/>
                  </a:lnTo>
                  <a:lnTo>
                    <a:pt x="565" y="454"/>
                  </a:lnTo>
                  <a:lnTo>
                    <a:pt x="578" y="460"/>
                  </a:lnTo>
                  <a:lnTo>
                    <a:pt x="592" y="466"/>
                  </a:lnTo>
                  <a:lnTo>
                    <a:pt x="606" y="471"/>
                  </a:lnTo>
                  <a:lnTo>
                    <a:pt x="621" y="475"/>
                  </a:lnTo>
                  <a:lnTo>
                    <a:pt x="635" y="479"/>
                  </a:lnTo>
                  <a:lnTo>
                    <a:pt x="651" y="480"/>
                  </a:lnTo>
                  <a:lnTo>
                    <a:pt x="666" y="480"/>
                  </a:lnTo>
                  <a:lnTo>
                    <a:pt x="666" y="480"/>
                  </a:lnTo>
                  <a:lnTo>
                    <a:pt x="682" y="480"/>
                  </a:lnTo>
                  <a:lnTo>
                    <a:pt x="698" y="479"/>
                  </a:lnTo>
                  <a:lnTo>
                    <a:pt x="712" y="475"/>
                  </a:lnTo>
                  <a:lnTo>
                    <a:pt x="727" y="471"/>
                  </a:lnTo>
                  <a:lnTo>
                    <a:pt x="741" y="466"/>
                  </a:lnTo>
                  <a:lnTo>
                    <a:pt x="755" y="460"/>
                  </a:lnTo>
                  <a:lnTo>
                    <a:pt x="768" y="454"/>
                  </a:lnTo>
                  <a:lnTo>
                    <a:pt x="780" y="446"/>
                  </a:lnTo>
                  <a:lnTo>
                    <a:pt x="792" y="437"/>
                  </a:lnTo>
                  <a:lnTo>
                    <a:pt x="803" y="428"/>
                  </a:lnTo>
                  <a:lnTo>
                    <a:pt x="814" y="418"/>
                  </a:lnTo>
                  <a:lnTo>
                    <a:pt x="823" y="406"/>
                  </a:lnTo>
                  <a:lnTo>
                    <a:pt x="833" y="394"/>
                  </a:lnTo>
                  <a:lnTo>
                    <a:pt x="841" y="381"/>
                  </a:lnTo>
                  <a:lnTo>
                    <a:pt x="850" y="367"/>
                  </a:lnTo>
                  <a:lnTo>
                    <a:pt x="857" y="353"/>
                  </a:lnTo>
                  <a:lnTo>
                    <a:pt x="891" y="281"/>
                  </a:lnTo>
                  <a:lnTo>
                    <a:pt x="891" y="365"/>
                  </a:lnTo>
                  <a:lnTo>
                    <a:pt x="891" y="365"/>
                  </a:lnTo>
                  <a:lnTo>
                    <a:pt x="931" y="324"/>
                  </a:lnTo>
                  <a:lnTo>
                    <a:pt x="967" y="284"/>
                  </a:lnTo>
                  <a:lnTo>
                    <a:pt x="1000" y="246"/>
                  </a:lnTo>
                  <a:lnTo>
                    <a:pt x="1015" y="225"/>
                  </a:lnTo>
                  <a:lnTo>
                    <a:pt x="1029" y="206"/>
                  </a:lnTo>
                  <a:lnTo>
                    <a:pt x="1029" y="206"/>
                  </a:lnTo>
                  <a:lnTo>
                    <a:pt x="1031" y="201"/>
                  </a:lnTo>
                  <a:lnTo>
                    <a:pt x="1032" y="197"/>
                  </a:lnTo>
                  <a:lnTo>
                    <a:pt x="1032" y="192"/>
                  </a:lnTo>
                  <a:lnTo>
                    <a:pt x="1031" y="188"/>
                  </a:lnTo>
                  <a:lnTo>
                    <a:pt x="1031" y="188"/>
                  </a:lnTo>
                  <a:lnTo>
                    <a:pt x="1020" y="171"/>
                  </a:lnTo>
                  <a:lnTo>
                    <a:pt x="1008" y="154"/>
                  </a:lnTo>
                  <a:lnTo>
                    <a:pt x="994" y="139"/>
                  </a:lnTo>
                  <a:lnTo>
                    <a:pt x="977" y="127"/>
                  </a:lnTo>
                  <a:lnTo>
                    <a:pt x="959" y="118"/>
                  </a:lnTo>
                  <a:lnTo>
                    <a:pt x="950" y="114"/>
                  </a:lnTo>
                  <a:lnTo>
                    <a:pt x="939" y="110"/>
                  </a:lnTo>
                  <a:lnTo>
                    <a:pt x="930" y="108"/>
                  </a:lnTo>
                  <a:lnTo>
                    <a:pt x="919" y="105"/>
                  </a:lnTo>
                  <a:lnTo>
                    <a:pt x="908" y="104"/>
                  </a:lnTo>
                  <a:lnTo>
                    <a:pt x="897" y="104"/>
                  </a:lnTo>
                  <a:lnTo>
                    <a:pt x="897" y="104"/>
                  </a:lnTo>
                  <a:lnTo>
                    <a:pt x="886" y="104"/>
                  </a:lnTo>
                  <a:lnTo>
                    <a:pt x="876" y="105"/>
                  </a:lnTo>
                  <a:lnTo>
                    <a:pt x="866" y="108"/>
                  </a:lnTo>
                  <a:lnTo>
                    <a:pt x="856" y="110"/>
                  </a:lnTo>
                  <a:lnTo>
                    <a:pt x="845" y="114"/>
                  </a:lnTo>
                  <a:lnTo>
                    <a:pt x="837" y="118"/>
                  </a:lnTo>
                  <a:lnTo>
                    <a:pt x="818" y="127"/>
                  </a:lnTo>
                  <a:lnTo>
                    <a:pt x="802" y="139"/>
                  </a:lnTo>
                  <a:lnTo>
                    <a:pt x="787" y="154"/>
                  </a:lnTo>
                  <a:lnTo>
                    <a:pt x="775" y="169"/>
                  </a:lnTo>
                  <a:lnTo>
                    <a:pt x="764" y="186"/>
                  </a:lnTo>
                  <a:lnTo>
                    <a:pt x="700" y="324"/>
                  </a:lnTo>
                  <a:lnTo>
                    <a:pt x="700" y="324"/>
                  </a:lnTo>
                  <a:lnTo>
                    <a:pt x="697" y="329"/>
                  </a:lnTo>
                  <a:lnTo>
                    <a:pt x="694" y="332"/>
                  </a:lnTo>
                  <a:lnTo>
                    <a:pt x="691" y="336"/>
                  </a:lnTo>
                  <a:lnTo>
                    <a:pt x="686" y="340"/>
                  </a:lnTo>
                  <a:lnTo>
                    <a:pt x="677" y="343"/>
                  </a:lnTo>
                  <a:lnTo>
                    <a:pt x="666" y="344"/>
                  </a:lnTo>
                  <a:lnTo>
                    <a:pt x="666" y="344"/>
                  </a:lnTo>
                  <a:lnTo>
                    <a:pt x="657" y="343"/>
                  </a:lnTo>
                  <a:lnTo>
                    <a:pt x="647" y="340"/>
                  </a:lnTo>
                  <a:lnTo>
                    <a:pt x="643" y="336"/>
                  </a:lnTo>
                  <a:lnTo>
                    <a:pt x="639" y="332"/>
                  </a:lnTo>
                  <a:lnTo>
                    <a:pt x="636" y="329"/>
                  </a:lnTo>
                  <a:lnTo>
                    <a:pt x="634" y="324"/>
                  </a:lnTo>
                  <a:lnTo>
                    <a:pt x="569" y="186"/>
                  </a:lnTo>
                  <a:lnTo>
                    <a:pt x="569" y="186"/>
                  </a:lnTo>
                  <a:lnTo>
                    <a:pt x="564" y="178"/>
                  </a:lnTo>
                  <a:lnTo>
                    <a:pt x="558" y="169"/>
                  </a:lnTo>
                  <a:lnTo>
                    <a:pt x="546" y="153"/>
                  </a:lnTo>
                  <a:lnTo>
                    <a:pt x="530" y="139"/>
                  </a:lnTo>
                  <a:lnTo>
                    <a:pt x="514" y="127"/>
                  </a:lnTo>
                  <a:lnTo>
                    <a:pt x="514" y="127"/>
                  </a:lnTo>
                  <a:lnTo>
                    <a:pt x="549" y="99"/>
                  </a:lnTo>
                  <a:lnTo>
                    <a:pt x="583" y="74"/>
                  </a:lnTo>
                  <a:lnTo>
                    <a:pt x="618" y="50"/>
                  </a:lnTo>
                  <a:lnTo>
                    <a:pt x="652" y="28"/>
                  </a:lnTo>
                  <a:lnTo>
                    <a:pt x="652" y="28"/>
                  </a:lnTo>
                  <a:lnTo>
                    <a:pt x="666" y="19"/>
                  </a:lnTo>
                  <a:lnTo>
                    <a:pt x="678" y="10"/>
                  </a:lnTo>
                  <a:lnTo>
                    <a:pt x="678" y="10"/>
                  </a:lnTo>
                  <a:lnTo>
                    <a:pt x="682" y="6"/>
                  </a:lnTo>
                  <a:lnTo>
                    <a:pt x="682" y="4"/>
                  </a:lnTo>
                  <a:lnTo>
                    <a:pt x="682" y="2"/>
                  </a:lnTo>
                  <a:lnTo>
                    <a:pt x="681" y="0"/>
                  </a:lnTo>
                  <a:lnTo>
                    <a:pt x="678" y="0"/>
                  </a:lnTo>
                  <a:lnTo>
                    <a:pt x="675" y="0"/>
                  </a:lnTo>
                  <a:lnTo>
                    <a:pt x="671" y="2"/>
                  </a:lnTo>
                  <a:lnTo>
                    <a:pt x="671" y="2"/>
                  </a:lnTo>
                  <a:lnTo>
                    <a:pt x="658" y="8"/>
                  </a:lnTo>
                  <a:lnTo>
                    <a:pt x="643" y="16"/>
                  </a:lnTo>
                  <a:lnTo>
                    <a:pt x="643" y="16"/>
                  </a:lnTo>
                  <a:lnTo>
                    <a:pt x="575" y="58"/>
                  </a:lnTo>
                  <a:lnTo>
                    <a:pt x="540" y="80"/>
                  </a:lnTo>
                  <a:lnTo>
                    <a:pt x="506" y="103"/>
                  </a:lnTo>
                  <a:lnTo>
                    <a:pt x="506" y="103"/>
                  </a:lnTo>
                  <a:lnTo>
                    <a:pt x="489" y="114"/>
                  </a:lnTo>
                  <a:lnTo>
                    <a:pt x="489" y="114"/>
                  </a:lnTo>
                  <a:lnTo>
                    <a:pt x="477" y="110"/>
                  </a:lnTo>
                  <a:lnTo>
                    <a:pt x="464" y="107"/>
                  </a:lnTo>
                  <a:lnTo>
                    <a:pt x="450" y="105"/>
                  </a:lnTo>
                  <a:lnTo>
                    <a:pt x="436" y="104"/>
                  </a:lnTo>
                  <a:lnTo>
                    <a:pt x="436" y="104"/>
                  </a:lnTo>
                  <a:lnTo>
                    <a:pt x="420" y="105"/>
                  </a:lnTo>
                  <a:lnTo>
                    <a:pt x="406" y="108"/>
                  </a:lnTo>
                  <a:lnTo>
                    <a:pt x="391" y="111"/>
                  </a:lnTo>
                  <a:lnTo>
                    <a:pt x="378" y="116"/>
                  </a:lnTo>
                  <a:lnTo>
                    <a:pt x="366" y="122"/>
                  </a:lnTo>
                  <a:lnTo>
                    <a:pt x="353" y="130"/>
                  </a:lnTo>
                  <a:lnTo>
                    <a:pt x="342" y="138"/>
                  </a:lnTo>
                  <a:lnTo>
                    <a:pt x="331" y="148"/>
                  </a:lnTo>
                  <a:lnTo>
                    <a:pt x="321" y="159"/>
                  </a:lnTo>
                  <a:lnTo>
                    <a:pt x="313" y="169"/>
                  </a:lnTo>
                  <a:lnTo>
                    <a:pt x="305" y="182"/>
                  </a:lnTo>
                  <a:lnTo>
                    <a:pt x="299" y="195"/>
                  </a:lnTo>
                  <a:lnTo>
                    <a:pt x="295" y="208"/>
                  </a:lnTo>
                  <a:lnTo>
                    <a:pt x="291" y="223"/>
                  </a:lnTo>
                  <a:lnTo>
                    <a:pt x="289" y="237"/>
                  </a:lnTo>
                  <a:lnTo>
                    <a:pt x="289" y="252"/>
                  </a:lnTo>
                  <a:lnTo>
                    <a:pt x="289" y="272"/>
                  </a:lnTo>
                  <a:lnTo>
                    <a:pt x="289" y="272"/>
                  </a:lnTo>
                  <a:lnTo>
                    <a:pt x="249" y="308"/>
                  </a:lnTo>
                  <a:lnTo>
                    <a:pt x="211" y="344"/>
                  </a:lnTo>
                  <a:lnTo>
                    <a:pt x="176" y="381"/>
                  </a:lnTo>
                  <a:lnTo>
                    <a:pt x="145" y="416"/>
                  </a:lnTo>
                  <a:lnTo>
                    <a:pt x="116" y="451"/>
                  </a:lnTo>
                  <a:lnTo>
                    <a:pt x="91" y="485"/>
                  </a:lnTo>
                  <a:lnTo>
                    <a:pt x="68" y="517"/>
                  </a:lnTo>
                  <a:lnTo>
                    <a:pt x="47" y="550"/>
                  </a:lnTo>
                  <a:lnTo>
                    <a:pt x="31" y="580"/>
                  </a:lnTo>
                  <a:lnTo>
                    <a:pt x="18" y="609"/>
                  </a:lnTo>
                  <a:lnTo>
                    <a:pt x="8" y="637"/>
                  </a:lnTo>
                  <a:lnTo>
                    <a:pt x="5" y="650"/>
                  </a:lnTo>
                  <a:lnTo>
                    <a:pt x="2" y="662"/>
                  </a:lnTo>
                  <a:lnTo>
                    <a:pt x="0" y="674"/>
                  </a:lnTo>
                  <a:lnTo>
                    <a:pt x="0" y="686"/>
                  </a:lnTo>
                  <a:lnTo>
                    <a:pt x="0" y="697"/>
                  </a:lnTo>
                  <a:lnTo>
                    <a:pt x="1" y="708"/>
                  </a:lnTo>
                  <a:lnTo>
                    <a:pt x="4" y="718"/>
                  </a:lnTo>
                  <a:lnTo>
                    <a:pt x="6" y="727"/>
                  </a:lnTo>
                  <a:lnTo>
                    <a:pt x="11" y="737"/>
                  </a:lnTo>
                  <a:lnTo>
                    <a:pt x="16" y="745"/>
                  </a:lnTo>
                  <a:lnTo>
                    <a:pt x="16" y="745"/>
                  </a:lnTo>
                  <a:lnTo>
                    <a:pt x="24" y="756"/>
                  </a:lnTo>
                  <a:lnTo>
                    <a:pt x="35" y="765"/>
                  </a:lnTo>
                  <a:lnTo>
                    <a:pt x="46" y="772"/>
                  </a:lnTo>
                  <a:lnTo>
                    <a:pt x="59" y="778"/>
                  </a:lnTo>
                  <a:lnTo>
                    <a:pt x="72" y="783"/>
                  </a:lnTo>
                  <a:lnTo>
                    <a:pt x="88" y="785"/>
                  </a:lnTo>
                  <a:lnTo>
                    <a:pt x="104" y="786"/>
                  </a:lnTo>
                  <a:lnTo>
                    <a:pt x="122" y="786"/>
                  </a:lnTo>
                  <a:lnTo>
                    <a:pt x="140" y="784"/>
                  </a:lnTo>
                  <a:lnTo>
                    <a:pt x="158" y="782"/>
                  </a:lnTo>
                  <a:lnTo>
                    <a:pt x="179" y="777"/>
                  </a:lnTo>
                  <a:lnTo>
                    <a:pt x="199" y="772"/>
                  </a:lnTo>
                  <a:lnTo>
                    <a:pt x="220" y="765"/>
                  </a:lnTo>
                  <a:lnTo>
                    <a:pt x="243" y="757"/>
                  </a:lnTo>
                  <a:lnTo>
                    <a:pt x="289" y="739"/>
                  </a:lnTo>
                  <a:lnTo>
                    <a:pt x="289" y="8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4" name="Freeform 42">
              <a:extLst>
                <a:ext uri="{FF2B5EF4-FFF2-40B4-BE49-F238E27FC236}">
                  <a16:creationId xmlns:a16="http://schemas.microsoft.com/office/drawing/2014/main" id="{2BF1A0E8-A187-7C40-B895-3F4FF6B4888B}"/>
                </a:ext>
              </a:extLst>
            </p:cNvPr>
            <p:cNvSpPr>
              <a:spLocks noEditPoints="1"/>
            </p:cNvSpPr>
            <p:nvPr/>
          </p:nvSpPr>
          <p:spPr bwMode="auto">
            <a:xfrm>
              <a:off x="4046538" y="938213"/>
              <a:ext cx="69850" cy="68263"/>
            </a:xfrm>
            <a:custGeom>
              <a:avLst/>
              <a:gdLst>
                <a:gd name="T0" fmla="*/ 0 w 87"/>
                <a:gd name="T1" fmla="*/ 44 h 87"/>
                <a:gd name="T2" fmla="*/ 4 w 87"/>
                <a:gd name="T3" fmla="*/ 27 h 87"/>
                <a:gd name="T4" fmla="*/ 14 w 87"/>
                <a:gd name="T5" fmla="*/ 12 h 87"/>
                <a:gd name="T6" fmla="*/ 27 w 87"/>
                <a:gd name="T7" fmla="*/ 4 h 87"/>
                <a:gd name="T8" fmla="*/ 44 w 87"/>
                <a:gd name="T9" fmla="*/ 0 h 87"/>
                <a:gd name="T10" fmla="*/ 52 w 87"/>
                <a:gd name="T11" fmla="*/ 0 h 87"/>
                <a:gd name="T12" fmla="*/ 68 w 87"/>
                <a:gd name="T13" fmla="*/ 7 h 87"/>
                <a:gd name="T14" fmla="*/ 80 w 87"/>
                <a:gd name="T15" fmla="*/ 19 h 87"/>
                <a:gd name="T16" fmla="*/ 86 w 87"/>
                <a:gd name="T17" fmla="*/ 35 h 87"/>
                <a:gd name="T18" fmla="*/ 87 w 87"/>
                <a:gd name="T19" fmla="*/ 44 h 87"/>
                <a:gd name="T20" fmla="*/ 84 w 87"/>
                <a:gd name="T21" fmla="*/ 61 h 87"/>
                <a:gd name="T22" fmla="*/ 75 w 87"/>
                <a:gd name="T23" fmla="*/ 74 h 87"/>
                <a:gd name="T24" fmla="*/ 61 w 87"/>
                <a:gd name="T25" fmla="*/ 83 h 87"/>
                <a:gd name="T26" fmla="*/ 44 w 87"/>
                <a:gd name="T27" fmla="*/ 87 h 87"/>
                <a:gd name="T28" fmla="*/ 35 w 87"/>
                <a:gd name="T29" fmla="*/ 86 h 87"/>
                <a:gd name="T30" fmla="*/ 20 w 87"/>
                <a:gd name="T31" fmla="*/ 80 h 87"/>
                <a:gd name="T32" fmla="*/ 8 w 87"/>
                <a:gd name="T33" fmla="*/ 68 h 87"/>
                <a:gd name="T34" fmla="*/ 2 w 87"/>
                <a:gd name="T35" fmla="*/ 52 h 87"/>
                <a:gd name="T36" fmla="*/ 0 w 87"/>
                <a:gd name="T37" fmla="*/ 44 h 87"/>
                <a:gd name="T38" fmla="*/ 76 w 87"/>
                <a:gd name="T39" fmla="*/ 44 h 87"/>
                <a:gd name="T40" fmla="*/ 74 w 87"/>
                <a:gd name="T41" fmla="*/ 29 h 87"/>
                <a:gd name="T42" fmla="*/ 67 w 87"/>
                <a:gd name="T43" fmla="*/ 18 h 87"/>
                <a:gd name="T44" fmla="*/ 57 w 87"/>
                <a:gd name="T45" fmla="*/ 11 h 87"/>
                <a:gd name="T46" fmla="*/ 44 w 87"/>
                <a:gd name="T47" fmla="*/ 9 h 87"/>
                <a:gd name="T48" fmla="*/ 38 w 87"/>
                <a:gd name="T49" fmla="*/ 9 h 87"/>
                <a:gd name="T50" fmla="*/ 26 w 87"/>
                <a:gd name="T51" fmla="*/ 13 h 87"/>
                <a:gd name="T52" fmla="*/ 16 w 87"/>
                <a:gd name="T53" fmla="*/ 23 h 87"/>
                <a:gd name="T54" fmla="*/ 11 w 87"/>
                <a:gd name="T55" fmla="*/ 36 h 87"/>
                <a:gd name="T56" fmla="*/ 11 w 87"/>
                <a:gd name="T57" fmla="*/ 44 h 87"/>
                <a:gd name="T58" fmla="*/ 14 w 87"/>
                <a:gd name="T59" fmla="*/ 57 h 87"/>
                <a:gd name="T60" fmla="*/ 21 w 87"/>
                <a:gd name="T61" fmla="*/ 69 h 87"/>
                <a:gd name="T62" fmla="*/ 31 w 87"/>
                <a:gd name="T63" fmla="*/ 76 h 87"/>
                <a:gd name="T64" fmla="*/ 44 w 87"/>
                <a:gd name="T65" fmla="*/ 79 h 87"/>
                <a:gd name="T66" fmla="*/ 51 w 87"/>
                <a:gd name="T67" fmla="*/ 77 h 87"/>
                <a:gd name="T68" fmla="*/ 62 w 87"/>
                <a:gd name="T69" fmla="*/ 73 h 87"/>
                <a:gd name="T70" fmla="*/ 72 w 87"/>
                <a:gd name="T71" fmla="*/ 63 h 87"/>
                <a:gd name="T72" fmla="*/ 76 w 87"/>
                <a:gd name="T73" fmla="*/ 51 h 87"/>
                <a:gd name="T74" fmla="*/ 76 w 87"/>
                <a:gd name="T75" fmla="*/ 44 h 87"/>
                <a:gd name="T76" fmla="*/ 45 w 87"/>
                <a:gd name="T77" fmla="*/ 18 h 87"/>
                <a:gd name="T78" fmla="*/ 53 w 87"/>
                <a:gd name="T79" fmla="*/ 19 h 87"/>
                <a:gd name="T80" fmla="*/ 61 w 87"/>
                <a:gd name="T81" fmla="*/ 24 h 87"/>
                <a:gd name="T82" fmla="*/ 63 w 87"/>
                <a:gd name="T83" fmla="*/ 33 h 87"/>
                <a:gd name="T84" fmla="*/ 63 w 87"/>
                <a:gd name="T85" fmla="*/ 39 h 87"/>
                <a:gd name="T86" fmla="*/ 56 w 87"/>
                <a:gd name="T87" fmla="*/ 45 h 87"/>
                <a:gd name="T88" fmla="*/ 64 w 87"/>
                <a:gd name="T89" fmla="*/ 68 h 87"/>
                <a:gd name="T90" fmla="*/ 41 w 87"/>
                <a:gd name="T91" fmla="*/ 47 h 87"/>
                <a:gd name="T92" fmla="*/ 37 w 87"/>
                <a:gd name="T93" fmla="*/ 68 h 87"/>
                <a:gd name="T94" fmla="*/ 27 w 87"/>
                <a:gd name="T95" fmla="*/ 18 h 87"/>
                <a:gd name="T96" fmla="*/ 44 w 87"/>
                <a:gd name="T97" fmla="*/ 40 h 87"/>
                <a:gd name="T98" fmla="*/ 49 w 87"/>
                <a:gd name="T99" fmla="*/ 40 h 87"/>
                <a:gd name="T100" fmla="*/ 53 w 87"/>
                <a:gd name="T101" fmla="*/ 36 h 87"/>
                <a:gd name="T102" fmla="*/ 55 w 87"/>
                <a:gd name="T103" fmla="*/ 33 h 87"/>
                <a:gd name="T104" fmla="*/ 51 w 87"/>
                <a:gd name="T105" fmla="*/ 27 h 87"/>
                <a:gd name="T106" fmla="*/ 45 w 87"/>
                <a:gd name="T107" fmla="*/ 26 h 87"/>
                <a:gd name="T108" fmla="*/ 37 w 87"/>
                <a:gd name="T109" fmla="*/ 4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 h="87">
                  <a:moveTo>
                    <a:pt x="0" y="44"/>
                  </a:moveTo>
                  <a:lnTo>
                    <a:pt x="0" y="44"/>
                  </a:lnTo>
                  <a:lnTo>
                    <a:pt x="2" y="35"/>
                  </a:lnTo>
                  <a:lnTo>
                    <a:pt x="4" y="27"/>
                  </a:lnTo>
                  <a:lnTo>
                    <a:pt x="8" y="19"/>
                  </a:lnTo>
                  <a:lnTo>
                    <a:pt x="14" y="12"/>
                  </a:lnTo>
                  <a:lnTo>
                    <a:pt x="20" y="7"/>
                  </a:lnTo>
                  <a:lnTo>
                    <a:pt x="27" y="4"/>
                  </a:lnTo>
                  <a:lnTo>
                    <a:pt x="35" y="0"/>
                  </a:lnTo>
                  <a:lnTo>
                    <a:pt x="44" y="0"/>
                  </a:lnTo>
                  <a:lnTo>
                    <a:pt x="44" y="0"/>
                  </a:lnTo>
                  <a:lnTo>
                    <a:pt x="52" y="0"/>
                  </a:lnTo>
                  <a:lnTo>
                    <a:pt x="61" y="4"/>
                  </a:lnTo>
                  <a:lnTo>
                    <a:pt x="68" y="7"/>
                  </a:lnTo>
                  <a:lnTo>
                    <a:pt x="75" y="12"/>
                  </a:lnTo>
                  <a:lnTo>
                    <a:pt x="80" y="19"/>
                  </a:lnTo>
                  <a:lnTo>
                    <a:pt x="84" y="27"/>
                  </a:lnTo>
                  <a:lnTo>
                    <a:pt x="86" y="35"/>
                  </a:lnTo>
                  <a:lnTo>
                    <a:pt x="87" y="44"/>
                  </a:lnTo>
                  <a:lnTo>
                    <a:pt x="87" y="44"/>
                  </a:lnTo>
                  <a:lnTo>
                    <a:pt x="86" y="52"/>
                  </a:lnTo>
                  <a:lnTo>
                    <a:pt x="84" y="61"/>
                  </a:lnTo>
                  <a:lnTo>
                    <a:pt x="80" y="68"/>
                  </a:lnTo>
                  <a:lnTo>
                    <a:pt x="75" y="74"/>
                  </a:lnTo>
                  <a:lnTo>
                    <a:pt x="68" y="80"/>
                  </a:lnTo>
                  <a:lnTo>
                    <a:pt x="61" y="83"/>
                  </a:lnTo>
                  <a:lnTo>
                    <a:pt x="52" y="86"/>
                  </a:lnTo>
                  <a:lnTo>
                    <a:pt x="44" y="87"/>
                  </a:lnTo>
                  <a:lnTo>
                    <a:pt x="44" y="87"/>
                  </a:lnTo>
                  <a:lnTo>
                    <a:pt x="35" y="86"/>
                  </a:lnTo>
                  <a:lnTo>
                    <a:pt x="27" y="83"/>
                  </a:lnTo>
                  <a:lnTo>
                    <a:pt x="20" y="80"/>
                  </a:lnTo>
                  <a:lnTo>
                    <a:pt x="14" y="74"/>
                  </a:lnTo>
                  <a:lnTo>
                    <a:pt x="8" y="68"/>
                  </a:lnTo>
                  <a:lnTo>
                    <a:pt x="4" y="61"/>
                  </a:lnTo>
                  <a:lnTo>
                    <a:pt x="2" y="52"/>
                  </a:lnTo>
                  <a:lnTo>
                    <a:pt x="0" y="44"/>
                  </a:lnTo>
                  <a:lnTo>
                    <a:pt x="0" y="44"/>
                  </a:lnTo>
                  <a:close/>
                  <a:moveTo>
                    <a:pt x="76" y="44"/>
                  </a:moveTo>
                  <a:lnTo>
                    <a:pt x="76" y="44"/>
                  </a:lnTo>
                  <a:lnTo>
                    <a:pt x="76" y="36"/>
                  </a:lnTo>
                  <a:lnTo>
                    <a:pt x="74" y="29"/>
                  </a:lnTo>
                  <a:lnTo>
                    <a:pt x="72" y="23"/>
                  </a:lnTo>
                  <a:lnTo>
                    <a:pt x="67" y="18"/>
                  </a:lnTo>
                  <a:lnTo>
                    <a:pt x="62" y="13"/>
                  </a:lnTo>
                  <a:lnTo>
                    <a:pt x="57" y="11"/>
                  </a:lnTo>
                  <a:lnTo>
                    <a:pt x="51" y="9"/>
                  </a:lnTo>
                  <a:lnTo>
                    <a:pt x="44" y="9"/>
                  </a:lnTo>
                  <a:lnTo>
                    <a:pt x="44" y="9"/>
                  </a:lnTo>
                  <a:lnTo>
                    <a:pt x="38" y="9"/>
                  </a:lnTo>
                  <a:lnTo>
                    <a:pt x="31" y="11"/>
                  </a:lnTo>
                  <a:lnTo>
                    <a:pt x="26" y="13"/>
                  </a:lnTo>
                  <a:lnTo>
                    <a:pt x="21" y="18"/>
                  </a:lnTo>
                  <a:lnTo>
                    <a:pt x="16" y="23"/>
                  </a:lnTo>
                  <a:lnTo>
                    <a:pt x="14" y="29"/>
                  </a:lnTo>
                  <a:lnTo>
                    <a:pt x="11" y="36"/>
                  </a:lnTo>
                  <a:lnTo>
                    <a:pt x="11" y="44"/>
                  </a:lnTo>
                  <a:lnTo>
                    <a:pt x="11" y="44"/>
                  </a:lnTo>
                  <a:lnTo>
                    <a:pt x="11" y="51"/>
                  </a:lnTo>
                  <a:lnTo>
                    <a:pt x="14" y="57"/>
                  </a:lnTo>
                  <a:lnTo>
                    <a:pt x="16" y="63"/>
                  </a:lnTo>
                  <a:lnTo>
                    <a:pt x="21" y="69"/>
                  </a:lnTo>
                  <a:lnTo>
                    <a:pt x="26" y="73"/>
                  </a:lnTo>
                  <a:lnTo>
                    <a:pt x="31" y="76"/>
                  </a:lnTo>
                  <a:lnTo>
                    <a:pt x="38" y="77"/>
                  </a:lnTo>
                  <a:lnTo>
                    <a:pt x="44" y="79"/>
                  </a:lnTo>
                  <a:lnTo>
                    <a:pt x="44" y="79"/>
                  </a:lnTo>
                  <a:lnTo>
                    <a:pt x="51" y="77"/>
                  </a:lnTo>
                  <a:lnTo>
                    <a:pt x="57" y="76"/>
                  </a:lnTo>
                  <a:lnTo>
                    <a:pt x="62" y="73"/>
                  </a:lnTo>
                  <a:lnTo>
                    <a:pt x="67" y="69"/>
                  </a:lnTo>
                  <a:lnTo>
                    <a:pt x="72" y="63"/>
                  </a:lnTo>
                  <a:lnTo>
                    <a:pt x="74" y="57"/>
                  </a:lnTo>
                  <a:lnTo>
                    <a:pt x="76" y="51"/>
                  </a:lnTo>
                  <a:lnTo>
                    <a:pt x="76" y="44"/>
                  </a:lnTo>
                  <a:lnTo>
                    <a:pt x="76" y="44"/>
                  </a:lnTo>
                  <a:close/>
                  <a:moveTo>
                    <a:pt x="27" y="18"/>
                  </a:moveTo>
                  <a:lnTo>
                    <a:pt x="45" y="18"/>
                  </a:lnTo>
                  <a:lnTo>
                    <a:pt x="45" y="18"/>
                  </a:lnTo>
                  <a:lnTo>
                    <a:pt x="53" y="19"/>
                  </a:lnTo>
                  <a:lnTo>
                    <a:pt x="60" y="22"/>
                  </a:lnTo>
                  <a:lnTo>
                    <a:pt x="61" y="24"/>
                  </a:lnTo>
                  <a:lnTo>
                    <a:pt x="62" y="27"/>
                  </a:lnTo>
                  <a:lnTo>
                    <a:pt x="63" y="33"/>
                  </a:lnTo>
                  <a:lnTo>
                    <a:pt x="63" y="33"/>
                  </a:lnTo>
                  <a:lnTo>
                    <a:pt x="63" y="39"/>
                  </a:lnTo>
                  <a:lnTo>
                    <a:pt x="61" y="42"/>
                  </a:lnTo>
                  <a:lnTo>
                    <a:pt x="56" y="45"/>
                  </a:lnTo>
                  <a:lnTo>
                    <a:pt x="51" y="46"/>
                  </a:lnTo>
                  <a:lnTo>
                    <a:pt x="64" y="68"/>
                  </a:lnTo>
                  <a:lnTo>
                    <a:pt x="55" y="68"/>
                  </a:lnTo>
                  <a:lnTo>
                    <a:pt x="41" y="47"/>
                  </a:lnTo>
                  <a:lnTo>
                    <a:pt x="37" y="47"/>
                  </a:lnTo>
                  <a:lnTo>
                    <a:pt x="37" y="68"/>
                  </a:lnTo>
                  <a:lnTo>
                    <a:pt x="27" y="68"/>
                  </a:lnTo>
                  <a:lnTo>
                    <a:pt x="27" y="18"/>
                  </a:lnTo>
                  <a:close/>
                  <a:moveTo>
                    <a:pt x="37" y="40"/>
                  </a:moveTo>
                  <a:lnTo>
                    <a:pt x="44" y="40"/>
                  </a:lnTo>
                  <a:lnTo>
                    <a:pt x="44" y="40"/>
                  </a:lnTo>
                  <a:lnTo>
                    <a:pt x="49" y="40"/>
                  </a:lnTo>
                  <a:lnTo>
                    <a:pt x="51" y="39"/>
                  </a:lnTo>
                  <a:lnTo>
                    <a:pt x="53" y="36"/>
                  </a:lnTo>
                  <a:lnTo>
                    <a:pt x="55" y="33"/>
                  </a:lnTo>
                  <a:lnTo>
                    <a:pt x="55" y="33"/>
                  </a:lnTo>
                  <a:lnTo>
                    <a:pt x="53" y="29"/>
                  </a:lnTo>
                  <a:lnTo>
                    <a:pt x="51" y="27"/>
                  </a:lnTo>
                  <a:lnTo>
                    <a:pt x="49" y="26"/>
                  </a:lnTo>
                  <a:lnTo>
                    <a:pt x="45" y="26"/>
                  </a:lnTo>
                  <a:lnTo>
                    <a:pt x="37" y="26"/>
                  </a:lnTo>
                  <a:lnTo>
                    <a:pt x="3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483851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and Photo/Graphic Right">
  <p:cSld name="ONE_COLUMN_TEXT">
    <p:bg>
      <p:bgPr>
        <a:gradFill>
          <a:gsLst>
            <a:gs pos="0">
              <a:srgbClr val="233E90"/>
            </a:gs>
            <a:gs pos="100000">
              <a:srgbClr val="1EA9E1"/>
            </a:gs>
          </a:gsLst>
          <a:lin ang="0" scaled="0"/>
        </a:gradFill>
        <a:effectLst/>
      </p:bgPr>
    </p:bg>
    <p:spTree>
      <p:nvGrpSpPr>
        <p:cNvPr id="1" name="Shape 245"/>
        <p:cNvGrpSpPr/>
        <p:nvPr/>
      </p:nvGrpSpPr>
      <p:grpSpPr>
        <a:xfrm>
          <a:off x="0" y="0"/>
          <a:ext cx="0" cy="0"/>
          <a:chOff x="0" y="0"/>
          <a:chExt cx="0" cy="0"/>
        </a:xfrm>
      </p:grpSpPr>
      <p:sp>
        <p:nvSpPr>
          <p:cNvPr id="246" name="Google Shape;246;p18"/>
          <p:cNvSpPr/>
          <p:nvPr/>
        </p:nvSpPr>
        <p:spPr>
          <a:xfrm>
            <a:off x="-7775" y="490125"/>
            <a:ext cx="9144000" cy="465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8"/>
          <p:cNvSpPr txBox="1">
            <a:spLocks noGrp="1"/>
          </p:cNvSpPr>
          <p:nvPr>
            <p:ph type="title"/>
          </p:nvPr>
        </p:nvSpPr>
        <p:spPr>
          <a:xfrm>
            <a:off x="272275" y="885975"/>
            <a:ext cx="2495400" cy="1381500"/>
          </a:xfrm>
          <a:prstGeom prst="rect">
            <a:avLst/>
          </a:prstGeom>
        </p:spPr>
        <p:txBody>
          <a:bodyPr spcFirstLastPara="1" wrap="square" lIns="0" tIns="91425" rIns="91425" bIns="91425" anchor="t" anchorCtr="0">
            <a:norm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48" name="Google Shape;248;p18"/>
          <p:cNvSpPr txBox="1">
            <a:spLocks noGrp="1"/>
          </p:cNvSpPr>
          <p:nvPr>
            <p:ph type="body" idx="1"/>
          </p:nvPr>
        </p:nvSpPr>
        <p:spPr>
          <a:xfrm>
            <a:off x="272275" y="2115300"/>
            <a:ext cx="2495400" cy="2634600"/>
          </a:xfrm>
          <a:prstGeom prst="rect">
            <a:avLst/>
          </a:prstGeom>
        </p:spPr>
        <p:txBody>
          <a:bodyPr spcFirstLastPara="1" wrap="square" lIns="0" tIns="91425" rIns="91425" bIns="91425" anchor="t" anchorCtr="0">
            <a:normAutofit/>
          </a:bodyPr>
          <a:lstStyle>
            <a:lvl1pPr marL="457200" lvl="0" indent="-368300">
              <a:spcBef>
                <a:spcPts val="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49" name="Google Shape;249;p1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50" name="Google Shape;250;p18">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1" name="Google Shape;251;p18">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52" name="Google Shape;252;p18">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53" name="Google Shape;253;p18">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sp>
        <p:nvSpPr>
          <p:cNvPr id="254" name="Google Shape;254;p18"/>
          <p:cNvSpPr>
            <a:spLocks noGrp="1"/>
          </p:cNvSpPr>
          <p:nvPr>
            <p:ph type="pic" idx="2"/>
          </p:nvPr>
        </p:nvSpPr>
        <p:spPr>
          <a:xfrm>
            <a:off x="2863650" y="809700"/>
            <a:ext cx="5951400" cy="3940200"/>
          </a:xfrm>
          <a:prstGeom prst="rect">
            <a:avLst/>
          </a:prstGeom>
          <a:noFill/>
          <a:ln>
            <a:noFill/>
          </a:ln>
        </p:spPr>
      </p:sp>
      <p:pic>
        <p:nvPicPr>
          <p:cNvPr id="255" name="Google Shape;255;p18"/>
          <p:cNvPicPr preferRelativeResize="0"/>
          <p:nvPr/>
        </p:nvPicPr>
        <p:blipFill rotWithShape="1">
          <a:blip r:embed="rId2">
            <a:alphaModFix/>
          </a:blip>
          <a:srcRect/>
          <a:stretch/>
        </p:blipFill>
        <p:spPr>
          <a:xfrm>
            <a:off x="129825" y="55825"/>
            <a:ext cx="1446323" cy="342525"/>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Close Black">
    <p:bg>
      <p:bgPr>
        <a:solidFill>
          <a:schemeClr val="tx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DC4FCCB-CCBE-7E4B-A589-0FC338EFFA64}"/>
              </a:ext>
            </a:extLst>
          </p:cNvPr>
          <p:cNvGrpSpPr/>
          <p:nvPr userDrawn="1"/>
        </p:nvGrpSpPr>
        <p:grpSpPr>
          <a:xfrm>
            <a:off x="2667581" y="2052649"/>
            <a:ext cx="3808839" cy="1038203"/>
            <a:chOff x="1233488" y="677863"/>
            <a:chExt cx="2882900" cy="785813"/>
          </a:xfrm>
          <a:solidFill>
            <a:schemeClr val="bg1"/>
          </a:solidFill>
        </p:grpSpPr>
        <p:sp>
          <p:nvSpPr>
            <p:cNvPr id="17" name="Freeform 35">
              <a:extLst>
                <a:ext uri="{FF2B5EF4-FFF2-40B4-BE49-F238E27FC236}">
                  <a16:creationId xmlns:a16="http://schemas.microsoft.com/office/drawing/2014/main" id="{433A1FF5-AF6D-124A-ACAF-A3575D9C6CA4}"/>
                </a:ext>
              </a:extLst>
            </p:cNvPr>
            <p:cNvSpPr>
              <a:spLocks/>
            </p:cNvSpPr>
            <p:nvPr/>
          </p:nvSpPr>
          <p:spPr bwMode="auto">
            <a:xfrm>
              <a:off x="2346326" y="944563"/>
              <a:ext cx="417513" cy="354013"/>
            </a:xfrm>
            <a:custGeom>
              <a:avLst/>
              <a:gdLst>
                <a:gd name="T0" fmla="*/ 310 w 525"/>
                <a:gd name="T1" fmla="*/ 445 h 445"/>
                <a:gd name="T2" fmla="*/ 250 w 525"/>
                <a:gd name="T3" fmla="*/ 440 h 445"/>
                <a:gd name="T4" fmla="*/ 193 w 525"/>
                <a:gd name="T5" fmla="*/ 428 h 445"/>
                <a:gd name="T6" fmla="*/ 140 w 525"/>
                <a:gd name="T7" fmla="*/ 409 h 445"/>
                <a:gd name="T8" fmla="*/ 94 w 525"/>
                <a:gd name="T9" fmla="*/ 383 h 445"/>
                <a:gd name="T10" fmla="*/ 55 w 525"/>
                <a:gd name="T11" fmla="*/ 350 h 445"/>
                <a:gd name="T12" fmla="*/ 25 w 525"/>
                <a:gd name="T13" fmla="*/ 313 h 445"/>
                <a:gd name="T14" fmla="*/ 14 w 525"/>
                <a:gd name="T15" fmla="*/ 291 h 445"/>
                <a:gd name="T16" fmla="*/ 7 w 525"/>
                <a:gd name="T17" fmla="*/ 269 h 445"/>
                <a:gd name="T18" fmla="*/ 1 w 525"/>
                <a:gd name="T19" fmla="*/ 246 h 445"/>
                <a:gd name="T20" fmla="*/ 0 w 525"/>
                <a:gd name="T21" fmla="*/ 222 h 445"/>
                <a:gd name="T22" fmla="*/ 0 w 525"/>
                <a:gd name="T23" fmla="*/ 210 h 445"/>
                <a:gd name="T24" fmla="*/ 3 w 525"/>
                <a:gd name="T25" fmla="*/ 187 h 445"/>
                <a:gd name="T26" fmla="*/ 11 w 525"/>
                <a:gd name="T27" fmla="*/ 164 h 445"/>
                <a:gd name="T28" fmla="*/ 19 w 525"/>
                <a:gd name="T29" fmla="*/ 143 h 445"/>
                <a:gd name="T30" fmla="*/ 38 w 525"/>
                <a:gd name="T31" fmla="*/ 113 h 445"/>
                <a:gd name="T32" fmla="*/ 73 w 525"/>
                <a:gd name="T33" fmla="*/ 78 h 445"/>
                <a:gd name="T34" fmla="*/ 116 w 525"/>
                <a:gd name="T35" fmla="*/ 48 h 445"/>
                <a:gd name="T36" fmla="*/ 166 w 525"/>
                <a:gd name="T37" fmla="*/ 25 h 445"/>
                <a:gd name="T38" fmla="*/ 221 w 525"/>
                <a:gd name="T39" fmla="*/ 9 h 445"/>
                <a:gd name="T40" fmla="*/ 281 w 525"/>
                <a:gd name="T41" fmla="*/ 1 h 445"/>
                <a:gd name="T42" fmla="*/ 311 w 525"/>
                <a:gd name="T43" fmla="*/ 0 h 445"/>
                <a:gd name="T44" fmla="*/ 364 w 525"/>
                <a:gd name="T45" fmla="*/ 3 h 445"/>
                <a:gd name="T46" fmla="*/ 416 w 525"/>
                <a:gd name="T47" fmla="*/ 14 h 445"/>
                <a:gd name="T48" fmla="*/ 468 w 525"/>
                <a:gd name="T49" fmla="*/ 32 h 445"/>
                <a:gd name="T50" fmla="*/ 523 w 525"/>
                <a:gd name="T51" fmla="*/ 58 h 445"/>
                <a:gd name="T52" fmla="*/ 471 w 525"/>
                <a:gd name="T53" fmla="*/ 124 h 445"/>
                <a:gd name="T54" fmla="*/ 434 w 525"/>
                <a:gd name="T55" fmla="*/ 108 h 445"/>
                <a:gd name="T56" fmla="*/ 396 w 525"/>
                <a:gd name="T57" fmla="*/ 98 h 445"/>
                <a:gd name="T58" fmla="*/ 355 w 525"/>
                <a:gd name="T59" fmla="*/ 90 h 445"/>
                <a:gd name="T60" fmla="*/ 311 w 525"/>
                <a:gd name="T61" fmla="*/ 88 h 445"/>
                <a:gd name="T62" fmla="*/ 298 w 525"/>
                <a:gd name="T63" fmla="*/ 89 h 445"/>
                <a:gd name="T64" fmla="*/ 271 w 525"/>
                <a:gd name="T65" fmla="*/ 93 h 445"/>
                <a:gd name="T66" fmla="*/ 246 w 525"/>
                <a:gd name="T67" fmla="*/ 100 h 445"/>
                <a:gd name="T68" fmla="*/ 222 w 525"/>
                <a:gd name="T69" fmla="*/ 112 h 445"/>
                <a:gd name="T70" fmla="*/ 200 w 525"/>
                <a:gd name="T71" fmla="*/ 128 h 445"/>
                <a:gd name="T72" fmla="*/ 182 w 525"/>
                <a:gd name="T73" fmla="*/ 150 h 445"/>
                <a:gd name="T74" fmla="*/ 170 w 525"/>
                <a:gd name="T75" fmla="*/ 175 h 445"/>
                <a:gd name="T76" fmla="*/ 163 w 525"/>
                <a:gd name="T77" fmla="*/ 205 h 445"/>
                <a:gd name="T78" fmla="*/ 162 w 525"/>
                <a:gd name="T79" fmla="*/ 222 h 445"/>
                <a:gd name="T80" fmla="*/ 165 w 525"/>
                <a:gd name="T81" fmla="*/ 256 h 445"/>
                <a:gd name="T82" fmla="*/ 175 w 525"/>
                <a:gd name="T83" fmla="*/ 284 h 445"/>
                <a:gd name="T84" fmla="*/ 191 w 525"/>
                <a:gd name="T85" fmla="*/ 306 h 445"/>
                <a:gd name="T86" fmla="*/ 210 w 525"/>
                <a:gd name="T87" fmla="*/ 326 h 445"/>
                <a:gd name="T88" fmla="*/ 233 w 525"/>
                <a:gd name="T89" fmla="*/ 339 h 445"/>
                <a:gd name="T90" fmla="*/ 258 w 525"/>
                <a:gd name="T91" fmla="*/ 349 h 445"/>
                <a:gd name="T92" fmla="*/ 285 w 525"/>
                <a:gd name="T93" fmla="*/ 355 h 445"/>
                <a:gd name="T94" fmla="*/ 311 w 525"/>
                <a:gd name="T95" fmla="*/ 357 h 445"/>
                <a:gd name="T96" fmla="*/ 333 w 525"/>
                <a:gd name="T97" fmla="*/ 356 h 445"/>
                <a:gd name="T98" fmla="*/ 375 w 525"/>
                <a:gd name="T99" fmla="*/ 352 h 445"/>
                <a:gd name="T100" fmla="*/ 416 w 525"/>
                <a:gd name="T101" fmla="*/ 344 h 445"/>
                <a:gd name="T102" fmla="*/ 455 w 525"/>
                <a:gd name="T103" fmla="*/ 332 h 445"/>
                <a:gd name="T104" fmla="*/ 525 w 525"/>
                <a:gd name="T105" fmla="*/ 393 h 445"/>
                <a:gd name="T106" fmla="*/ 501 w 525"/>
                <a:gd name="T107" fmla="*/ 405 h 445"/>
                <a:gd name="T108" fmla="*/ 451 w 525"/>
                <a:gd name="T109" fmla="*/ 425 h 445"/>
                <a:gd name="T110" fmla="*/ 397 w 525"/>
                <a:gd name="T111" fmla="*/ 438 h 445"/>
                <a:gd name="T112" fmla="*/ 340 w 525"/>
                <a:gd name="T113" fmla="*/ 444 h 445"/>
                <a:gd name="T114" fmla="*/ 310 w 525"/>
                <a:gd name="T11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5" h="445">
                  <a:moveTo>
                    <a:pt x="310" y="445"/>
                  </a:moveTo>
                  <a:lnTo>
                    <a:pt x="310" y="445"/>
                  </a:lnTo>
                  <a:lnTo>
                    <a:pt x="280" y="444"/>
                  </a:lnTo>
                  <a:lnTo>
                    <a:pt x="250" y="440"/>
                  </a:lnTo>
                  <a:lnTo>
                    <a:pt x="221" y="436"/>
                  </a:lnTo>
                  <a:lnTo>
                    <a:pt x="193" y="428"/>
                  </a:lnTo>
                  <a:lnTo>
                    <a:pt x="165" y="420"/>
                  </a:lnTo>
                  <a:lnTo>
                    <a:pt x="140" y="409"/>
                  </a:lnTo>
                  <a:lnTo>
                    <a:pt x="116" y="397"/>
                  </a:lnTo>
                  <a:lnTo>
                    <a:pt x="94" y="383"/>
                  </a:lnTo>
                  <a:lnTo>
                    <a:pt x="73" y="367"/>
                  </a:lnTo>
                  <a:lnTo>
                    <a:pt x="55" y="350"/>
                  </a:lnTo>
                  <a:lnTo>
                    <a:pt x="38" y="332"/>
                  </a:lnTo>
                  <a:lnTo>
                    <a:pt x="25" y="313"/>
                  </a:lnTo>
                  <a:lnTo>
                    <a:pt x="19" y="302"/>
                  </a:lnTo>
                  <a:lnTo>
                    <a:pt x="14" y="291"/>
                  </a:lnTo>
                  <a:lnTo>
                    <a:pt x="11" y="280"/>
                  </a:lnTo>
                  <a:lnTo>
                    <a:pt x="7" y="269"/>
                  </a:lnTo>
                  <a:lnTo>
                    <a:pt x="3" y="258"/>
                  </a:lnTo>
                  <a:lnTo>
                    <a:pt x="1" y="246"/>
                  </a:lnTo>
                  <a:lnTo>
                    <a:pt x="0" y="234"/>
                  </a:lnTo>
                  <a:lnTo>
                    <a:pt x="0" y="222"/>
                  </a:lnTo>
                  <a:lnTo>
                    <a:pt x="0" y="222"/>
                  </a:lnTo>
                  <a:lnTo>
                    <a:pt x="0" y="210"/>
                  </a:lnTo>
                  <a:lnTo>
                    <a:pt x="1" y="199"/>
                  </a:lnTo>
                  <a:lnTo>
                    <a:pt x="3" y="187"/>
                  </a:lnTo>
                  <a:lnTo>
                    <a:pt x="7" y="176"/>
                  </a:lnTo>
                  <a:lnTo>
                    <a:pt x="11" y="164"/>
                  </a:lnTo>
                  <a:lnTo>
                    <a:pt x="14" y="153"/>
                  </a:lnTo>
                  <a:lnTo>
                    <a:pt x="19" y="143"/>
                  </a:lnTo>
                  <a:lnTo>
                    <a:pt x="25" y="133"/>
                  </a:lnTo>
                  <a:lnTo>
                    <a:pt x="38" y="113"/>
                  </a:lnTo>
                  <a:lnTo>
                    <a:pt x="55" y="95"/>
                  </a:lnTo>
                  <a:lnTo>
                    <a:pt x="73" y="78"/>
                  </a:lnTo>
                  <a:lnTo>
                    <a:pt x="94" y="63"/>
                  </a:lnTo>
                  <a:lnTo>
                    <a:pt x="116" y="48"/>
                  </a:lnTo>
                  <a:lnTo>
                    <a:pt x="140" y="36"/>
                  </a:lnTo>
                  <a:lnTo>
                    <a:pt x="166" y="25"/>
                  </a:lnTo>
                  <a:lnTo>
                    <a:pt x="193" y="17"/>
                  </a:lnTo>
                  <a:lnTo>
                    <a:pt x="221" y="9"/>
                  </a:lnTo>
                  <a:lnTo>
                    <a:pt x="251" y="3"/>
                  </a:lnTo>
                  <a:lnTo>
                    <a:pt x="281" y="1"/>
                  </a:lnTo>
                  <a:lnTo>
                    <a:pt x="311" y="0"/>
                  </a:lnTo>
                  <a:lnTo>
                    <a:pt x="311" y="0"/>
                  </a:lnTo>
                  <a:lnTo>
                    <a:pt x="338" y="1"/>
                  </a:lnTo>
                  <a:lnTo>
                    <a:pt x="364" y="3"/>
                  </a:lnTo>
                  <a:lnTo>
                    <a:pt x="390" y="7"/>
                  </a:lnTo>
                  <a:lnTo>
                    <a:pt x="416" y="14"/>
                  </a:lnTo>
                  <a:lnTo>
                    <a:pt x="443" y="22"/>
                  </a:lnTo>
                  <a:lnTo>
                    <a:pt x="468" y="32"/>
                  </a:lnTo>
                  <a:lnTo>
                    <a:pt x="495" y="44"/>
                  </a:lnTo>
                  <a:lnTo>
                    <a:pt x="523" y="58"/>
                  </a:lnTo>
                  <a:lnTo>
                    <a:pt x="471" y="124"/>
                  </a:lnTo>
                  <a:lnTo>
                    <a:pt x="471" y="124"/>
                  </a:lnTo>
                  <a:lnTo>
                    <a:pt x="454" y="116"/>
                  </a:lnTo>
                  <a:lnTo>
                    <a:pt x="434" y="108"/>
                  </a:lnTo>
                  <a:lnTo>
                    <a:pt x="415" y="102"/>
                  </a:lnTo>
                  <a:lnTo>
                    <a:pt x="396" y="98"/>
                  </a:lnTo>
                  <a:lnTo>
                    <a:pt x="375" y="94"/>
                  </a:lnTo>
                  <a:lnTo>
                    <a:pt x="355" y="90"/>
                  </a:lnTo>
                  <a:lnTo>
                    <a:pt x="333" y="89"/>
                  </a:lnTo>
                  <a:lnTo>
                    <a:pt x="311" y="88"/>
                  </a:lnTo>
                  <a:lnTo>
                    <a:pt x="311" y="88"/>
                  </a:lnTo>
                  <a:lnTo>
                    <a:pt x="298" y="89"/>
                  </a:lnTo>
                  <a:lnTo>
                    <a:pt x="285" y="90"/>
                  </a:lnTo>
                  <a:lnTo>
                    <a:pt x="271" y="93"/>
                  </a:lnTo>
                  <a:lnTo>
                    <a:pt x="258" y="95"/>
                  </a:lnTo>
                  <a:lnTo>
                    <a:pt x="246" y="100"/>
                  </a:lnTo>
                  <a:lnTo>
                    <a:pt x="234" y="105"/>
                  </a:lnTo>
                  <a:lnTo>
                    <a:pt x="222" y="112"/>
                  </a:lnTo>
                  <a:lnTo>
                    <a:pt x="211" y="119"/>
                  </a:lnTo>
                  <a:lnTo>
                    <a:pt x="200" y="128"/>
                  </a:lnTo>
                  <a:lnTo>
                    <a:pt x="191" y="137"/>
                  </a:lnTo>
                  <a:lnTo>
                    <a:pt x="182" y="150"/>
                  </a:lnTo>
                  <a:lnTo>
                    <a:pt x="176" y="162"/>
                  </a:lnTo>
                  <a:lnTo>
                    <a:pt x="170" y="175"/>
                  </a:lnTo>
                  <a:lnTo>
                    <a:pt x="165" y="189"/>
                  </a:lnTo>
                  <a:lnTo>
                    <a:pt x="163" y="205"/>
                  </a:lnTo>
                  <a:lnTo>
                    <a:pt x="162" y="222"/>
                  </a:lnTo>
                  <a:lnTo>
                    <a:pt x="162" y="222"/>
                  </a:lnTo>
                  <a:lnTo>
                    <a:pt x="163" y="240"/>
                  </a:lnTo>
                  <a:lnTo>
                    <a:pt x="165" y="256"/>
                  </a:lnTo>
                  <a:lnTo>
                    <a:pt x="170" y="270"/>
                  </a:lnTo>
                  <a:lnTo>
                    <a:pt x="175" y="284"/>
                  </a:lnTo>
                  <a:lnTo>
                    <a:pt x="182" y="296"/>
                  </a:lnTo>
                  <a:lnTo>
                    <a:pt x="191" y="306"/>
                  </a:lnTo>
                  <a:lnTo>
                    <a:pt x="200" y="317"/>
                  </a:lnTo>
                  <a:lnTo>
                    <a:pt x="210" y="326"/>
                  </a:lnTo>
                  <a:lnTo>
                    <a:pt x="221" y="333"/>
                  </a:lnTo>
                  <a:lnTo>
                    <a:pt x="233" y="339"/>
                  </a:lnTo>
                  <a:lnTo>
                    <a:pt x="245" y="345"/>
                  </a:lnTo>
                  <a:lnTo>
                    <a:pt x="258" y="349"/>
                  </a:lnTo>
                  <a:lnTo>
                    <a:pt x="271" y="352"/>
                  </a:lnTo>
                  <a:lnTo>
                    <a:pt x="285" y="355"/>
                  </a:lnTo>
                  <a:lnTo>
                    <a:pt x="298" y="356"/>
                  </a:lnTo>
                  <a:lnTo>
                    <a:pt x="311" y="357"/>
                  </a:lnTo>
                  <a:lnTo>
                    <a:pt x="311" y="357"/>
                  </a:lnTo>
                  <a:lnTo>
                    <a:pt x="333" y="356"/>
                  </a:lnTo>
                  <a:lnTo>
                    <a:pt x="355" y="355"/>
                  </a:lnTo>
                  <a:lnTo>
                    <a:pt x="375" y="352"/>
                  </a:lnTo>
                  <a:lnTo>
                    <a:pt x="396" y="349"/>
                  </a:lnTo>
                  <a:lnTo>
                    <a:pt x="416" y="344"/>
                  </a:lnTo>
                  <a:lnTo>
                    <a:pt x="436" y="338"/>
                  </a:lnTo>
                  <a:lnTo>
                    <a:pt x="455" y="332"/>
                  </a:lnTo>
                  <a:lnTo>
                    <a:pt x="473" y="325"/>
                  </a:lnTo>
                  <a:lnTo>
                    <a:pt x="525" y="393"/>
                  </a:lnTo>
                  <a:lnTo>
                    <a:pt x="525" y="393"/>
                  </a:lnTo>
                  <a:lnTo>
                    <a:pt x="501" y="405"/>
                  </a:lnTo>
                  <a:lnTo>
                    <a:pt x="477" y="415"/>
                  </a:lnTo>
                  <a:lnTo>
                    <a:pt x="451" y="425"/>
                  </a:lnTo>
                  <a:lnTo>
                    <a:pt x="425" y="432"/>
                  </a:lnTo>
                  <a:lnTo>
                    <a:pt x="397" y="438"/>
                  </a:lnTo>
                  <a:lnTo>
                    <a:pt x="369" y="442"/>
                  </a:lnTo>
                  <a:lnTo>
                    <a:pt x="340" y="444"/>
                  </a:lnTo>
                  <a:lnTo>
                    <a:pt x="310" y="445"/>
                  </a:lnTo>
                  <a:lnTo>
                    <a:pt x="310" y="4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2"/>
                </a:solidFill>
                <a:effectLst/>
                <a:uLnTx/>
                <a:uFillTx/>
                <a:latin typeface="Arial" panose="020B0604020202020204"/>
                <a:ea typeface="+mn-ea"/>
                <a:cs typeface="+mn-cs"/>
              </a:endParaRPr>
            </a:p>
          </p:txBody>
        </p:sp>
        <p:sp>
          <p:nvSpPr>
            <p:cNvPr id="18" name="Freeform 36">
              <a:extLst>
                <a:ext uri="{FF2B5EF4-FFF2-40B4-BE49-F238E27FC236}">
                  <a16:creationId xmlns:a16="http://schemas.microsoft.com/office/drawing/2014/main" id="{7CB889FE-2D70-0A49-B056-1C7476B8F792}"/>
                </a:ext>
              </a:extLst>
            </p:cNvPr>
            <p:cNvSpPr>
              <a:spLocks noEditPoints="1"/>
            </p:cNvSpPr>
            <p:nvPr/>
          </p:nvSpPr>
          <p:spPr bwMode="auto">
            <a:xfrm>
              <a:off x="3087688" y="942976"/>
              <a:ext cx="493713" cy="355600"/>
            </a:xfrm>
            <a:custGeom>
              <a:avLst/>
              <a:gdLst>
                <a:gd name="T0" fmla="*/ 459 w 622"/>
                <a:gd name="T1" fmla="*/ 241 h 447"/>
                <a:gd name="T2" fmla="*/ 447 w 622"/>
                <a:gd name="T3" fmla="*/ 285 h 447"/>
                <a:gd name="T4" fmla="*/ 421 w 622"/>
                <a:gd name="T5" fmla="*/ 318 h 447"/>
                <a:gd name="T6" fmla="*/ 389 w 622"/>
                <a:gd name="T7" fmla="*/ 341 h 447"/>
                <a:gd name="T8" fmla="*/ 350 w 622"/>
                <a:gd name="T9" fmla="*/ 354 h 447"/>
                <a:gd name="T10" fmla="*/ 310 w 622"/>
                <a:gd name="T11" fmla="*/ 358 h 447"/>
                <a:gd name="T12" fmla="*/ 285 w 622"/>
                <a:gd name="T13" fmla="*/ 357 h 447"/>
                <a:gd name="T14" fmla="*/ 245 w 622"/>
                <a:gd name="T15" fmla="*/ 346 h 447"/>
                <a:gd name="T16" fmla="*/ 210 w 622"/>
                <a:gd name="T17" fmla="*/ 326 h 447"/>
                <a:gd name="T18" fmla="*/ 182 w 622"/>
                <a:gd name="T19" fmla="*/ 297 h 447"/>
                <a:gd name="T20" fmla="*/ 165 w 622"/>
                <a:gd name="T21" fmla="*/ 258 h 447"/>
                <a:gd name="T22" fmla="*/ 162 w 622"/>
                <a:gd name="T23" fmla="*/ 224 h 447"/>
                <a:gd name="T24" fmla="*/ 169 w 622"/>
                <a:gd name="T25" fmla="*/ 175 h 447"/>
                <a:gd name="T26" fmla="*/ 191 w 622"/>
                <a:gd name="T27" fmla="*/ 139 h 447"/>
                <a:gd name="T28" fmla="*/ 221 w 622"/>
                <a:gd name="T29" fmla="*/ 113 h 447"/>
                <a:gd name="T30" fmla="*/ 258 w 622"/>
                <a:gd name="T31" fmla="*/ 97 h 447"/>
                <a:gd name="T32" fmla="*/ 298 w 622"/>
                <a:gd name="T33" fmla="*/ 90 h 447"/>
                <a:gd name="T34" fmla="*/ 323 w 622"/>
                <a:gd name="T35" fmla="*/ 90 h 447"/>
                <a:gd name="T36" fmla="*/ 363 w 622"/>
                <a:gd name="T37" fmla="*/ 97 h 447"/>
                <a:gd name="T38" fmla="*/ 400 w 622"/>
                <a:gd name="T39" fmla="*/ 113 h 447"/>
                <a:gd name="T40" fmla="*/ 431 w 622"/>
                <a:gd name="T41" fmla="*/ 139 h 447"/>
                <a:gd name="T42" fmla="*/ 451 w 622"/>
                <a:gd name="T43" fmla="*/ 175 h 447"/>
                <a:gd name="T44" fmla="*/ 460 w 622"/>
                <a:gd name="T45" fmla="*/ 224 h 447"/>
                <a:gd name="T46" fmla="*/ 310 w 622"/>
                <a:gd name="T47" fmla="*/ 447 h 447"/>
                <a:gd name="T48" fmla="*/ 401 w 622"/>
                <a:gd name="T49" fmla="*/ 437 h 447"/>
                <a:gd name="T50" fmla="*/ 482 w 622"/>
                <a:gd name="T51" fmla="*/ 411 h 447"/>
                <a:gd name="T52" fmla="*/ 548 w 622"/>
                <a:gd name="T53" fmla="*/ 369 h 447"/>
                <a:gd name="T54" fmla="*/ 596 w 622"/>
                <a:gd name="T55" fmla="*/ 313 h 447"/>
                <a:gd name="T56" fmla="*/ 612 w 622"/>
                <a:gd name="T57" fmla="*/ 282 h 447"/>
                <a:gd name="T58" fmla="*/ 620 w 622"/>
                <a:gd name="T59" fmla="*/ 248 h 447"/>
                <a:gd name="T60" fmla="*/ 622 w 622"/>
                <a:gd name="T61" fmla="*/ 224 h 447"/>
                <a:gd name="T62" fmla="*/ 618 w 622"/>
                <a:gd name="T63" fmla="*/ 189 h 447"/>
                <a:gd name="T64" fmla="*/ 607 w 622"/>
                <a:gd name="T65" fmla="*/ 155 h 447"/>
                <a:gd name="T66" fmla="*/ 583 w 622"/>
                <a:gd name="T67" fmla="*/ 115 h 447"/>
                <a:gd name="T68" fmla="*/ 529 w 622"/>
                <a:gd name="T69" fmla="*/ 63 h 447"/>
                <a:gd name="T70" fmla="*/ 456 w 622"/>
                <a:gd name="T71" fmla="*/ 27 h 447"/>
                <a:gd name="T72" fmla="*/ 372 w 622"/>
                <a:gd name="T73" fmla="*/ 5 h 447"/>
                <a:gd name="T74" fmla="*/ 310 w 622"/>
                <a:gd name="T75" fmla="*/ 0 h 447"/>
                <a:gd name="T76" fmla="*/ 221 w 622"/>
                <a:gd name="T77" fmla="*/ 10 h 447"/>
                <a:gd name="T78" fmla="*/ 140 w 622"/>
                <a:gd name="T79" fmla="*/ 38 h 447"/>
                <a:gd name="T80" fmla="*/ 72 w 622"/>
                <a:gd name="T81" fmla="*/ 79 h 447"/>
                <a:gd name="T82" fmla="*/ 25 w 622"/>
                <a:gd name="T83" fmla="*/ 134 h 447"/>
                <a:gd name="T84" fmla="*/ 10 w 622"/>
                <a:gd name="T85" fmla="*/ 166 h 447"/>
                <a:gd name="T86" fmla="*/ 1 w 622"/>
                <a:gd name="T87" fmla="*/ 200 h 447"/>
                <a:gd name="T88" fmla="*/ 0 w 622"/>
                <a:gd name="T89" fmla="*/ 224 h 447"/>
                <a:gd name="T90" fmla="*/ 4 w 622"/>
                <a:gd name="T91" fmla="*/ 259 h 447"/>
                <a:gd name="T92" fmla="*/ 14 w 622"/>
                <a:gd name="T93" fmla="*/ 293 h 447"/>
                <a:gd name="T94" fmla="*/ 39 w 622"/>
                <a:gd name="T95" fmla="*/ 332 h 447"/>
                <a:gd name="T96" fmla="*/ 93 w 622"/>
                <a:gd name="T97" fmla="*/ 384 h 447"/>
                <a:gd name="T98" fmla="*/ 165 w 622"/>
                <a:gd name="T99" fmla="*/ 421 h 447"/>
                <a:gd name="T100" fmla="*/ 250 w 622"/>
                <a:gd name="T101" fmla="*/ 442 h 447"/>
                <a:gd name="T102" fmla="*/ 310 w 622"/>
                <a:gd name="T103"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2" h="447">
                  <a:moveTo>
                    <a:pt x="460" y="224"/>
                  </a:moveTo>
                  <a:lnTo>
                    <a:pt x="460" y="224"/>
                  </a:lnTo>
                  <a:lnTo>
                    <a:pt x="459" y="241"/>
                  </a:lnTo>
                  <a:lnTo>
                    <a:pt x="456" y="258"/>
                  </a:lnTo>
                  <a:lnTo>
                    <a:pt x="451" y="272"/>
                  </a:lnTo>
                  <a:lnTo>
                    <a:pt x="447" y="285"/>
                  </a:lnTo>
                  <a:lnTo>
                    <a:pt x="439" y="297"/>
                  </a:lnTo>
                  <a:lnTo>
                    <a:pt x="431" y="308"/>
                  </a:lnTo>
                  <a:lnTo>
                    <a:pt x="421" y="318"/>
                  </a:lnTo>
                  <a:lnTo>
                    <a:pt x="412" y="326"/>
                  </a:lnTo>
                  <a:lnTo>
                    <a:pt x="400" y="335"/>
                  </a:lnTo>
                  <a:lnTo>
                    <a:pt x="389" y="341"/>
                  </a:lnTo>
                  <a:lnTo>
                    <a:pt x="375" y="346"/>
                  </a:lnTo>
                  <a:lnTo>
                    <a:pt x="363" y="351"/>
                  </a:lnTo>
                  <a:lnTo>
                    <a:pt x="350" y="354"/>
                  </a:lnTo>
                  <a:lnTo>
                    <a:pt x="337" y="357"/>
                  </a:lnTo>
                  <a:lnTo>
                    <a:pt x="323" y="358"/>
                  </a:lnTo>
                  <a:lnTo>
                    <a:pt x="310" y="358"/>
                  </a:lnTo>
                  <a:lnTo>
                    <a:pt x="310" y="358"/>
                  </a:lnTo>
                  <a:lnTo>
                    <a:pt x="298" y="358"/>
                  </a:lnTo>
                  <a:lnTo>
                    <a:pt x="285" y="357"/>
                  </a:lnTo>
                  <a:lnTo>
                    <a:pt x="272" y="354"/>
                  </a:lnTo>
                  <a:lnTo>
                    <a:pt x="258" y="351"/>
                  </a:lnTo>
                  <a:lnTo>
                    <a:pt x="245" y="346"/>
                  </a:lnTo>
                  <a:lnTo>
                    <a:pt x="233" y="341"/>
                  </a:lnTo>
                  <a:lnTo>
                    <a:pt x="221" y="335"/>
                  </a:lnTo>
                  <a:lnTo>
                    <a:pt x="210" y="326"/>
                  </a:lnTo>
                  <a:lnTo>
                    <a:pt x="200" y="318"/>
                  </a:lnTo>
                  <a:lnTo>
                    <a:pt x="191" y="308"/>
                  </a:lnTo>
                  <a:lnTo>
                    <a:pt x="182" y="297"/>
                  </a:lnTo>
                  <a:lnTo>
                    <a:pt x="175" y="285"/>
                  </a:lnTo>
                  <a:lnTo>
                    <a:pt x="169" y="272"/>
                  </a:lnTo>
                  <a:lnTo>
                    <a:pt x="165" y="258"/>
                  </a:lnTo>
                  <a:lnTo>
                    <a:pt x="163" y="241"/>
                  </a:lnTo>
                  <a:lnTo>
                    <a:pt x="162" y="224"/>
                  </a:lnTo>
                  <a:lnTo>
                    <a:pt x="162" y="224"/>
                  </a:lnTo>
                  <a:lnTo>
                    <a:pt x="163" y="207"/>
                  </a:lnTo>
                  <a:lnTo>
                    <a:pt x="165" y="191"/>
                  </a:lnTo>
                  <a:lnTo>
                    <a:pt x="169" y="175"/>
                  </a:lnTo>
                  <a:lnTo>
                    <a:pt x="175" y="162"/>
                  </a:lnTo>
                  <a:lnTo>
                    <a:pt x="182" y="150"/>
                  </a:lnTo>
                  <a:lnTo>
                    <a:pt x="191" y="139"/>
                  </a:lnTo>
                  <a:lnTo>
                    <a:pt x="200" y="130"/>
                  </a:lnTo>
                  <a:lnTo>
                    <a:pt x="210" y="121"/>
                  </a:lnTo>
                  <a:lnTo>
                    <a:pt x="221" y="113"/>
                  </a:lnTo>
                  <a:lnTo>
                    <a:pt x="233" y="107"/>
                  </a:lnTo>
                  <a:lnTo>
                    <a:pt x="245" y="102"/>
                  </a:lnTo>
                  <a:lnTo>
                    <a:pt x="258" y="97"/>
                  </a:lnTo>
                  <a:lnTo>
                    <a:pt x="272" y="93"/>
                  </a:lnTo>
                  <a:lnTo>
                    <a:pt x="285" y="91"/>
                  </a:lnTo>
                  <a:lnTo>
                    <a:pt x="298" y="90"/>
                  </a:lnTo>
                  <a:lnTo>
                    <a:pt x="310" y="90"/>
                  </a:lnTo>
                  <a:lnTo>
                    <a:pt x="310" y="90"/>
                  </a:lnTo>
                  <a:lnTo>
                    <a:pt x="323" y="90"/>
                  </a:lnTo>
                  <a:lnTo>
                    <a:pt x="337" y="91"/>
                  </a:lnTo>
                  <a:lnTo>
                    <a:pt x="350" y="93"/>
                  </a:lnTo>
                  <a:lnTo>
                    <a:pt x="363" y="97"/>
                  </a:lnTo>
                  <a:lnTo>
                    <a:pt x="375" y="102"/>
                  </a:lnTo>
                  <a:lnTo>
                    <a:pt x="389" y="107"/>
                  </a:lnTo>
                  <a:lnTo>
                    <a:pt x="400" y="113"/>
                  </a:lnTo>
                  <a:lnTo>
                    <a:pt x="412" y="121"/>
                  </a:lnTo>
                  <a:lnTo>
                    <a:pt x="421" y="130"/>
                  </a:lnTo>
                  <a:lnTo>
                    <a:pt x="431" y="139"/>
                  </a:lnTo>
                  <a:lnTo>
                    <a:pt x="439" y="150"/>
                  </a:lnTo>
                  <a:lnTo>
                    <a:pt x="447" y="162"/>
                  </a:lnTo>
                  <a:lnTo>
                    <a:pt x="451" y="175"/>
                  </a:lnTo>
                  <a:lnTo>
                    <a:pt x="456" y="191"/>
                  </a:lnTo>
                  <a:lnTo>
                    <a:pt x="459" y="207"/>
                  </a:lnTo>
                  <a:lnTo>
                    <a:pt x="460" y="224"/>
                  </a:lnTo>
                  <a:lnTo>
                    <a:pt x="460" y="224"/>
                  </a:lnTo>
                  <a:close/>
                  <a:moveTo>
                    <a:pt x="310" y="447"/>
                  </a:moveTo>
                  <a:lnTo>
                    <a:pt x="310" y="447"/>
                  </a:lnTo>
                  <a:lnTo>
                    <a:pt x="342" y="446"/>
                  </a:lnTo>
                  <a:lnTo>
                    <a:pt x="372" y="442"/>
                  </a:lnTo>
                  <a:lnTo>
                    <a:pt x="401" y="437"/>
                  </a:lnTo>
                  <a:lnTo>
                    <a:pt x="429" y="430"/>
                  </a:lnTo>
                  <a:lnTo>
                    <a:pt x="456" y="421"/>
                  </a:lnTo>
                  <a:lnTo>
                    <a:pt x="482" y="411"/>
                  </a:lnTo>
                  <a:lnTo>
                    <a:pt x="506" y="398"/>
                  </a:lnTo>
                  <a:lnTo>
                    <a:pt x="529" y="384"/>
                  </a:lnTo>
                  <a:lnTo>
                    <a:pt x="548" y="369"/>
                  </a:lnTo>
                  <a:lnTo>
                    <a:pt x="567" y="352"/>
                  </a:lnTo>
                  <a:lnTo>
                    <a:pt x="583" y="332"/>
                  </a:lnTo>
                  <a:lnTo>
                    <a:pt x="596" y="313"/>
                  </a:lnTo>
                  <a:lnTo>
                    <a:pt x="602" y="303"/>
                  </a:lnTo>
                  <a:lnTo>
                    <a:pt x="607" y="293"/>
                  </a:lnTo>
                  <a:lnTo>
                    <a:pt x="612" y="282"/>
                  </a:lnTo>
                  <a:lnTo>
                    <a:pt x="616" y="271"/>
                  </a:lnTo>
                  <a:lnTo>
                    <a:pt x="618" y="259"/>
                  </a:lnTo>
                  <a:lnTo>
                    <a:pt x="620" y="248"/>
                  </a:lnTo>
                  <a:lnTo>
                    <a:pt x="622" y="236"/>
                  </a:lnTo>
                  <a:lnTo>
                    <a:pt x="622" y="224"/>
                  </a:lnTo>
                  <a:lnTo>
                    <a:pt x="622" y="224"/>
                  </a:lnTo>
                  <a:lnTo>
                    <a:pt x="622" y="212"/>
                  </a:lnTo>
                  <a:lnTo>
                    <a:pt x="620" y="200"/>
                  </a:lnTo>
                  <a:lnTo>
                    <a:pt x="618" y="189"/>
                  </a:lnTo>
                  <a:lnTo>
                    <a:pt x="616" y="177"/>
                  </a:lnTo>
                  <a:lnTo>
                    <a:pt x="612" y="166"/>
                  </a:lnTo>
                  <a:lnTo>
                    <a:pt x="607" y="155"/>
                  </a:lnTo>
                  <a:lnTo>
                    <a:pt x="602" y="144"/>
                  </a:lnTo>
                  <a:lnTo>
                    <a:pt x="596" y="134"/>
                  </a:lnTo>
                  <a:lnTo>
                    <a:pt x="583" y="115"/>
                  </a:lnTo>
                  <a:lnTo>
                    <a:pt x="567" y="96"/>
                  </a:lnTo>
                  <a:lnTo>
                    <a:pt x="548" y="79"/>
                  </a:lnTo>
                  <a:lnTo>
                    <a:pt x="529" y="63"/>
                  </a:lnTo>
                  <a:lnTo>
                    <a:pt x="506" y="50"/>
                  </a:lnTo>
                  <a:lnTo>
                    <a:pt x="482" y="38"/>
                  </a:lnTo>
                  <a:lnTo>
                    <a:pt x="456" y="27"/>
                  </a:lnTo>
                  <a:lnTo>
                    <a:pt x="429" y="17"/>
                  </a:lnTo>
                  <a:lnTo>
                    <a:pt x="401" y="10"/>
                  </a:lnTo>
                  <a:lnTo>
                    <a:pt x="372" y="5"/>
                  </a:lnTo>
                  <a:lnTo>
                    <a:pt x="342" y="2"/>
                  </a:lnTo>
                  <a:lnTo>
                    <a:pt x="310" y="0"/>
                  </a:lnTo>
                  <a:lnTo>
                    <a:pt x="310" y="0"/>
                  </a:lnTo>
                  <a:lnTo>
                    <a:pt x="280" y="2"/>
                  </a:lnTo>
                  <a:lnTo>
                    <a:pt x="250" y="5"/>
                  </a:lnTo>
                  <a:lnTo>
                    <a:pt x="221" y="10"/>
                  </a:lnTo>
                  <a:lnTo>
                    <a:pt x="193" y="17"/>
                  </a:lnTo>
                  <a:lnTo>
                    <a:pt x="165" y="27"/>
                  </a:lnTo>
                  <a:lnTo>
                    <a:pt x="140" y="38"/>
                  </a:lnTo>
                  <a:lnTo>
                    <a:pt x="116" y="50"/>
                  </a:lnTo>
                  <a:lnTo>
                    <a:pt x="93" y="63"/>
                  </a:lnTo>
                  <a:lnTo>
                    <a:pt x="72" y="79"/>
                  </a:lnTo>
                  <a:lnTo>
                    <a:pt x="54" y="96"/>
                  </a:lnTo>
                  <a:lnTo>
                    <a:pt x="39" y="115"/>
                  </a:lnTo>
                  <a:lnTo>
                    <a:pt x="25" y="134"/>
                  </a:lnTo>
                  <a:lnTo>
                    <a:pt x="19" y="144"/>
                  </a:lnTo>
                  <a:lnTo>
                    <a:pt x="14" y="155"/>
                  </a:lnTo>
                  <a:lnTo>
                    <a:pt x="10" y="166"/>
                  </a:lnTo>
                  <a:lnTo>
                    <a:pt x="6" y="177"/>
                  </a:lnTo>
                  <a:lnTo>
                    <a:pt x="4" y="189"/>
                  </a:lnTo>
                  <a:lnTo>
                    <a:pt x="1" y="200"/>
                  </a:lnTo>
                  <a:lnTo>
                    <a:pt x="0" y="212"/>
                  </a:lnTo>
                  <a:lnTo>
                    <a:pt x="0" y="224"/>
                  </a:lnTo>
                  <a:lnTo>
                    <a:pt x="0" y="224"/>
                  </a:lnTo>
                  <a:lnTo>
                    <a:pt x="0" y="236"/>
                  </a:lnTo>
                  <a:lnTo>
                    <a:pt x="1" y="248"/>
                  </a:lnTo>
                  <a:lnTo>
                    <a:pt x="4" y="259"/>
                  </a:lnTo>
                  <a:lnTo>
                    <a:pt x="6" y="271"/>
                  </a:lnTo>
                  <a:lnTo>
                    <a:pt x="10" y="282"/>
                  </a:lnTo>
                  <a:lnTo>
                    <a:pt x="14" y="293"/>
                  </a:lnTo>
                  <a:lnTo>
                    <a:pt x="19" y="303"/>
                  </a:lnTo>
                  <a:lnTo>
                    <a:pt x="25" y="313"/>
                  </a:lnTo>
                  <a:lnTo>
                    <a:pt x="39" y="332"/>
                  </a:lnTo>
                  <a:lnTo>
                    <a:pt x="54" y="352"/>
                  </a:lnTo>
                  <a:lnTo>
                    <a:pt x="72" y="369"/>
                  </a:lnTo>
                  <a:lnTo>
                    <a:pt x="93" y="384"/>
                  </a:lnTo>
                  <a:lnTo>
                    <a:pt x="116" y="398"/>
                  </a:lnTo>
                  <a:lnTo>
                    <a:pt x="140" y="411"/>
                  </a:lnTo>
                  <a:lnTo>
                    <a:pt x="165" y="421"/>
                  </a:lnTo>
                  <a:lnTo>
                    <a:pt x="193" y="430"/>
                  </a:lnTo>
                  <a:lnTo>
                    <a:pt x="221" y="437"/>
                  </a:lnTo>
                  <a:lnTo>
                    <a:pt x="250" y="442"/>
                  </a:lnTo>
                  <a:lnTo>
                    <a:pt x="280" y="446"/>
                  </a:lnTo>
                  <a:lnTo>
                    <a:pt x="310" y="447"/>
                  </a:lnTo>
                  <a:lnTo>
                    <a:pt x="310" y="4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2"/>
                </a:solidFill>
                <a:effectLst/>
                <a:uLnTx/>
                <a:uFillTx/>
                <a:latin typeface="Arial" panose="020B0604020202020204"/>
                <a:ea typeface="+mn-ea"/>
                <a:cs typeface="+mn-cs"/>
              </a:endParaRPr>
            </a:p>
          </p:txBody>
        </p:sp>
        <p:sp>
          <p:nvSpPr>
            <p:cNvPr id="19" name="Freeform 37">
              <a:extLst>
                <a:ext uri="{FF2B5EF4-FFF2-40B4-BE49-F238E27FC236}">
                  <a16:creationId xmlns:a16="http://schemas.microsoft.com/office/drawing/2014/main" id="{9ACEE2A6-AE3F-F143-9CD3-1095B2E3AB0A}"/>
                </a:ext>
              </a:extLst>
            </p:cNvPr>
            <p:cNvSpPr>
              <a:spLocks/>
            </p:cNvSpPr>
            <p:nvPr/>
          </p:nvSpPr>
          <p:spPr bwMode="auto">
            <a:xfrm>
              <a:off x="3633788" y="938213"/>
              <a:ext cx="360363" cy="350838"/>
            </a:xfrm>
            <a:custGeom>
              <a:avLst/>
              <a:gdLst>
                <a:gd name="T0" fmla="*/ 155 w 454"/>
                <a:gd name="T1" fmla="*/ 442 h 442"/>
                <a:gd name="T2" fmla="*/ 155 w 454"/>
                <a:gd name="T3" fmla="*/ 177 h 442"/>
                <a:gd name="T4" fmla="*/ 159 w 454"/>
                <a:gd name="T5" fmla="*/ 149 h 442"/>
                <a:gd name="T6" fmla="*/ 174 w 454"/>
                <a:gd name="T7" fmla="*/ 125 h 442"/>
                <a:gd name="T8" fmla="*/ 185 w 454"/>
                <a:gd name="T9" fmla="*/ 114 h 442"/>
                <a:gd name="T10" fmla="*/ 198 w 454"/>
                <a:gd name="T11" fmla="*/ 105 h 442"/>
                <a:gd name="T12" fmla="*/ 214 w 454"/>
                <a:gd name="T13" fmla="*/ 101 h 442"/>
                <a:gd name="T14" fmla="*/ 232 w 454"/>
                <a:gd name="T15" fmla="*/ 98 h 442"/>
                <a:gd name="T16" fmla="*/ 245 w 454"/>
                <a:gd name="T17" fmla="*/ 99 h 442"/>
                <a:gd name="T18" fmla="*/ 268 w 454"/>
                <a:gd name="T19" fmla="*/ 108 h 442"/>
                <a:gd name="T20" fmla="*/ 287 w 454"/>
                <a:gd name="T21" fmla="*/ 122 h 442"/>
                <a:gd name="T22" fmla="*/ 298 w 454"/>
                <a:gd name="T23" fmla="*/ 142 h 442"/>
                <a:gd name="T24" fmla="*/ 299 w 454"/>
                <a:gd name="T25" fmla="*/ 152 h 442"/>
                <a:gd name="T26" fmla="*/ 454 w 454"/>
                <a:gd name="T27" fmla="*/ 442 h 442"/>
                <a:gd name="T28" fmla="*/ 454 w 454"/>
                <a:gd name="T29" fmla="*/ 144 h 442"/>
                <a:gd name="T30" fmla="*/ 450 w 454"/>
                <a:gd name="T31" fmla="*/ 116 h 442"/>
                <a:gd name="T32" fmla="*/ 439 w 454"/>
                <a:gd name="T33" fmla="*/ 89 h 442"/>
                <a:gd name="T34" fmla="*/ 421 w 454"/>
                <a:gd name="T35" fmla="*/ 64 h 442"/>
                <a:gd name="T36" fmla="*/ 400 w 454"/>
                <a:gd name="T37" fmla="*/ 43 h 442"/>
                <a:gd name="T38" fmla="*/ 372 w 454"/>
                <a:gd name="T39" fmla="*/ 26 h 442"/>
                <a:gd name="T40" fmla="*/ 341 w 454"/>
                <a:gd name="T41" fmla="*/ 12 h 442"/>
                <a:gd name="T42" fmla="*/ 307 w 454"/>
                <a:gd name="T43" fmla="*/ 4 h 442"/>
                <a:gd name="T44" fmla="*/ 269 w 454"/>
                <a:gd name="T45" fmla="*/ 0 h 442"/>
                <a:gd name="T46" fmla="*/ 267 w 454"/>
                <a:gd name="T47" fmla="*/ 0 h 442"/>
                <a:gd name="T48" fmla="*/ 263 w 454"/>
                <a:gd name="T49" fmla="*/ 0 h 442"/>
                <a:gd name="T50" fmla="*/ 249 w 454"/>
                <a:gd name="T51" fmla="*/ 2 h 442"/>
                <a:gd name="T52" fmla="*/ 219 w 454"/>
                <a:gd name="T53" fmla="*/ 5 h 442"/>
                <a:gd name="T54" fmla="*/ 190 w 454"/>
                <a:gd name="T55" fmla="*/ 14 h 442"/>
                <a:gd name="T56" fmla="*/ 163 w 454"/>
                <a:gd name="T57" fmla="*/ 26 h 442"/>
                <a:gd name="T58" fmla="*/ 151 w 454"/>
                <a:gd name="T59" fmla="*/ 33 h 442"/>
                <a:gd name="T60" fmla="*/ 147 w 454"/>
                <a:gd name="T61" fmla="*/ 28 h 442"/>
                <a:gd name="T62" fmla="*/ 129 w 454"/>
                <a:gd name="T63" fmla="*/ 17 h 442"/>
                <a:gd name="T64" fmla="*/ 83 w 454"/>
                <a:gd name="T65" fmla="*/ 8 h 442"/>
                <a:gd name="T66" fmla="*/ 0 w 454"/>
                <a:gd name="T67" fmla="*/ 4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 h="442">
                  <a:moveTo>
                    <a:pt x="0" y="442"/>
                  </a:moveTo>
                  <a:lnTo>
                    <a:pt x="155" y="442"/>
                  </a:lnTo>
                  <a:lnTo>
                    <a:pt x="155" y="177"/>
                  </a:lnTo>
                  <a:lnTo>
                    <a:pt x="155" y="177"/>
                  </a:lnTo>
                  <a:lnTo>
                    <a:pt x="156" y="163"/>
                  </a:lnTo>
                  <a:lnTo>
                    <a:pt x="159" y="149"/>
                  </a:lnTo>
                  <a:lnTo>
                    <a:pt x="165" y="136"/>
                  </a:lnTo>
                  <a:lnTo>
                    <a:pt x="174" y="125"/>
                  </a:lnTo>
                  <a:lnTo>
                    <a:pt x="180" y="119"/>
                  </a:lnTo>
                  <a:lnTo>
                    <a:pt x="185" y="114"/>
                  </a:lnTo>
                  <a:lnTo>
                    <a:pt x="192" y="109"/>
                  </a:lnTo>
                  <a:lnTo>
                    <a:pt x="198" y="105"/>
                  </a:lnTo>
                  <a:lnTo>
                    <a:pt x="207" y="103"/>
                  </a:lnTo>
                  <a:lnTo>
                    <a:pt x="214" y="101"/>
                  </a:lnTo>
                  <a:lnTo>
                    <a:pt x="222" y="99"/>
                  </a:lnTo>
                  <a:lnTo>
                    <a:pt x="232" y="98"/>
                  </a:lnTo>
                  <a:lnTo>
                    <a:pt x="232" y="98"/>
                  </a:lnTo>
                  <a:lnTo>
                    <a:pt x="245" y="99"/>
                  </a:lnTo>
                  <a:lnTo>
                    <a:pt x="257" y="103"/>
                  </a:lnTo>
                  <a:lnTo>
                    <a:pt x="268" y="108"/>
                  </a:lnTo>
                  <a:lnTo>
                    <a:pt x="279" y="114"/>
                  </a:lnTo>
                  <a:lnTo>
                    <a:pt x="287" y="122"/>
                  </a:lnTo>
                  <a:lnTo>
                    <a:pt x="295" y="132"/>
                  </a:lnTo>
                  <a:lnTo>
                    <a:pt x="298" y="142"/>
                  </a:lnTo>
                  <a:lnTo>
                    <a:pt x="299" y="146"/>
                  </a:lnTo>
                  <a:lnTo>
                    <a:pt x="299" y="152"/>
                  </a:lnTo>
                  <a:lnTo>
                    <a:pt x="299" y="442"/>
                  </a:lnTo>
                  <a:lnTo>
                    <a:pt x="454" y="442"/>
                  </a:lnTo>
                  <a:lnTo>
                    <a:pt x="454" y="144"/>
                  </a:lnTo>
                  <a:lnTo>
                    <a:pt x="454" y="144"/>
                  </a:lnTo>
                  <a:lnTo>
                    <a:pt x="453" y="130"/>
                  </a:lnTo>
                  <a:lnTo>
                    <a:pt x="450" y="116"/>
                  </a:lnTo>
                  <a:lnTo>
                    <a:pt x="446" y="102"/>
                  </a:lnTo>
                  <a:lnTo>
                    <a:pt x="439" y="89"/>
                  </a:lnTo>
                  <a:lnTo>
                    <a:pt x="431" y="76"/>
                  </a:lnTo>
                  <a:lnTo>
                    <a:pt x="421" y="64"/>
                  </a:lnTo>
                  <a:lnTo>
                    <a:pt x="411" y="53"/>
                  </a:lnTo>
                  <a:lnTo>
                    <a:pt x="400" y="43"/>
                  </a:lnTo>
                  <a:lnTo>
                    <a:pt x="386" y="34"/>
                  </a:lnTo>
                  <a:lnTo>
                    <a:pt x="372" y="26"/>
                  </a:lnTo>
                  <a:lnTo>
                    <a:pt x="356" y="18"/>
                  </a:lnTo>
                  <a:lnTo>
                    <a:pt x="341" y="12"/>
                  </a:lnTo>
                  <a:lnTo>
                    <a:pt x="324" y="8"/>
                  </a:lnTo>
                  <a:lnTo>
                    <a:pt x="307" y="4"/>
                  </a:lnTo>
                  <a:lnTo>
                    <a:pt x="289" y="2"/>
                  </a:lnTo>
                  <a:lnTo>
                    <a:pt x="269" y="0"/>
                  </a:lnTo>
                  <a:lnTo>
                    <a:pt x="269" y="0"/>
                  </a:lnTo>
                  <a:lnTo>
                    <a:pt x="267" y="0"/>
                  </a:lnTo>
                  <a:lnTo>
                    <a:pt x="267" y="0"/>
                  </a:lnTo>
                  <a:lnTo>
                    <a:pt x="263" y="0"/>
                  </a:lnTo>
                  <a:lnTo>
                    <a:pt x="263" y="0"/>
                  </a:lnTo>
                  <a:lnTo>
                    <a:pt x="249" y="2"/>
                  </a:lnTo>
                  <a:lnTo>
                    <a:pt x="233" y="3"/>
                  </a:lnTo>
                  <a:lnTo>
                    <a:pt x="219" y="5"/>
                  </a:lnTo>
                  <a:lnTo>
                    <a:pt x="204" y="9"/>
                  </a:lnTo>
                  <a:lnTo>
                    <a:pt x="190" y="14"/>
                  </a:lnTo>
                  <a:lnTo>
                    <a:pt x="176" y="20"/>
                  </a:lnTo>
                  <a:lnTo>
                    <a:pt x="163" y="26"/>
                  </a:lnTo>
                  <a:lnTo>
                    <a:pt x="151" y="33"/>
                  </a:lnTo>
                  <a:lnTo>
                    <a:pt x="151" y="33"/>
                  </a:lnTo>
                  <a:lnTo>
                    <a:pt x="150" y="32"/>
                  </a:lnTo>
                  <a:lnTo>
                    <a:pt x="147" y="28"/>
                  </a:lnTo>
                  <a:lnTo>
                    <a:pt x="140" y="23"/>
                  </a:lnTo>
                  <a:lnTo>
                    <a:pt x="129" y="17"/>
                  </a:lnTo>
                  <a:lnTo>
                    <a:pt x="110" y="12"/>
                  </a:lnTo>
                  <a:lnTo>
                    <a:pt x="83" y="8"/>
                  </a:lnTo>
                  <a:lnTo>
                    <a:pt x="47" y="5"/>
                  </a:lnTo>
                  <a:lnTo>
                    <a:pt x="0" y="4"/>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2"/>
                </a:solidFill>
                <a:effectLst/>
                <a:uLnTx/>
                <a:uFillTx/>
                <a:latin typeface="Arial" panose="020B0604020202020204"/>
                <a:ea typeface="+mn-ea"/>
                <a:cs typeface="+mn-cs"/>
              </a:endParaRPr>
            </a:p>
          </p:txBody>
        </p:sp>
        <p:sp>
          <p:nvSpPr>
            <p:cNvPr id="20" name="Rectangle 38">
              <a:extLst>
                <a:ext uri="{FF2B5EF4-FFF2-40B4-BE49-F238E27FC236}">
                  <a16:creationId xmlns:a16="http://schemas.microsoft.com/office/drawing/2014/main" id="{C1C36DB5-919E-E848-851D-2F5763A28D2A}"/>
                </a:ext>
              </a:extLst>
            </p:cNvPr>
            <p:cNvSpPr>
              <a:spLocks noChangeArrowheads="1"/>
            </p:cNvSpPr>
            <p:nvPr/>
          </p:nvSpPr>
          <p:spPr bwMode="auto">
            <a:xfrm>
              <a:off x="2168526" y="952501"/>
              <a:ext cx="120650" cy="336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2"/>
                </a:solidFill>
                <a:effectLst/>
                <a:uLnTx/>
                <a:uFillTx/>
                <a:latin typeface="Arial" panose="020B0604020202020204"/>
                <a:ea typeface="+mn-ea"/>
                <a:cs typeface="+mn-cs"/>
              </a:endParaRPr>
            </a:p>
          </p:txBody>
        </p:sp>
        <p:sp>
          <p:nvSpPr>
            <p:cNvPr id="21" name="Freeform 39">
              <a:extLst>
                <a:ext uri="{FF2B5EF4-FFF2-40B4-BE49-F238E27FC236}">
                  <a16:creationId xmlns:a16="http://schemas.microsoft.com/office/drawing/2014/main" id="{811E474A-E647-AE4A-B519-971C7D685AD6}"/>
                </a:ext>
              </a:extLst>
            </p:cNvPr>
            <p:cNvSpPr>
              <a:spLocks/>
            </p:cNvSpPr>
            <p:nvPr/>
          </p:nvSpPr>
          <p:spPr bwMode="auto">
            <a:xfrm>
              <a:off x="2820988" y="946151"/>
              <a:ext cx="252413" cy="342900"/>
            </a:xfrm>
            <a:custGeom>
              <a:avLst/>
              <a:gdLst>
                <a:gd name="T0" fmla="*/ 0 w 319"/>
                <a:gd name="T1" fmla="*/ 432 h 432"/>
                <a:gd name="T2" fmla="*/ 151 w 319"/>
                <a:gd name="T3" fmla="*/ 432 h 432"/>
                <a:gd name="T4" fmla="*/ 151 w 319"/>
                <a:gd name="T5" fmla="*/ 175 h 432"/>
                <a:gd name="T6" fmla="*/ 151 w 319"/>
                <a:gd name="T7" fmla="*/ 175 h 432"/>
                <a:gd name="T8" fmla="*/ 152 w 319"/>
                <a:gd name="T9" fmla="*/ 167 h 432"/>
                <a:gd name="T10" fmla="*/ 153 w 319"/>
                <a:gd name="T11" fmla="*/ 159 h 432"/>
                <a:gd name="T12" fmla="*/ 156 w 319"/>
                <a:gd name="T13" fmla="*/ 153 h 432"/>
                <a:gd name="T14" fmla="*/ 159 w 319"/>
                <a:gd name="T15" fmla="*/ 146 h 432"/>
                <a:gd name="T16" fmla="*/ 164 w 319"/>
                <a:gd name="T17" fmla="*/ 140 h 432"/>
                <a:gd name="T18" fmla="*/ 169 w 319"/>
                <a:gd name="T19" fmla="*/ 134 h 432"/>
                <a:gd name="T20" fmla="*/ 175 w 319"/>
                <a:gd name="T21" fmla="*/ 128 h 432"/>
                <a:gd name="T22" fmla="*/ 181 w 319"/>
                <a:gd name="T23" fmla="*/ 123 h 432"/>
                <a:gd name="T24" fmla="*/ 196 w 319"/>
                <a:gd name="T25" fmla="*/ 114 h 432"/>
                <a:gd name="T26" fmla="*/ 213 w 319"/>
                <a:gd name="T27" fmla="*/ 107 h 432"/>
                <a:gd name="T28" fmla="*/ 231 w 319"/>
                <a:gd name="T29" fmla="*/ 103 h 432"/>
                <a:gd name="T30" fmla="*/ 240 w 319"/>
                <a:gd name="T31" fmla="*/ 101 h 432"/>
                <a:gd name="T32" fmla="*/ 250 w 319"/>
                <a:gd name="T33" fmla="*/ 101 h 432"/>
                <a:gd name="T34" fmla="*/ 250 w 319"/>
                <a:gd name="T35" fmla="*/ 101 h 432"/>
                <a:gd name="T36" fmla="*/ 268 w 319"/>
                <a:gd name="T37" fmla="*/ 103 h 432"/>
                <a:gd name="T38" fmla="*/ 286 w 319"/>
                <a:gd name="T39" fmla="*/ 105 h 432"/>
                <a:gd name="T40" fmla="*/ 303 w 319"/>
                <a:gd name="T41" fmla="*/ 110 h 432"/>
                <a:gd name="T42" fmla="*/ 319 w 319"/>
                <a:gd name="T43" fmla="*/ 116 h 432"/>
                <a:gd name="T44" fmla="*/ 319 w 319"/>
                <a:gd name="T45" fmla="*/ 116 h 432"/>
                <a:gd name="T46" fmla="*/ 319 w 319"/>
                <a:gd name="T47" fmla="*/ 4 h 432"/>
                <a:gd name="T48" fmla="*/ 319 w 319"/>
                <a:gd name="T49" fmla="*/ 4 h 432"/>
                <a:gd name="T50" fmla="*/ 291 w 319"/>
                <a:gd name="T51" fmla="*/ 1 h 432"/>
                <a:gd name="T52" fmla="*/ 265 w 319"/>
                <a:gd name="T53" fmla="*/ 0 h 432"/>
                <a:gd name="T54" fmla="*/ 265 w 319"/>
                <a:gd name="T55" fmla="*/ 0 h 432"/>
                <a:gd name="T56" fmla="*/ 250 w 319"/>
                <a:gd name="T57" fmla="*/ 0 h 432"/>
                <a:gd name="T58" fmla="*/ 234 w 319"/>
                <a:gd name="T59" fmla="*/ 2 h 432"/>
                <a:gd name="T60" fmla="*/ 220 w 319"/>
                <a:gd name="T61" fmla="*/ 5 h 432"/>
                <a:gd name="T62" fmla="*/ 205 w 319"/>
                <a:gd name="T63" fmla="*/ 8 h 432"/>
                <a:gd name="T64" fmla="*/ 191 w 319"/>
                <a:gd name="T65" fmla="*/ 12 h 432"/>
                <a:gd name="T66" fmla="*/ 176 w 319"/>
                <a:gd name="T67" fmla="*/ 18 h 432"/>
                <a:gd name="T68" fmla="*/ 163 w 319"/>
                <a:gd name="T69" fmla="*/ 24 h 432"/>
                <a:gd name="T70" fmla="*/ 151 w 319"/>
                <a:gd name="T71" fmla="*/ 31 h 432"/>
                <a:gd name="T72" fmla="*/ 151 w 319"/>
                <a:gd name="T73" fmla="*/ 31 h 432"/>
                <a:gd name="T74" fmla="*/ 149 w 319"/>
                <a:gd name="T75" fmla="*/ 29 h 432"/>
                <a:gd name="T76" fmla="*/ 144 w 319"/>
                <a:gd name="T77" fmla="*/ 24 h 432"/>
                <a:gd name="T78" fmla="*/ 137 w 319"/>
                <a:gd name="T79" fmla="*/ 19 h 432"/>
                <a:gd name="T80" fmla="*/ 123 w 319"/>
                <a:gd name="T81" fmla="*/ 15 h 432"/>
                <a:gd name="T82" fmla="*/ 104 w 319"/>
                <a:gd name="T83" fmla="*/ 10 h 432"/>
                <a:gd name="T84" fmla="*/ 79 w 319"/>
                <a:gd name="T85" fmla="*/ 6 h 432"/>
                <a:gd name="T86" fmla="*/ 44 w 319"/>
                <a:gd name="T87" fmla="*/ 4 h 432"/>
                <a:gd name="T88" fmla="*/ 0 w 319"/>
                <a:gd name="T89" fmla="*/ 2 h 432"/>
                <a:gd name="T90" fmla="*/ 0 w 319"/>
                <a:gd name="T9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9" h="432">
                  <a:moveTo>
                    <a:pt x="0" y="432"/>
                  </a:moveTo>
                  <a:lnTo>
                    <a:pt x="151" y="432"/>
                  </a:lnTo>
                  <a:lnTo>
                    <a:pt x="151" y="175"/>
                  </a:lnTo>
                  <a:lnTo>
                    <a:pt x="151" y="175"/>
                  </a:lnTo>
                  <a:lnTo>
                    <a:pt x="152" y="167"/>
                  </a:lnTo>
                  <a:lnTo>
                    <a:pt x="153" y="159"/>
                  </a:lnTo>
                  <a:lnTo>
                    <a:pt x="156" y="153"/>
                  </a:lnTo>
                  <a:lnTo>
                    <a:pt x="159" y="146"/>
                  </a:lnTo>
                  <a:lnTo>
                    <a:pt x="164" y="140"/>
                  </a:lnTo>
                  <a:lnTo>
                    <a:pt x="169" y="134"/>
                  </a:lnTo>
                  <a:lnTo>
                    <a:pt x="175" y="128"/>
                  </a:lnTo>
                  <a:lnTo>
                    <a:pt x="181" y="123"/>
                  </a:lnTo>
                  <a:lnTo>
                    <a:pt x="196" y="114"/>
                  </a:lnTo>
                  <a:lnTo>
                    <a:pt x="213" y="107"/>
                  </a:lnTo>
                  <a:lnTo>
                    <a:pt x="231" y="103"/>
                  </a:lnTo>
                  <a:lnTo>
                    <a:pt x="240" y="101"/>
                  </a:lnTo>
                  <a:lnTo>
                    <a:pt x="250" y="101"/>
                  </a:lnTo>
                  <a:lnTo>
                    <a:pt x="250" y="101"/>
                  </a:lnTo>
                  <a:lnTo>
                    <a:pt x="268" y="103"/>
                  </a:lnTo>
                  <a:lnTo>
                    <a:pt x="286" y="105"/>
                  </a:lnTo>
                  <a:lnTo>
                    <a:pt x="303" y="110"/>
                  </a:lnTo>
                  <a:lnTo>
                    <a:pt x="319" y="116"/>
                  </a:lnTo>
                  <a:lnTo>
                    <a:pt x="319" y="116"/>
                  </a:lnTo>
                  <a:lnTo>
                    <a:pt x="319" y="4"/>
                  </a:lnTo>
                  <a:lnTo>
                    <a:pt x="319" y="4"/>
                  </a:lnTo>
                  <a:lnTo>
                    <a:pt x="291" y="1"/>
                  </a:lnTo>
                  <a:lnTo>
                    <a:pt x="265" y="0"/>
                  </a:lnTo>
                  <a:lnTo>
                    <a:pt x="265" y="0"/>
                  </a:lnTo>
                  <a:lnTo>
                    <a:pt x="250" y="0"/>
                  </a:lnTo>
                  <a:lnTo>
                    <a:pt x="234" y="2"/>
                  </a:lnTo>
                  <a:lnTo>
                    <a:pt x="220" y="5"/>
                  </a:lnTo>
                  <a:lnTo>
                    <a:pt x="205" y="8"/>
                  </a:lnTo>
                  <a:lnTo>
                    <a:pt x="191" y="12"/>
                  </a:lnTo>
                  <a:lnTo>
                    <a:pt x="176" y="18"/>
                  </a:lnTo>
                  <a:lnTo>
                    <a:pt x="163" y="24"/>
                  </a:lnTo>
                  <a:lnTo>
                    <a:pt x="151" y="31"/>
                  </a:lnTo>
                  <a:lnTo>
                    <a:pt x="151" y="31"/>
                  </a:lnTo>
                  <a:lnTo>
                    <a:pt x="149" y="29"/>
                  </a:lnTo>
                  <a:lnTo>
                    <a:pt x="144" y="24"/>
                  </a:lnTo>
                  <a:lnTo>
                    <a:pt x="137" y="19"/>
                  </a:lnTo>
                  <a:lnTo>
                    <a:pt x="123" y="15"/>
                  </a:lnTo>
                  <a:lnTo>
                    <a:pt x="104" y="10"/>
                  </a:lnTo>
                  <a:lnTo>
                    <a:pt x="79" y="6"/>
                  </a:lnTo>
                  <a:lnTo>
                    <a:pt x="44" y="4"/>
                  </a:lnTo>
                  <a:lnTo>
                    <a:pt x="0" y="2"/>
                  </a:lnTo>
                  <a:lnTo>
                    <a:pt x="0"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2"/>
                </a:solidFill>
                <a:effectLst/>
                <a:uLnTx/>
                <a:uFillTx/>
                <a:latin typeface="Arial" panose="020B0604020202020204"/>
                <a:ea typeface="+mn-ea"/>
                <a:cs typeface="+mn-cs"/>
              </a:endParaRPr>
            </a:p>
          </p:txBody>
        </p:sp>
        <p:sp>
          <p:nvSpPr>
            <p:cNvPr id="22" name="Freeform 40">
              <a:extLst>
                <a:ext uri="{FF2B5EF4-FFF2-40B4-BE49-F238E27FC236}">
                  <a16:creationId xmlns:a16="http://schemas.microsoft.com/office/drawing/2014/main" id="{FABAFA95-CC38-A146-A011-3F8E98911E8B}"/>
                </a:ext>
              </a:extLst>
            </p:cNvPr>
            <p:cNvSpPr>
              <a:spLocks/>
            </p:cNvSpPr>
            <p:nvPr/>
          </p:nvSpPr>
          <p:spPr bwMode="auto">
            <a:xfrm>
              <a:off x="1701801" y="677863"/>
              <a:ext cx="522288" cy="635000"/>
            </a:xfrm>
            <a:custGeom>
              <a:avLst/>
              <a:gdLst>
                <a:gd name="T0" fmla="*/ 635 w 658"/>
                <a:gd name="T1" fmla="*/ 37 h 800"/>
                <a:gd name="T2" fmla="*/ 614 w 658"/>
                <a:gd name="T3" fmla="*/ 19 h 800"/>
                <a:gd name="T4" fmla="*/ 587 w 658"/>
                <a:gd name="T5" fmla="*/ 7 h 800"/>
                <a:gd name="T6" fmla="*/ 529 w 658"/>
                <a:gd name="T7" fmla="*/ 0 h 800"/>
                <a:gd name="T8" fmla="*/ 442 w 658"/>
                <a:gd name="T9" fmla="*/ 11 h 800"/>
                <a:gd name="T10" fmla="*/ 337 w 658"/>
                <a:gd name="T11" fmla="*/ 43 h 800"/>
                <a:gd name="T12" fmla="*/ 218 w 658"/>
                <a:gd name="T13" fmla="*/ 95 h 800"/>
                <a:gd name="T14" fmla="*/ 161 w 658"/>
                <a:gd name="T15" fmla="*/ 126 h 800"/>
                <a:gd name="T16" fmla="*/ 146 w 658"/>
                <a:gd name="T17" fmla="*/ 135 h 800"/>
                <a:gd name="T18" fmla="*/ 144 w 658"/>
                <a:gd name="T19" fmla="*/ 142 h 800"/>
                <a:gd name="T20" fmla="*/ 152 w 658"/>
                <a:gd name="T21" fmla="*/ 142 h 800"/>
                <a:gd name="T22" fmla="*/ 181 w 658"/>
                <a:gd name="T23" fmla="*/ 132 h 800"/>
                <a:gd name="T24" fmla="*/ 244 w 658"/>
                <a:gd name="T25" fmla="*/ 104 h 800"/>
                <a:gd name="T26" fmla="*/ 331 w 658"/>
                <a:gd name="T27" fmla="*/ 74 h 800"/>
                <a:gd name="T28" fmla="*/ 407 w 658"/>
                <a:gd name="T29" fmla="*/ 59 h 800"/>
                <a:gd name="T30" fmla="*/ 470 w 658"/>
                <a:gd name="T31" fmla="*/ 59 h 800"/>
                <a:gd name="T32" fmla="*/ 518 w 658"/>
                <a:gd name="T33" fmla="*/ 74 h 800"/>
                <a:gd name="T34" fmla="*/ 541 w 658"/>
                <a:gd name="T35" fmla="*/ 92 h 800"/>
                <a:gd name="T36" fmla="*/ 558 w 658"/>
                <a:gd name="T37" fmla="*/ 121 h 800"/>
                <a:gd name="T38" fmla="*/ 562 w 658"/>
                <a:gd name="T39" fmla="*/ 159 h 800"/>
                <a:gd name="T40" fmla="*/ 554 w 658"/>
                <a:gd name="T41" fmla="*/ 206 h 800"/>
                <a:gd name="T42" fmla="*/ 535 w 658"/>
                <a:gd name="T43" fmla="*/ 258 h 800"/>
                <a:gd name="T44" fmla="*/ 506 w 658"/>
                <a:gd name="T45" fmla="*/ 316 h 800"/>
                <a:gd name="T46" fmla="*/ 436 w 658"/>
                <a:gd name="T47" fmla="*/ 420 h 800"/>
                <a:gd name="T48" fmla="*/ 320 w 658"/>
                <a:gd name="T49" fmla="*/ 551 h 800"/>
                <a:gd name="T50" fmla="*/ 225 w 658"/>
                <a:gd name="T51" fmla="*/ 634 h 800"/>
                <a:gd name="T52" fmla="*/ 173 w 658"/>
                <a:gd name="T53" fmla="*/ 675 h 800"/>
                <a:gd name="T54" fmla="*/ 39 w 658"/>
                <a:gd name="T55" fmla="*/ 767 h 800"/>
                <a:gd name="T56" fmla="*/ 31 w 658"/>
                <a:gd name="T57" fmla="*/ 771 h 800"/>
                <a:gd name="T58" fmla="*/ 2 w 658"/>
                <a:gd name="T59" fmla="*/ 794 h 800"/>
                <a:gd name="T60" fmla="*/ 3 w 658"/>
                <a:gd name="T61" fmla="*/ 799 h 800"/>
                <a:gd name="T62" fmla="*/ 11 w 658"/>
                <a:gd name="T63" fmla="*/ 798 h 800"/>
                <a:gd name="T64" fmla="*/ 38 w 658"/>
                <a:gd name="T65" fmla="*/ 785 h 800"/>
                <a:gd name="T66" fmla="*/ 45 w 658"/>
                <a:gd name="T67" fmla="*/ 780 h 800"/>
                <a:gd name="T68" fmla="*/ 195 w 658"/>
                <a:gd name="T69" fmla="*/ 680 h 800"/>
                <a:gd name="T70" fmla="*/ 301 w 658"/>
                <a:gd name="T71" fmla="*/ 601 h 800"/>
                <a:gd name="T72" fmla="*/ 455 w 658"/>
                <a:gd name="T73" fmla="*/ 461 h 800"/>
                <a:gd name="T74" fmla="*/ 515 w 658"/>
                <a:gd name="T75" fmla="*/ 396 h 800"/>
                <a:gd name="T76" fmla="*/ 585 w 658"/>
                <a:gd name="T77" fmla="*/ 303 h 800"/>
                <a:gd name="T78" fmla="*/ 632 w 658"/>
                <a:gd name="T79" fmla="*/ 216 h 800"/>
                <a:gd name="T80" fmla="*/ 656 w 658"/>
                <a:gd name="T81" fmla="*/ 141 h 800"/>
                <a:gd name="T82" fmla="*/ 657 w 658"/>
                <a:gd name="T83" fmla="*/ 87 h 800"/>
                <a:gd name="T84" fmla="*/ 650 w 658"/>
                <a:gd name="T85" fmla="*/ 60 h 800"/>
                <a:gd name="T86" fmla="*/ 640 w 658"/>
                <a:gd name="T87" fmla="*/ 45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8" h="800">
                  <a:moveTo>
                    <a:pt x="640" y="45"/>
                  </a:moveTo>
                  <a:lnTo>
                    <a:pt x="640" y="45"/>
                  </a:lnTo>
                  <a:lnTo>
                    <a:pt x="635" y="37"/>
                  </a:lnTo>
                  <a:lnTo>
                    <a:pt x="628" y="30"/>
                  </a:lnTo>
                  <a:lnTo>
                    <a:pt x="621" y="24"/>
                  </a:lnTo>
                  <a:lnTo>
                    <a:pt x="614" y="19"/>
                  </a:lnTo>
                  <a:lnTo>
                    <a:pt x="605" y="14"/>
                  </a:lnTo>
                  <a:lnTo>
                    <a:pt x="597" y="11"/>
                  </a:lnTo>
                  <a:lnTo>
                    <a:pt x="587" y="7"/>
                  </a:lnTo>
                  <a:lnTo>
                    <a:pt x="576" y="5"/>
                  </a:lnTo>
                  <a:lnTo>
                    <a:pt x="553" y="1"/>
                  </a:lnTo>
                  <a:lnTo>
                    <a:pt x="529" y="0"/>
                  </a:lnTo>
                  <a:lnTo>
                    <a:pt x="503" y="1"/>
                  </a:lnTo>
                  <a:lnTo>
                    <a:pt x="474" y="5"/>
                  </a:lnTo>
                  <a:lnTo>
                    <a:pt x="442" y="11"/>
                  </a:lnTo>
                  <a:lnTo>
                    <a:pt x="408" y="19"/>
                  </a:lnTo>
                  <a:lnTo>
                    <a:pt x="373" y="30"/>
                  </a:lnTo>
                  <a:lnTo>
                    <a:pt x="337" y="43"/>
                  </a:lnTo>
                  <a:lnTo>
                    <a:pt x="299" y="59"/>
                  </a:lnTo>
                  <a:lnTo>
                    <a:pt x="260" y="76"/>
                  </a:lnTo>
                  <a:lnTo>
                    <a:pt x="218" y="95"/>
                  </a:lnTo>
                  <a:lnTo>
                    <a:pt x="175" y="117"/>
                  </a:lnTo>
                  <a:lnTo>
                    <a:pt x="175" y="117"/>
                  </a:lnTo>
                  <a:lnTo>
                    <a:pt x="161" y="126"/>
                  </a:lnTo>
                  <a:lnTo>
                    <a:pt x="150" y="133"/>
                  </a:lnTo>
                  <a:lnTo>
                    <a:pt x="150" y="133"/>
                  </a:lnTo>
                  <a:lnTo>
                    <a:pt x="146" y="135"/>
                  </a:lnTo>
                  <a:lnTo>
                    <a:pt x="144" y="138"/>
                  </a:lnTo>
                  <a:lnTo>
                    <a:pt x="144" y="140"/>
                  </a:lnTo>
                  <a:lnTo>
                    <a:pt x="144" y="142"/>
                  </a:lnTo>
                  <a:lnTo>
                    <a:pt x="145" y="144"/>
                  </a:lnTo>
                  <a:lnTo>
                    <a:pt x="148" y="144"/>
                  </a:lnTo>
                  <a:lnTo>
                    <a:pt x="152" y="142"/>
                  </a:lnTo>
                  <a:lnTo>
                    <a:pt x="152" y="142"/>
                  </a:lnTo>
                  <a:lnTo>
                    <a:pt x="167" y="138"/>
                  </a:lnTo>
                  <a:lnTo>
                    <a:pt x="181" y="132"/>
                  </a:lnTo>
                  <a:lnTo>
                    <a:pt x="181" y="132"/>
                  </a:lnTo>
                  <a:lnTo>
                    <a:pt x="214" y="116"/>
                  </a:lnTo>
                  <a:lnTo>
                    <a:pt x="244" y="104"/>
                  </a:lnTo>
                  <a:lnTo>
                    <a:pt x="274" y="92"/>
                  </a:lnTo>
                  <a:lnTo>
                    <a:pt x="303" y="82"/>
                  </a:lnTo>
                  <a:lnTo>
                    <a:pt x="331" y="74"/>
                  </a:lnTo>
                  <a:lnTo>
                    <a:pt x="358" y="68"/>
                  </a:lnTo>
                  <a:lnTo>
                    <a:pt x="383" y="63"/>
                  </a:lnTo>
                  <a:lnTo>
                    <a:pt x="407" y="59"/>
                  </a:lnTo>
                  <a:lnTo>
                    <a:pt x="429" y="58"/>
                  </a:lnTo>
                  <a:lnTo>
                    <a:pt x="451" y="58"/>
                  </a:lnTo>
                  <a:lnTo>
                    <a:pt x="470" y="59"/>
                  </a:lnTo>
                  <a:lnTo>
                    <a:pt x="488" y="62"/>
                  </a:lnTo>
                  <a:lnTo>
                    <a:pt x="504" y="66"/>
                  </a:lnTo>
                  <a:lnTo>
                    <a:pt x="518" y="74"/>
                  </a:lnTo>
                  <a:lnTo>
                    <a:pt x="530" y="82"/>
                  </a:lnTo>
                  <a:lnTo>
                    <a:pt x="541" y="92"/>
                  </a:lnTo>
                  <a:lnTo>
                    <a:pt x="541" y="92"/>
                  </a:lnTo>
                  <a:lnTo>
                    <a:pt x="548" y="100"/>
                  </a:lnTo>
                  <a:lnTo>
                    <a:pt x="554" y="110"/>
                  </a:lnTo>
                  <a:lnTo>
                    <a:pt x="558" y="121"/>
                  </a:lnTo>
                  <a:lnTo>
                    <a:pt x="560" y="133"/>
                  </a:lnTo>
                  <a:lnTo>
                    <a:pt x="562" y="146"/>
                  </a:lnTo>
                  <a:lnTo>
                    <a:pt x="562" y="159"/>
                  </a:lnTo>
                  <a:lnTo>
                    <a:pt x="560" y="174"/>
                  </a:lnTo>
                  <a:lnTo>
                    <a:pt x="558" y="190"/>
                  </a:lnTo>
                  <a:lnTo>
                    <a:pt x="554" y="206"/>
                  </a:lnTo>
                  <a:lnTo>
                    <a:pt x="548" y="223"/>
                  </a:lnTo>
                  <a:lnTo>
                    <a:pt x="542" y="240"/>
                  </a:lnTo>
                  <a:lnTo>
                    <a:pt x="535" y="258"/>
                  </a:lnTo>
                  <a:lnTo>
                    <a:pt x="527" y="278"/>
                  </a:lnTo>
                  <a:lnTo>
                    <a:pt x="517" y="297"/>
                  </a:lnTo>
                  <a:lnTo>
                    <a:pt x="506" y="316"/>
                  </a:lnTo>
                  <a:lnTo>
                    <a:pt x="494" y="337"/>
                  </a:lnTo>
                  <a:lnTo>
                    <a:pt x="468" y="378"/>
                  </a:lnTo>
                  <a:lnTo>
                    <a:pt x="436" y="420"/>
                  </a:lnTo>
                  <a:lnTo>
                    <a:pt x="401" y="464"/>
                  </a:lnTo>
                  <a:lnTo>
                    <a:pt x="362" y="507"/>
                  </a:lnTo>
                  <a:lnTo>
                    <a:pt x="320" y="551"/>
                  </a:lnTo>
                  <a:lnTo>
                    <a:pt x="274" y="593"/>
                  </a:lnTo>
                  <a:lnTo>
                    <a:pt x="250" y="613"/>
                  </a:lnTo>
                  <a:lnTo>
                    <a:pt x="225" y="634"/>
                  </a:lnTo>
                  <a:lnTo>
                    <a:pt x="200" y="654"/>
                  </a:lnTo>
                  <a:lnTo>
                    <a:pt x="173" y="675"/>
                  </a:lnTo>
                  <a:lnTo>
                    <a:pt x="173" y="675"/>
                  </a:lnTo>
                  <a:lnTo>
                    <a:pt x="107" y="723"/>
                  </a:lnTo>
                  <a:lnTo>
                    <a:pt x="70" y="747"/>
                  </a:lnTo>
                  <a:lnTo>
                    <a:pt x="39" y="767"/>
                  </a:lnTo>
                  <a:lnTo>
                    <a:pt x="39" y="767"/>
                  </a:lnTo>
                  <a:lnTo>
                    <a:pt x="31" y="771"/>
                  </a:lnTo>
                  <a:lnTo>
                    <a:pt x="31" y="771"/>
                  </a:lnTo>
                  <a:lnTo>
                    <a:pt x="5" y="790"/>
                  </a:lnTo>
                  <a:lnTo>
                    <a:pt x="5" y="790"/>
                  </a:lnTo>
                  <a:lnTo>
                    <a:pt x="2" y="794"/>
                  </a:lnTo>
                  <a:lnTo>
                    <a:pt x="0" y="797"/>
                  </a:lnTo>
                  <a:lnTo>
                    <a:pt x="2" y="798"/>
                  </a:lnTo>
                  <a:lnTo>
                    <a:pt x="3" y="799"/>
                  </a:lnTo>
                  <a:lnTo>
                    <a:pt x="4" y="800"/>
                  </a:lnTo>
                  <a:lnTo>
                    <a:pt x="8" y="800"/>
                  </a:lnTo>
                  <a:lnTo>
                    <a:pt x="11" y="798"/>
                  </a:lnTo>
                  <a:lnTo>
                    <a:pt x="11" y="798"/>
                  </a:lnTo>
                  <a:lnTo>
                    <a:pt x="24" y="792"/>
                  </a:lnTo>
                  <a:lnTo>
                    <a:pt x="38" y="785"/>
                  </a:lnTo>
                  <a:lnTo>
                    <a:pt x="38" y="785"/>
                  </a:lnTo>
                  <a:lnTo>
                    <a:pt x="45" y="780"/>
                  </a:lnTo>
                  <a:lnTo>
                    <a:pt x="45" y="780"/>
                  </a:lnTo>
                  <a:lnTo>
                    <a:pt x="80" y="758"/>
                  </a:lnTo>
                  <a:lnTo>
                    <a:pt x="120" y="732"/>
                  </a:lnTo>
                  <a:lnTo>
                    <a:pt x="195" y="680"/>
                  </a:lnTo>
                  <a:lnTo>
                    <a:pt x="195" y="680"/>
                  </a:lnTo>
                  <a:lnTo>
                    <a:pt x="249" y="641"/>
                  </a:lnTo>
                  <a:lnTo>
                    <a:pt x="301" y="601"/>
                  </a:lnTo>
                  <a:lnTo>
                    <a:pt x="301" y="770"/>
                  </a:lnTo>
                  <a:lnTo>
                    <a:pt x="455" y="770"/>
                  </a:lnTo>
                  <a:lnTo>
                    <a:pt x="455" y="461"/>
                  </a:lnTo>
                  <a:lnTo>
                    <a:pt x="455" y="461"/>
                  </a:lnTo>
                  <a:lnTo>
                    <a:pt x="486" y="429"/>
                  </a:lnTo>
                  <a:lnTo>
                    <a:pt x="515" y="396"/>
                  </a:lnTo>
                  <a:lnTo>
                    <a:pt x="540" y="365"/>
                  </a:lnTo>
                  <a:lnTo>
                    <a:pt x="563" y="333"/>
                  </a:lnTo>
                  <a:lnTo>
                    <a:pt x="585" y="303"/>
                  </a:lnTo>
                  <a:lnTo>
                    <a:pt x="603" y="273"/>
                  </a:lnTo>
                  <a:lnTo>
                    <a:pt x="618" y="244"/>
                  </a:lnTo>
                  <a:lnTo>
                    <a:pt x="632" y="216"/>
                  </a:lnTo>
                  <a:lnTo>
                    <a:pt x="643" y="190"/>
                  </a:lnTo>
                  <a:lnTo>
                    <a:pt x="651" y="164"/>
                  </a:lnTo>
                  <a:lnTo>
                    <a:pt x="656" y="141"/>
                  </a:lnTo>
                  <a:lnTo>
                    <a:pt x="658" y="118"/>
                  </a:lnTo>
                  <a:lnTo>
                    <a:pt x="658" y="98"/>
                  </a:lnTo>
                  <a:lnTo>
                    <a:pt x="657" y="87"/>
                  </a:lnTo>
                  <a:lnTo>
                    <a:pt x="656" y="78"/>
                  </a:lnTo>
                  <a:lnTo>
                    <a:pt x="652" y="69"/>
                  </a:lnTo>
                  <a:lnTo>
                    <a:pt x="650" y="60"/>
                  </a:lnTo>
                  <a:lnTo>
                    <a:pt x="645" y="52"/>
                  </a:lnTo>
                  <a:lnTo>
                    <a:pt x="640" y="45"/>
                  </a:lnTo>
                  <a:lnTo>
                    <a:pt x="64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2"/>
                </a:solidFill>
                <a:effectLst/>
                <a:uLnTx/>
                <a:uFillTx/>
                <a:latin typeface="Arial" panose="020B0604020202020204"/>
                <a:ea typeface="+mn-ea"/>
                <a:cs typeface="+mn-cs"/>
              </a:endParaRPr>
            </a:p>
          </p:txBody>
        </p:sp>
        <p:sp>
          <p:nvSpPr>
            <p:cNvPr id="23" name="Freeform 41">
              <a:extLst>
                <a:ext uri="{FF2B5EF4-FFF2-40B4-BE49-F238E27FC236}">
                  <a16:creationId xmlns:a16="http://schemas.microsoft.com/office/drawing/2014/main" id="{440278FE-D342-0247-8DFC-E3FD4498C7C1}"/>
                </a:ext>
              </a:extLst>
            </p:cNvPr>
            <p:cNvSpPr>
              <a:spLocks/>
            </p:cNvSpPr>
            <p:nvPr/>
          </p:nvSpPr>
          <p:spPr bwMode="auto">
            <a:xfrm>
              <a:off x="1233488" y="814388"/>
              <a:ext cx="819150" cy="649288"/>
            </a:xfrm>
            <a:custGeom>
              <a:avLst/>
              <a:gdLst>
                <a:gd name="T0" fmla="*/ 442 w 1032"/>
                <a:gd name="T1" fmla="*/ 660 h 819"/>
                <a:gd name="T2" fmla="*/ 582 w 1032"/>
                <a:gd name="T3" fmla="*/ 569 h 819"/>
                <a:gd name="T4" fmla="*/ 598 w 1032"/>
                <a:gd name="T5" fmla="*/ 553 h 819"/>
                <a:gd name="T6" fmla="*/ 594 w 1032"/>
                <a:gd name="T7" fmla="*/ 549 h 819"/>
                <a:gd name="T8" fmla="*/ 560 w 1032"/>
                <a:gd name="T9" fmla="*/ 567 h 819"/>
                <a:gd name="T10" fmla="*/ 397 w 1032"/>
                <a:gd name="T11" fmla="*/ 661 h 819"/>
                <a:gd name="T12" fmla="*/ 264 w 1032"/>
                <a:gd name="T13" fmla="*/ 713 h 819"/>
                <a:gd name="T14" fmla="*/ 175 w 1032"/>
                <a:gd name="T15" fmla="*/ 722 h 819"/>
                <a:gd name="T16" fmla="*/ 138 w 1032"/>
                <a:gd name="T17" fmla="*/ 713 h 819"/>
                <a:gd name="T18" fmla="*/ 107 w 1032"/>
                <a:gd name="T19" fmla="*/ 692 h 819"/>
                <a:gd name="T20" fmla="*/ 94 w 1032"/>
                <a:gd name="T21" fmla="*/ 670 h 819"/>
                <a:gd name="T22" fmla="*/ 87 w 1032"/>
                <a:gd name="T23" fmla="*/ 639 h 819"/>
                <a:gd name="T24" fmla="*/ 106 w 1032"/>
                <a:gd name="T25" fmla="*/ 559 h 819"/>
                <a:gd name="T26" fmla="*/ 167 w 1032"/>
                <a:gd name="T27" fmla="*/ 463 h 819"/>
                <a:gd name="T28" fmla="*/ 260 w 1032"/>
                <a:gd name="T29" fmla="*/ 354 h 819"/>
                <a:gd name="T30" fmla="*/ 322 w 1032"/>
                <a:gd name="T31" fmla="*/ 668 h 819"/>
                <a:gd name="T32" fmla="*/ 442 w 1032"/>
                <a:gd name="T33" fmla="*/ 281 h 819"/>
                <a:gd name="T34" fmla="*/ 491 w 1032"/>
                <a:gd name="T35" fmla="*/ 381 h 819"/>
                <a:gd name="T36" fmla="*/ 530 w 1032"/>
                <a:gd name="T37" fmla="*/ 428 h 819"/>
                <a:gd name="T38" fmla="*/ 578 w 1032"/>
                <a:gd name="T39" fmla="*/ 460 h 819"/>
                <a:gd name="T40" fmla="*/ 635 w 1032"/>
                <a:gd name="T41" fmla="*/ 479 h 819"/>
                <a:gd name="T42" fmla="*/ 682 w 1032"/>
                <a:gd name="T43" fmla="*/ 480 h 819"/>
                <a:gd name="T44" fmla="*/ 741 w 1032"/>
                <a:gd name="T45" fmla="*/ 466 h 819"/>
                <a:gd name="T46" fmla="*/ 792 w 1032"/>
                <a:gd name="T47" fmla="*/ 437 h 819"/>
                <a:gd name="T48" fmla="*/ 833 w 1032"/>
                <a:gd name="T49" fmla="*/ 394 h 819"/>
                <a:gd name="T50" fmla="*/ 891 w 1032"/>
                <a:gd name="T51" fmla="*/ 281 h 819"/>
                <a:gd name="T52" fmla="*/ 967 w 1032"/>
                <a:gd name="T53" fmla="*/ 284 h 819"/>
                <a:gd name="T54" fmla="*/ 1029 w 1032"/>
                <a:gd name="T55" fmla="*/ 206 h 819"/>
                <a:gd name="T56" fmla="*/ 1031 w 1032"/>
                <a:gd name="T57" fmla="*/ 188 h 819"/>
                <a:gd name="T58" fmla="*/ 994 w 1032"/>
                <a:gd name="T59" fmla="*/ 139 h 819"/>
                <a:gd name="T60" fmla="*/ 939 w 1032"/>
                <a:gd name="T61" fmla="*/ 110 h 819"/>
                <a:gd name="T62" fmla="*/ 897 w 1032"/>
                <a:gd name="T63" fmla="*/ 104 h 819"/>
                <a:gd name="T64" fmla="*/ 866 w 1032"/>
                <a:gd name="T65" fmla="*/ 108 h 819"/>
                <a:gd name="T66" fmla="*/ 818 w 1032"/>
                <a:gd name="T67" fmla="*/ 127 h 819"/>
                <a:gd name="T68" fmla="*/ 764 w 1032"/>
                <a:gd name="T69" fmla="*/ 186 h 819"/>
                <a:gd name="T70" fmla="*/ 694 w 1032"/>
                <a:gd name="T71" fmla="*/ 332 h 819"/>
                <a:gd name="T72" fmla="*/ 666 w 1032"/>
                <a:gd name="T73" fmla="*/ 344 h 819"/>
                <a:gd name="T74" fmla="*/ 643 w 1032"/>
                <a:gd name="T75" fmla="*/ 336 h 819"/>
                <a:gd name="T76" fmla="*/ 569 w 1032"/>
                <a:gd name="T77" fmla="*/ 186 h 819"/>
                <a:gd name="T78" fmla="*/ 546 w 1032"/>
                <a:gd name="T79" fmla="*/ 153 h 819"/>
                <a:gd name="T80" fmla="*/ 549 w 1032"/>
                <a:gd name="T81" fmla="*/ 99 h 819"/>
                <a:gd name="T82" fmla="*/ 652 w 1032"/>
                <a:gd name="T83" fmla="*/ 28 h 819"/>
                <a:gd name="T84" fmla="*/ 682 w 1032"/>
                <a:gd name="T85" fmla="*/ 6 h 819"/>
                <a:gd name="T86" fmla="*/ 678 w 1032"/>
                <a:gd name="T87" fmla="*/ 0 h 819"/>
                <a:gd name="T88" fmla="*/ 658 w 1032"/>
                <a:gd name="T89" fmla="*/ 8 h 819"/>
                <a:gd name="T90" fmla="*/ 540 w 1032"/>
                <a:gd name="T91" fmla="*/ 80 h 819"/>
                <a:gd name="T92" fmla="*/ 489 w 1032"/>
                <a:gd name="T93" fmla="*/ 114 h 819"/>
                <a:gd name="T94" fmla="*/ 436 w 1032"/>
                <a:gd name="T95" fmla="*/ 104 h 819"/>
                <a:gd name="T96" fmla="*/ 391 w 1032"/>
                <a:gd name="T97" fmla="*/ 111 h 819"/>
                <a:gd name="T98" fmla="*/ 342 w 1032"/>
                <a:gd name="T99" fmla="*/ 138 h 819"/>
                <a:gd name="T100" fmla="*/ 305 w 1032"/>
                <a:gd name="T101" fmla="*/ 182 h 819"/>
                <a:gd name="T102" fmla="*/ 289 w 1032"/>
                <a:gd name="T103" fmla="*/ 237 h 819"/>
                <a:gd name="T104" fmla="*/ 249 w 1032"/>
                <a:gd name="T105" fmla="*/ 308 h 819"/>
                <a:gd name="T106" fmla="*/ 116 w 1032"/>
                <a:gd name="T107" fmla="*/ 451 h 819"/>
                <a:gd name="T108" fmla="*/ 31 w 1032"/>
                <a:gd name="T109" fmla="*/ 580 h 819"/>
                <a:gd name="T110" fmla="*/ 2 w 1032"/>
                <a:gd name="T111" fmla="*/ 662 h 819"/>
                <a:gd name="T112" fmla="*/ 1 w 1032"/>
                <a:gd name="T113" fmla="*/ 708 h 819"/>
                <a:gd name="T114" fmla="*/ 16 w 1032"/>
                <a:gd name="T115" fmla="*/ 745 h 819"/>
                <a:gd name="T116" fmla="*/ 46 w 1032"/>
                <a:gd name="T117" fmla="*/ 772 h 819"/>
                <a:gd name="T118" fmla="*/ 104 w 1032"/>
                <a:gd name="T119" fmla="*/ 786 h 819"/>
                <a:gd name="T120" fmla="*/ 179 w 1032"/>
                <a:gd name="T121" fmla="*/ 777 h 819"/>
                <a:gd name="T122" fmla="*/ 289 w 1032"/>
                <a:gd name="T123" fmla="*/ 73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2" h="819">
                  <a:moveTo>
                    <a:pt x="289" y="819"/>
                  </a:moveTo>
                  <a:lnTo>
                    <a:pt x="442" y="819"/>
                  </a:lnTo>
                  <a:lnTo>
                    <a:pt x="442" y="660"/>
                  </a:lnTo>
                  <a:lnTo>
                    <a:pt x="442" y="660"/>
                  </a:lnTo>
                  <a:lnTo>
                    <a:pt x="506" y="620"/>
                  </a:lnTo>
                  <a:lnTo>
                    <a:pt x="569" y="579"/>
                  </a:lnTo>
                  <a:lnTo>
                    <a:pt x="569" y="579"/>
                  </a:lnTo>
                  <a:lnTo>
                    <a:pt x="582" y="569"/>
                  </a:lnTo>
                  <a:lnTo>
                    <a:pt x="593" y="559"/>
                  </a:lnTo>
                  <a:lnTo>
                    <a:pt x="593" y="559"/>
                  </a:lnTo>
                  <a:lnTo>
                    <a:pt x="596" y="557"/>
                  </a:lnTo>
                  <a:lnTo>
                    <a:pt x="598" y="553"/>
                  </a:lnTo>
                  <a:lnTo>
                    <a:pt x="598" y="551"/>
                  </a:lnTo>
                  <a:lnTo>
                    <a:pt x="598" y="550"/>
                  </a:lnTo>
                  <a:lnTo>
                    <a:pt x="595" y="549"/>
                  </a:lnTo>
                  <a:lnTo>
                    <a:pt x="594" y="549"/>
                  </a:lnTo>
                  <a:lnTo>
                    <a:pt x="588" y="550"/>
                  </a:lnTo>
                  <a:lnTo>
                    <a:pt x="588" y="550"/>
                  </a:lnTo>
                  <a:lnTo>
                    <a:pt x="560" y="567"/>
                  </a:lnTo>
                  <a:lnTo>
                    <a:pt x="560" y="567"/>
                  </a:lnTo>
                  <a:lnTo>
                    <a:pt x="517" y="593"/>
                  </a:lnTo>
                  <a:lnTo>
                    <a:pt x="474" y="619"/>
                  </a:lnTo>
                  <a:lnTo>
                    <a:pt x="435" y="640"/>
                  </a:lnTo>
                  <a:lnTo>
                    <a:pt x="397" y="661"/>
                  </a:lnTo>
                  <a:lnTo>
                    <a:pt x="361" y="678"/>
                  </a:lnTo>
                  <a:lnTo>
                    <a:pt x="326" y="692"/>
                  </a:lnTo>
                  <a:lnTo>
                    <a:pt x="295" y="703"/>
                  </a:lnTo>
                  <a:lnTo>
                    <a:pt x="264" y="713"/>
                  </a:lnTo>
                  <a:lnTo>
                    <a:pt x="237" y="719"/>
                  </a:lnTo>
                  <a:lnTo>
                    <a:pt x="210" y="722"/>
                  </a:lnTo>
                  <a:lnTo>
                    <a:pt x="187" y="724"/>
                  </a:lnTo>
                  <a:lnTo>
                    <a:pt x="175" y="722"/>
                  </a:lnTo>
                  <a:lnTo>
                    <a:pt x="165" y="721"/>
                  </a:lnTo>
                  <a:lnTo>
                    <a:pt x="156" y="720"/>
                  </a:lnTo>
                  <a:lnTo>
                    <a:pt x="146" y="716"/>
                  </a:lnTo>
                  <a:lnTo>
                    <a:pt x="138" y="713"/>
                  </a:lnTo>
                  <a:lnTo>
                    <a:pt x="129" y="709"/>
                  </a:lnTo>
                  <a:lnTo>
                    <a:pt x="121" y="704"/>
                  </a:lnTo>
                  <a:lnTo>
                    <a:pt x="115" y="698"/>
                  </a:lnTo>
                  <a:lnTo>
                    <a:pt x="107" y="692"/>
                  </a:lnTo>
                  <a:lnTo>
                    <a:pt x="101" y="685"/>
                  </a:lnTo>
                  <a:lnTo>
                    <a:pt x="101" y="685"/>
                  </a:lnTo>
                  <a:lnTo>
                    <a:pt x="98" y="678"/>
                  </a:lnTo>
                  <a:lnTo>
                    <a:pt x="94" y="670"/>
                  </a:lnTo>
                  <a:lnTo>
                    <a:pt x="91" y="663"/>
                  </a:lnTo>
                  <a:lnTo>
                    <a:pt x="89" y="655"/>
                  </a:lnTo>
                  <a:lnTo>
                    <a:pt x="87" y="648"/>
                  </a:lnTo>
                  <a:lnTo>
                    <a:pt x="87" y="639"/>
                  </a:lnTo>
                  <a:lnTo>
                    <a:pt x="88" y="621"/>
                  </a:lnTo>
                  <a:lnTo>
                    <a:pt x="92" y="602"/>
                  </a:lnTo>
                  <a:lnTo>
                    <a:pt x="98" y="581"/>
                  </a:lnTo>
                  <a:lnTo>
                    <a:pt x="106" y="559"/>
                  </a:lnTo>
                  <a:lnTo>
                    <a:pt x="118" y="536"/>
                  </a:lnTo>
                  <a:lnTo>
                    <a:pt x="132" y="512"/>
                  </a:lnTo>
                  <a:lnTo>
                    <a:pt x="148" y="488"/>
                  </a:lnTo>
                  <a:lnTo>
                    <a:pt x="167" y="463"/>
                  </a:lnTo>
                  <a:lnTo>
                    <a:pt x="187" y="436"/>
                  </a:lnTo>
                  <a:lnTo>
                    <a:pt x="210" y="410"/>
                  </a:lnTo>
                  <a:lnTo>
                    <a:pt x="234" y="383"/>
                  </a:lnTo>
                  <a:lnTo>
                    <a:pt x="260" y="354"/>
                  </a:lnTo>
                  <a:lnTo>
                    <a:pt x="289" y="326"/>
                  </a:lnTo>
                  <a:lnTo>
                    <a:pt x="289" y="681"/>
                  </a:lnTo>
                  <a:lnTo>
                    <a:pt x="289" y="681"/>
                  </a:lnTo>
                  <a:lnTo>
                    <a:pt x="322" y="668"/>
                  </a:lnTo>
                  <a:lnTo>
                    <a:pt x="359" y="652"/>
                  </a:lnTo>
                  <a:lnTo>
                    <a:pt x="400" y="633"/>
                  </a:lnTo>
                  <a:lnTo>
                    <a:pt x="442" y="610"/>
                  </a:lnTo>
                  <a:lnTo>
                    <a:pt x="442" y="281"/>
                  </a:lnTo>
                  <a:lnTo>
                    <a:pt x="476" y="353"/>
                  </a:lnTo>
                  <a:lnTo>
                    <a:pt x="476" y="353"/>
                  </a:lnTo>
                  <a:lnTo>
                    <a:pt x="483" y="367"/>
                  </a:lnTo>
                  <a:lnTo>
                    <a:pt x="491" y="381"/>
                  </a:lnTo>
                  <a:lnTo>
                    <a:pt x="500" y="394"/>
                  </a:lnTo>
                  <a:lnTo>
                    <a:pt x="509" y="406"/>
                  </a:lnTo>
                  <a:lnTo>
                    <a:pt x="519" y="418"/>
                  </a:lnTo>
                  <a:lnTo>
                    <a:pt x="530" y="428"/>
                  </a:lnTo>
                  <a:lnTo>
                    <a:pt x="541" y="437"/>
                  </a:lnTo>
                  <a:lnTo>
                    <a:pt x="553" y="446"/>
                  </a:lnTo>
                  <a:lnTo>
                    <a:pt x="565" y="454"/>
                  </a:lnTo>
                  <a:lnTo>
                    <a:pt x="578" y="460"/>
                  </a:lnTo>
                  <a:lnTo>
                    <a:pt x="592" y="466"/>
                  </a:lnTo>
                  <a:lnTo>
                    <a:pt x="606" y="471"/>
                  </a:lnTo>
                  <a:lnTo>
                    <a:pt x="621" y="475"/>
                  </a:lnTo>
                  <a:lnTo>
                    <a:pt x="635" y="479"/>
                  </a:lnTo>
                  <a:lnTo>
                    <a:pt x="651" y="480"/>
                  </a:lnTo>
                  <a:lnTo>
                    <a:pt x="666" y="480"/>
                  </a:lnTo>
                  <a:lnTo>
                    <a:pt x="666" y="480"/>
                  </a:lnTo>
                  <a:lnTo>
                    <a:pt x="682" y="480"/>
                  </a:lnTo>
                  <a:lnTo>
                    <a:pt x="698" y="479"/>
                  </a:lnTo>
                  <a:lnTo>
                    <a:pt x="712" y="475"/>
                  </a:lnTo>
                  <a:lnTo>
                    <a:pt x="727" y="471"/>
                  </a:lnTo>
                  <a:lnTo>
                    <a:pt x="741" y="466"/>
                  </a:lnTo>
                  <a:lnTo>
                    <a:pt x="755" y="460"/>
                  </a:lnTo>
                  <a:lnTo>
                    <a:pt x="768" y="454"/>
                  </a:lnTo>
                  <a:lnTo>
                    <a:pt x="780" y="446"/>
                  </a:lnTo>
                  <a:lnTo>
                    <a:pt x="792" y="437"/>
                  </a:lnTo>
                  <a:lnTo>
                    <a:pt x="803" y="428"/>
                  </a:lnTo>
                  <a:lnTo>
                    <a:pt x="814" y="418"/>
                  </a:lnTo>
                  <a:lnTo>
                    <a:pt x="823" y="406"/>
                  </a:lnTo>
                  <a:lnTo>
                    <a:pt x="833" y="394"/>
                  </a:lnTo>
                  <a:lnTo>
                    <a:pt x="841" y="381"/>
                  </a:lnTo>
                  <a:lnTo>
                    <a:pt x="850" y="367"/>
                  </a:lnTo>
                  <a:lnTo>
                    <a:pt x="857" y="353"/>
                  </a:lnTo>
                  <a:lnTo>
                    <a:pt x="891" y="281"/>
                  </a:lnTo>
                  <a:lnTo>
                    <a:pt x="891" y="365"/>
                  </a:lnTo>
                  <a:lnTo>
                    <a:pt x="891" y="365"/>
                  </a:lnTo>
                  <a:lnTo>
                    <a:pt x="931" y="324"/>
                  </a:lnTo>
                  <a:lnTo>
                    <a:pt x="967" y="284"/>
                  </a:lnTo>
                  <a:lnTo>
                    <a:pt x="1000" y="246"/>
                  </a:lnTo>
                  <a:lnTo>
                    <a:pt x="1015" y="225"/>
                  </a:lnTo>
                  <a:lnTo>
                    <a:pt x="1029" y="206"/>
                  </a:lnTo>
                  <a:lnTo>
                    <a:pt x="1029" y="206"/>
                  </a:lnTo>
                  <a:lnTo>
                    <a:pt x="1031" y="201"/>
                  </a:lnTo>
                  <a:lnTo>
                    <a:pt x="1032" y="197"/>
                  </a:lnTo>
                  <a:lnTo>
                    <a:pt x="1032" y="192"/>
                  </a:lnTo>
                  <a:lnTo>
                    <a:pt x="1031" y="188"/>
                  </a:lnTo>
                  <a:lnTo>
                    <a:pt x="1031" y="188"/>
                  </a:lnTo>
                  <a:lnTo>
                    <a:pt x="1020" y="171"/>
                  </a:lnTo>
                  <a:lnTo>
                    <a:pt x="1008" y="154"/>
                  </a:lnTo>
                  <a:lnTo>
                    <a:pt x="994" y="139"/>
                  </a:lnTo>
                  <a:lnTo>
                    <a:pt x="977" y="127"/>
                  </a:lnTo>
                  <a:lnTo>
                    <a:pt x="959" y="118"/>
                  </a:lnTo>
                  <a:lnTo>
                    <a:pt x="950" y="114"/>
                  </a:lnTo>
                  <a:lnTo>
                    <a:pt x="939" y="110"/>
                  </a:lnTo>
                  <a:lnTo>
                    <a:pt x="930" y="108"/>
                  </a:lnTo>
                  <a:lnTo>
                    <a:pt x="919" y="105"/>
                  </a:lnTo>
                  <a:lnTo>
                    <a:pt x="908" y="104"/>
                  </a:lnTo>
                  <a:lnTo>
                    <a:pt x="897" y="104"/>
                  </a:lnTo>
                  <a:lnTo>
                    <a:pt x="897" y="104"/>
                  </a:lnTo>
                  <a:lnTo>
                    <a:pt x="886" y="104"/>
                  </a:lnTo>
                  <a:lnTo>
                    <a:pt x="876" y="105"/>
                  </a:lnTo>
                  <a:lnTo>
                    <a:pt x="866" y="108"/>
                  </a:lnTo>
                  <a:lnTo>
                    <a:pt x="856" y="110"/>
                  </a:lnTo>
                  <a:lnTo>
                    <a:pt x="845" y="114"/>
                  </a:lnTo>
                  <a:lnTo>
                    <a:pt x="837" y="118"/>
                  </a:lnTo>
                  <a:lnTo>
                    <a:pt x="818" y="127"/>
                  </a:lnTo>
                  <a:lnTo>
                    <a:pt x="802" y="139"/>
                  </a:lnTo>
                  <a:lnTo>
                    <a:pt x="787" y="154"/>
                  </a:lnTo>
                  <a:lnTo>
                    <a:pt x="775" y="169"/>
                  </a:lnTo>
                  <a:lnTo>
                    <a:pt x="764" y="186"/>
                  </a:lnTo>
                  <a:lnTo>
                    <a:pt x="700" y="324"/>
                  </a:lnTo>
                  <a:lnTo>
                    <a:pt x="700" y="324"/>
                  </a:lnTo>
                  <a:lnTo>
                    <a:pt x="697" y="329"/>
                  </a:lnTo>
                  <a:lnTo>
                    <a:pt x="694" y="332"/>
                  </a:lnTo>
                  <a:lnTo>
                    <a:pt x="691" y="336"/>
                  </a:lnTo>
                  <a:lnTo>
                    <a:pt x="686" y="340"/>
                  </a:lnTo>
                  <a:lnTo>
                    <a:pt x="677" y="343"/>
                  </a:lnTo>
                  <a:lnTo>
                    <a:pt x="666" y="344"/>
                  </a:lnTo>
                  <a:lnTo>
                    <a:pt x="666" y="344"/>
                  </a:lnTo>
                  <a:lnTo>
                    <a:pt x="657" y="343"/>
                  </a:lnTo>
                  <a:lnTo>
                    <a:pt x="647" y="340"/>
                  </a:lnTo>
                  <a:lnTo>
                    <a:pt x="643" y="336"/>
                  </a:lnTo>
                  <a:lnTo>
                    <a:pt x="639" y="332"/>
                  </a:lnTo>
                  <a:lnTo>
                    <a:pt x="636" y="329"/>
                  </a:lnTo>
                  <a:lnTo>
                    <a:pt x="634" y="324"/>
                  </a:lnTo>
                  <a:lnTo>
                    <a:pt x="569" y="186"/>
                  </a:lnTo>
                  <a:lnTo>
                    <a:pt x="569" y="186"/>
                  </a:lnTo>
                  <a:lnTo>
                    <a:pt x="564" y="178"/>
                  </a:lnTo>
                  <a:lnTo>
                    <a:pt x="558" y="169"/>
                  </a:lnTo>
                  <a:lnTo>
                    <a:pt x="546" y="153"/>
                  </a:lnTo>
                  <a:lnTo>
                    <a:pt x="530" y="139"/>
                  </a:lnTo>
                  <a:lnTo>
                    <a:pt x="514" y="127"/>
                  </a:lnTo>
                  <a:lnTo>
                    <a:pt x="514" y="127"/>
                  </a:lnTo>
                  <a:lnTo>
                    <a:pt x="549" y="99"/>
                  </a:lnTo>
                  <a:lnTo>
                    <a:pt x="583" y="74"/>
                  </a:lnTo>
                  <a:lnTo>
                    <a:pt x="618" y="50"/>
                  </a:lnTo>
                  <a:lnTo>
                    <a:pt x="652" y="28"/>
                  </a:lnTo>
                  <a:lnTo>
                    <a:pt x="652" y="28"/>
                  </a:lnTo>
                  <a:lnTo>
                    <a:pt x="666" y="19"/>
                  </a:lnTo>
                  <a:lnTo>
                    <a:pt x="678" y="10"/>
                  </a:lnTo>
                  <a:lnTo>
                    <a:pt x="678" y="10"/>
                  </a:lnTo>
                  <a:lnTo>
                    <a:pt x="682" y="6"/>
                  </a:lnTo>
                  <a:lnTo>
                    <a:pt x="682" y="4"/>
                  </a:lnTo>
                  <a:lnTo>
                    <a:pt x="682" y="2"/>
                  </a:lnTo>
                  <a:lnTo>
                    <a:pt x="681" y="0"/>
                  </a:lnTo>
                  <a:lnTo>
                    <a:pt x="678" y="0"/>
                  </a:lnTo>
                  <a:lnTo>
                    <a:pt x="675" y="0"/>
                  </a:lnTo>
                  <a:lnTo>
                    <a:pt x="671" y="2"/>
                  </a:lnTo>
                  <a:lnTo>
                    <a:pt x="671" y="2"/>
                  </a:lnTo>
                  <a:lnTo>
                    <a:pt x="658" y="8"/>
                  </a:lnTo>
                  <a:lnTo>
                    <a:pt x="643" y="16"/>
                  </a:lnTo>
                  <a:lnTo>
                    <a:pt x="643" y="16"/>
                  </a:lnTo>
                  <a:lnTo>
                    <a:pt x="575" y="58"/>
                  </a:lnTo>
                  <a:lnTo>
                    <a:pt x="540" y="80"/>
                  </a:lnTo>
                  <a:lnTo>
                    <a:pt x="506" y="103"/>
                  </a:lnTo>
                  <a:lnTo>
                    <a:pt x="506" y="103"/>
                  </a:lnTo>
                  <a:lnTo>
                    <a:pt x="489" y="114"/>
                  </a:lnTo>
                  <a:lnTo>
                    <a:pt x="489" y="114"/>
                  </a:lnTo>
                  <a:lnTo>
                    <a:pt x="477" y="110"/>
                  </a:lnTo>
                  <a:lnTo>
                    <a:pt x="464" y="107"/>
                  </a:lnTo>
                  <a:lnTo>
                    <a:pt x="450" y="105"/>
                  </a:lnTo>
                  <a:lnTo>
                    <a:pt x="436" y="104"/>
                  </a:lnTo>
                  <a:lnTo>
                    <a:pt x="436" y="104"/>
                  </a:lnTo>
                  <a:lnTo>
                    <a:pt x="420" y="105"/>
                  </a:lnTo>
                  <a:lnTo>
                    <a:pt x="406" y="108"/>
                  </a:lnTo>
                  <a:lnTo>
                    <a:pt x="391" y="111"/>
                  </a:lnTo>
                  <a:lnTo>
                    <a:pt x="378" y="116"/>
                  </a:lnTo>
                  <a:lnTo>
                    <a:pt x="366" y="122"/>
                  </a:lnTo>
                  <a:lnTo>
                    <a:pt x="353" y="130"/>
                  </a:lnTo>
                  <a:lnTo>
                    <a:pt x="342" y="138"/>
                  </a:lnTo>
                  <a:lnTo>
                    <a:pt x="331" y="148"/>
                  </a:lnTo>
                  <a:lnTo>
                    <a:pt x="321" y="159"/>
                  </a:lnTo>
                  <a:lnTo>
                    <a:pt x="313" y="169"/>
                  </a:lnTo>
                  <a:lnTo>
                    <a:pt x="305" y="182"/>
                  </a:lnTo>
                  <a:lnTo>
                    <a:pt x="299" y="195"/>
                  </a:lnTo>
                  <a:lnTo>
                    <a:pt x="295" y="208"/>
                  </a:lnTo>
                  <a:lnTo>
                    <a:pt x="291" y="223"/>
                  </a:lnTo>
                  <a:lnTo>
                    <a:pt x="289" y="237"/>
                  </a:lnTo>
                  <a:lnTo>
                    <a:pt x="289" y="252"/>
                  </a:lnTo>
                  <a:lnTo>
                    <a:pt x="289" y="272"/>
                  </a:lnTo>
                  <a:lnTo>
                    <a:pt x="289" y="272"/>
                  </a:lnTo>
                  <a:lnTo>
                    <a:pt x="249" y="308"/>
                  </a:lnTo>
                  <a:lnTo>
                    <a:pt x="211" y="344"/>
                  </a:lnTo>
                  <a:lnTo>
                    <a:pt x="176" y="381"/>
                  </a:lnTo>
                  <a:lnTo>
                    <a:pt x="145" y="416"/>
                  </a:lnTo>
                  <a:lnTo>
                    <a:pt x="116" y="451"/>
                  </a:lnTo>
                  <a:lnTo>
                    <a:pt x="91" y="485"/>
                  </a:lnTo>
                  <a:lnTo>
                    <a:pt x="68" y="517"/>
                  </a:lnTo>
                  <a:lnTo>
                    <a:pt x="47" y="550"/>
                  </a:lnTo>
                  <a:lnTo>
                    <a:pt x="31" y="580"/>
                  </a:lnTo>
                  <a:lnTo>
                    <a:pt x="18" y="609"/>
                  </a:lnTo>
                  <a:lnTo>
                    <a:pt x="8" y="637"/>
                  </a:lnTo>
                  <a:lnTo>
                    <a:pt x="5" y="650"/>
                  </a:lnTo>
                  <a:lnTo>
                    <a:pt x="2" y="662"/>
                  </a:lnTo>
                  <a:lnTo>
                    <a:pt x="0" y="674"/>
                  </a:lnTo>
                  <a:lnTo>
                    <a:pt x="0" y="686"/>
                  </a:lnTo>
                  <a:lnTo>
                    <a:pt x="0" y="697"/>
                  </a:lnTo>
                  <a:lnTo>
                    <a:pt x="1" y="708"/>
                  </a:lnTo>
                  <a:lnTo>
                    <a:pt x="4" y="718"/>
                  </a:lnTo>
                  <a:lnTo>
                    <a:pt x="6" y="727"/>
                  </a:lnTo>
                  <a:lnTo>
                    <a:pt x="11" y="737"/>
                  </a:lnTo>
                  <a:lnTo>
                    <a:pt x="16" y="745"/>
                  </a:lnTo>
                  <a:lnTo>
                    <a:pt x="16" y="745"/>
                  </a:lnTo>
                  <a:lnTo>
                    <a:pt x="24" y="756"/>
                  </a:lnTo>
                  <a:lnTo>
                    <a:pt x="35" y="765"/>
                  </a:lnTo>
                  <a:lnTo>
                    <a:pt x="46" y="772"/>
                  </a:lnTo>
                  <a:lnTo>
                    <a:pt x="59" y="778"/>
                  </a:lnTo>
                  <a:lnTo>
                    <a:pt x="72" y="783"/>
                  </a:lnTo>
                  <a:lnTo>
                    <a:pt x="88" y="785"/>
                  </a:lnTo>
                  <a:lnTo>
                    <a:pt x="104" y="786"/>
                  </a:lnTo>
                  <a:lnTo>
                    <a:pt x="122" y="786"/>
                  </a:lnTo>
                  <a:lnTo>
                    <a:pt x="140" y="784"/>
                  </a:lnTo>
                  <a:lnTo>
                    <a:pt x="158" y="782"/>
                  </a:lnTo>
                  <a:lnTo>
                    <a:pt x="179" y="777"/>
                  </a:lnTo>
                  <a:lnTo>
                    <a:pt x="199" y="772"/>
                  </a:lnTo>
                  <a:lnTo>
                    <a:pt x="220" y="765"/>
                  </a:lnTo>
                  <a:lnTo>
                    <a:pt x="243" y="757"/>
                  </a:lnTo>
                  <a:lnTo>
                    <a:pt x="289" y="739"/>
                  </a:lnTo>
                  <a:lnTo>
                    <a:pt x="289" y="8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2"/>
                </a:solidFill>
                <a:effectLst/>
                <a:uLnTx/>
                <a:uFillTx/>
                <a:latin typeface="Arial" panose="020B0604020202020204"/>
                <a:ea typeface="+mn-ea"/>
                <a:cs typeface="+mn-cs"/>
              </a:endParaRPr>
            </a:p>
          </p:txBody>
        </p:sp>
        <p:sp>
          <p:nvSpPr>
            <p:cNvPr id="24" name="Freeform 42">
              <a:extLst>
                <a:ext uri="{FF2B5EF4-FFF2-40B4-BE49-F238E27FC236}">
                  <a16:creationId xmlns:a16="http://schemas.microsoft.com/office/drawing/2014/main" id="{2BF1A0E8-A187-7C40-B895-3F4FF6B4888B}"/>
                </a:ext>
              </a:extLst>
            </p:cNvPr>
            <p:cNvSpPr>
              <a:spLocks noEditPoints="1"/>
            </p:cNvSpPr>
            <p:nvPr/>
          </p:nvSpPr>
          <p:spPr bwMode="auto">
            <a:xfrm>
              <a:off x="4046538" y="938213"/>
              <a:ext cx="69850" cy="68263"/>
            </a:xfrm>
            <a:custGeom>
              <a:avLst/>
              <a:gdLst>
                <a:gd name="T0" fmla="*/ 0 w 87"/>
                <a:gd name="T1" fmla="*/ 44 h 87"/>
                <a:gd name="T2" fmla="*/ 4 w 87"/>
                <a:gd name="T3" fmla="*/ 27 h 87"/>
                <a:gd name="T4" fmla="*/ 14 w 87"/>
                <a:gd name="T5" fmla="*/ 12 h 87"/>
                <a:gd name="T6" fmla="*/ 27 w 87"/>
                <a:gd name="T7" fmla="*/ 4 h 87"/>
                <a:gd name="T8" fmla="*/ 44 w 87"/>
                <a:gd name="T9" fmla="*/ 0 h 87"/>
                <a:gd name="T10" fmla="*/ 52 w 87"/>
                <a:gd name="T11" fmla="*/ 0 h 87"/>
                <a:gd name="T12" fmla="*/ 68 w 87"/>
                <a:gd name="T13" fmla="*/ 7 h 87"/>
                <a:gd name="T14" fmla="*/ 80 w 87"/>
                <a:gd name="T15" fmla="*/ 19 h 87"/>
                <a:gd name="T16" fmla="*/ 86 w 87"/>
                <a:gd name="T17" fmla="*/ 35 h 87"/>
                <a:gd name="T18" fmla="*/ 87 w 87"/>
                <a:gd name="T19" fmla="*/ 44 h 87"/>
                <a:gd name="T20" fmla="*/ 84 w 87"/>
                <a:gd name="T21" fmla="*/ 61 h 87"/>
                <a:gd name="T22" fmla="*/ 75 w 87"/>
                <a:gd name="T23" fmla="*/ 74 h 87"/>
                <a:gd name="T24" fmla="*/ 61 w 87"/>
                <a:gd name="T25" fmla="*/ 83 h 87"/>
                <a:gd name="T26" fmla="*/ 44 w 87"/>
                <a:gd name="T27" fmla="*/ 87 h 87"/>
                <a:gd name="T28" fmla="*/ 35 w 87"/>
                <a:gd name="T29" fmla="*/ 86 h 87"/>
                <a:gd name="T30" fmla="*/ 20 w 87"/>
                <a:gd name="T31" fmla="*/ 80 h 87"/>
                <a:gd name="T32" fmla="*/ 8 w 87"/>
                <a:gd name="T33" fmla="*/ 68 h 87"/>
                <a:gd name="T34" fmla="*/ 2 w 87"/>
                <a:gd name="T35" fmla="*/ 52 h 87"/>
                <a:gd name="T36" fmla="*/ 0 w 87"/>
                <a:gd name="T37" fmla="*/ 44 h 87"/>
                <a:gd name="T38" fmla="*/ 76 w 87"/>
                <a:gd name="T39" fmla="*/ 44 h 87"/>
                <a:gd name="T40" fmla="*/ 74 w 87"/>
                <a:gd name="T41" fmla="*/ 29 h 87"/>
                <a:gd name="T42" fmla="*/ 67 w 87"/>
                <a:gd name="T43" fmla="*/ 18 h 87"/>
                <a:gd name="T44" fmla="*/ 57 w 87"/>
                <a:gd name="T45" fmla="*/ 11 h 87"/>
                <a:gd name="T46" fmla="*/ 44 w 87"/>
                <a:gd name="T47" fmla="*/ 9 h 87"/>
                <a:gd name="T48" fmla="*/ 38 w 87"/>
                <a:gd name="T49" fmla="*/ 9 h 87"/>
                <a:gd name="T50" fmla="*/ 26 w 87"/>
                <a:gd name="T51" fmla="*/ 13 h 87"/>
                <a:gd name="T52" fmla="*/ 16 w 87"/>
                <a:gd name="T53" fmla="*/ 23 h 87"/>
                <a:gd name="T54" fmla="*/ 11 w 87"/>
                <a:gd name="T55" fmla="*/ 36 h 87"/>
                <a:gd name="T56" fmla="*/ 11 w 87"/>
                <a:gd name="T57" fmla="*/ 44 h 87"/>
                <a:gd name="T58" fmla="*/ 14 w 87"/>
                <a:gd name="T59" fmla="*/ 57 h 87"/>
                <a:gd name="T60" fmla="*/ 21 w 87"/>
                <a:gd name="T61" fmla="*/ 69 h 87"/>
                <a:gd name="T62" fmla="*/ 31 w 87"/>
                <a:gd name="T63" fmla="*/ 76 h 87"/>
                <a:gd name="T64" fmla="*/ 44 w 87"/>
                <a:gd name="T65" fmla="*/ 79 h 87"/>
                <a:gd name="T66" fmla="*/ 51 w 87"/>
                <a:gd name="T67" fmla="*/ 77 h 87"/>
                <a:gd name="T68" fmla="*/ 62 w 87"/>
                <a:gd name="T69" fmla="*/ 73 h 87"/>
                <a:gd name="T70" fmla="*/ 72 w 87"/>
                <a:gd name="T71" fmla="*/ 63 h 87"/>
                <a:gd name="T72" fmla="*/ 76 w 87"/>
                <a:gd name="T73" fmla="*/ 51 h 87"/>
                <a:gd name="T74" fmla="*/ 76 w 87"/>
                <a:gd name="T75" fmla="*/ 44 h 87"/>
                <a:gd name="T76" fmla="*/ 45 w 87"/>
                <a:gd name="T77" fmla="*/ 18 h 87"/>
                <a:gd name="T78" fmla="*/ 53 w 87"/>
                <a:gd name="T79" fmla="*/ 19 h 87"/>
                <a:gd name="T80" fmla="*/ 61 w 87"/>
                <a:gd name="T81" fmla="*/ 24 h 87"/>
                <a:gd name="T82" fmla="*/ 63 w 87"/>
                <a:gd name="T83" fmla="*/ 33 h 87"/>
                <a:gd name="T84" fmla="*/ 63 w 87"/>
                <a:gd name="T85" fmla="*/ 39 h 87"/>
                <a:gd name="T86" fmla="*/ 56 w 87"/>
                <a:gd name="T87" fmla="*/ 45 h 87"/>
                <a:gd name="T88" fmla="*/ 64 w 87"/>
                <a:gd name="T89" fmla="*/ 68 h 87"/>
                <a:gd name="T90" fmla="*/ 41 w 87"/>
                <a:gd name="T91" fmla="*/ 47 h 87"/>
                <a:gd name="T92" fmla="*/ 37 w 87"/>
                <a:gd name="T93" fmla="*/ 68 h 87"/>
                <a:gd name="T94" fmla="*/ 27 w 87"/>
                <a:gd name="T95" fmla="*/ 18 h 87"/>
                <a:gd name="T96" fmla="*/ 44 w 87"/>
                <a:gd name="T97" fmla="*/ 40 h 87"/>
                <a:gd name="T98" fmla="*/ 49 w 87"/>
                <a:gd name="T99" fmla="*/ 40 h 87"/>
                <a:gd name="T100" fmla="*/ 53 w 87"/>
                <a:gd name="T101" fmla="*/ 36 h 87"/>
                <a:gd name="T102" fmla="*/ 55 w 87"/>
                <a:gd name="T103" fmla="*/ 33 h 87"/>
                <a:gd name="T104" fmla="*/ 51 w 87"/>
                <a:gd name="T105" fmla="*/ 27 h 87"/>
                <a:gd name="T106" fmla="*/ 45 w 87"/>
                <a:gd name="T107" fmla="*/ 26 h 87"/>
                <a:gd name="T108" fmla="*/ 37 w 87"/>
                <a:gd name="T109" fmla="*/ 4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 h="87">
                  <a:moveTo>
                    <a:pt x="0" y="44"/>
                  </a:moveTo>
                  <a:lnTo>
                    <a:pt x="0" y="44"/>
                  </a:lnTo>
                  <a:lnTo>
                    <a:pt x="2" y="35"/>
                  </a:lnTo>
                  <a:lnTo>
                    <a:pt x="4" y="27"/>
                  </a:lnTo>
                  <a:lnTo>
                    <a:pt x="8" y="19"/>
                  </a:lnTo>
                  <a:lnTo>
                    <a:pt x="14" y="12"/>
                  </a:lnTo>
                  <a:lnTo>
                    <a:pt x="20" y="7"/>
                  </a:lnTo>
                  <a:lnTo>
                    <a:pt x="27" y="4"/>
                  </a:lnTo>
                  <a:lnTo>
                    <a:pt x="35" y="0"/>
                  </a:lnTo>
                  <a:lnTo>
                    <a:pt x="44" y="0"/>
                  </a:lnTo>
                  <a:lnTo>
                    <a:pt x="44" y="0"/>
                  </a:lnTo>
                  <a:lnTo>
                    <a:pt x="52" y="0"/>
                  </a:lnTo>
                  <a:lnTo>
                    <a:pt x="61" y="4"/>
                  </a:lnTo>
                  <a:lnTo>
                    <a:pt x="68" y="7"/>
                  </a:lnTo>
                  <a:lnTo>
                    <a:pt x="75" y="12"/>
                  </a:lnTo>
                  <a:lnTo>
                    <a:pt x="80" y="19"/>
                  </a:lnTo>
                  <a:lnTo>
                    <a:pt x="84" y="27"/>
                  </a:lnTo>
                  <a:lnTo>
                    <a:pt x="86" y="35"/>
                  </a:lnTo>
                  <a:lnTo>
                    <a:pt x="87" y="44"/>
                  </a:lnTo>
                  <a:lnTo>
                    <a:pt x="87" y="44"/>
                  </a:lnTo>
                  <a:lnTo>
                    <a:pt x="86" y="52"/>
                  </a:lnTo>
                  <a:lnTo>
                    <a:pt x="84" y="61"/>
                  </a:lnTo>
                  <a:lnTo>
                    <a:pt x="80" y="68"/>
                  </a:lnTo>
                  <a:lnTo>
                    <a:pt x="75" y="74"/>
                  </a:lnTo>
                  <a:lnTo>
                    <a:pt x="68" y="80"/>
                  </a:lnTo>
                  <a:lnTo>
                    <a:pt x="61" y="83"/>
                  </a:lnTo>
                  <a:lnTo>
                    <a:pt x="52" y="86"/>
                  </a:lnTo>
                  <a:lnTo>
                    <a:pt x="44" y="87"/>
                  </a:lnTo>
                  <a:lnTo>
                    <a:pt x="44" y="87"/>
                  </a:lnTo>
                  <a:lnTo>
                    <a:pt x="35" y="86"/>
                  </a:lnTo>
                  <a:lnTo>
                    <a:pt x="27" y="83"/>
                  </a:lnTo>
                  <a:lnTo>
                    <a:pt x="20" y="80"/>
                  </a:lnTo>
                  <a:lnTo>
                    <a:pt x="14" y="74"/>
                  </a:lnTo>
                  <a:lnTo>
                    <a:pt x="8" y="68"/>
                  </a:lnTo>
                  <a:lnTo>
                    <a:pt x="4" y="61"/>
                  </a:lnTo>
                  <a:lnTo>
                    <a:pt x="2" y="52"/>
                  </a:lnTo>
                  <a:lnTo>
                    <a:pt x="0" y="44"/>
                  </a:lnTo>
                  <a:lnTo>
                    <a:pt x="0" y="44"/>
                  </a:lnTo>
                  <a:close/>
                  <a:moveTo>
                    <a:pt x="76" y="44"/>
                  </a:moveTo>
                  <a:lnTo>
                    <a:pt x="76" y="44"/>
                  </a:lnTo>
                  <a:lnTo>
                    <a:pt x="76" y="36"/>
                  </a:lnTo>
                  <a:lnTo>
                    <a:pt x="74" y="29"/>
                  </a:lnTo>
                  <a:lnTo>
                    <a:pt x="72" y="23"/>
                  </a:lnTo>
                  <a:lnTo>
                    <a:pt x="67" y="18"/>
                  </a:lnTo>
                  <a:lnTo>
                    <a:pt x="62" y="13"/>
                  </a:lnTo>
                  <a:lnTo>
                    <a:pt x="57" y="11"/>
                  </a:lnTo>
                  <a:lnTo>
                    <a:pt x="51" y="9"/>
                  </a:lnTo>
                  <a:lnTo>
                    <a:pt x="44" y="9"/>
                  </a:lnTo>
                  <a:lnTo>
                    <a:pt x="44" y="9"/>
                  </a:lnTo>
                  <a:lnTo>
                    <a:pt x="38" y="9"/>
                  </a:lnTo>
                  <a:lnTo>
                    <a:pt x="31" y="11"/>
                  </a:lnTo>
                  <a:lnTo>
                    <a:pt x="26" y="13"/>
                  </a:lnTo>
                  <a:lnTo>
                    <a:pt x="21" y="18"/>
                  </a:lnTo>
                  <a:lnTo>
                    <a:pt x="16" y="23"/>
                  </a:lnTo>
                  <a:lnTo>
                    <a:pt x="14" y="29"/>
                  </a:lnTo>
                  <a:lnTo>
                    <a:pt x="11" y="36"/>
                  </a:lnTo>
                  <a:lnTo>
                    <a:pt x="11" y="44"/>
                  </a:lnTo>
                  <a:lnTo>
                    <a:pt x="11" y="44"/>
                  </a:lnTo>
                  <a:lnTo>
                    <a:pt x="11" y="51"/>
                  </a:lnTo>
                  <a:lnTo>
                    <a:pt x="14" y="57"/>
                  </a:lnTo>
                  <a:lnTo>
                    <a:pt x="16" y="63"/>
                  </a:lnTo>
                  <a:lnTo>
                    <a:pt x="21" y="69"/>
                  </a:lnTo>
                  <a:lnTo>
                    <a:pt x="26" y="73"/>
                  </a:lnTo>
                  <a:lnTo>
                    <a:pt x="31" y="76"/>
                  </a:lnTo>
                  <a:lnTo>
                    <a:pt x="38" y="77"/>
                  </a:lnTo>
                  <a:lnTo>
                    <a:pt x="44" y="79"/>
                  </a:lnTo>
                  <a:lnTo>
                    <a:pt x="44" y="79"/>
                  </a:lnTo>
                  <a:lnTo>
                    <a:pt x="51" y="77"/>
                  </a:lnTo>
                  <a:lnTo>
                    <a:pt x="57" y="76"/>
                  </a:lnTo>
                  <a:lnTo>
                    <a:pt x="62" y="73"/>
                  </a:lnTo>
                  <a:lnTo>
                    <a:pt x="67" y="69"/>
                  </a:lnTo>
                  <a:lnTo>
                    <a:pt x="72" y="63"/>
                  </a:lnTo>
                  <a:lnTo>
                    <a:pt x="74" y="57"/>
                  </a:lnTo>
                  <a:lnTo>
                    <a:pt x="76" y="51"/>
                  </a:lnTo>
                  <a:lnTo>
                    <a:pt x="76" y="44"/>
                  </a:lnTo>
                  <a:lnTo>
                    <a:pt x="76" y="44"/>
                  </a:lnTo>
                  <a:close/>
                  <a:moveTo>
                    <a:pt x="27" y="18"/>
                  </a:moveTo>
                  <a:lnTo>
                    <a:pt x="45" y="18"/>
                  </a:lnTo>
                  <a:lnTo>
                    <a:pt x="45" y="18"/>
                  </a:lnTo>
                  <a:lnTo>
                    <a:pt x="53" y="19"/>
                  </a:lnTo>
                  <a:lnTo>
                    <a:pt x="60" y="22"/>
                  </a:lnTo>
                  <a:lnTo>
                    <a:pt x="61" y="24"/>
                  </a:lnTo>
                  <a:lnTo>
                    <a:pt x="62" y="27"/>
                  </a:lnTo>
                  <a:lnTo>
                    <a:pt x="63" y="33"/>
                  </a:lnTo>
                  <a:lnTo>
                    <a:pt x="63" y="33"/>
                  </a:lnTo>
                  <a:lnTo>
                    <a:pt x="63" y="39"/>
                  </a:lnTo>
                  <a:lnTo>
                    <a:pt x="61" y="42"/>
                  </a:lnTo>
                  <a:lnTo>
                    <a:pt x="56" y="45"/>
                  </a:lnTo>
                  <a:lnTo>
                    <a:pt x="51" y="46"/>
                  </a:lnTo>
                  <a:lnTo>
                    <a:pt x="64" y="68"/>
                  </a:lnTo>
                  <a:lnTo>
                    <a:pt x="55" y="68"/>
                  </a:lnTo>
                  <a:lnTo>
                    <a:pt x="41" y="47"/>
                  </a:lnTo>
                  <a:lnTo>
                    <a:pt x="37" y="47"/>
                  </a:lnTo>
                  <a:lnTo>
                    <a:pt x="37" y="68"/>
                  </a:lnTo>
                  <a:lnTo>
                    <a:pt x="27" y="68"/>
                  </a:lnTo>
                  <a:lnTo>
                    <a:pt x="27" y="18"/>
                  </a:lnTo>
                  <a:close/>
                  <a:moveTo>
                    <a:pt x="37" y="40"/>
                  </a:moveTo>
                  <a:lnTo>
                    <a:pt x="44" y="40"/>
                  </a:lnTo>
                  <a:lnTo>
                    <a:pt x="44" y="40"/>
                  </a:lnTo>
                  <a:lnTo>
                    <a:pt x="49" y="40"/>
                  </a:lnTo>
                  <a:lnTo>
                    <a:pt x="51" y="39"/>
                  </a:lnTo>
                  <a:lnTo>
                    <a:pt x="53" y="36"/>
                  </a:lnTo>
                  <a:lnTo>
                    <a:pt x="55" y="33"/>
                  </a:lnTo>
                  <a:lnTo>
                    <a:pt x="55" y="33"/>
                  </a:lnTo>
                  <a:lnTo>
                    <a:pt x="53" y="29"/>
                  </a:lnTo>
                  <a:lnTo>
                    <a:pt x="51" y="27"/>
                  </a:lnTo>
                  <a:lnTo>
                    <a:pt x="49" y="26"/>
                  </a:lnTo>
                  <a:lnTo>
                    <a:pt x="45" y="26"/>
                  </a:lnTo>
                  <a:lnTo>
                    <a:pt x="37" y="26"/>
                  </a:lnTo>
                  <a:lnTo>
                    <a:pt x="3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2"/>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1702191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icron Color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E80F5F-186E-C342-A492-262AAB8E20C8}"/>
              </a:ext>
            </a:extLst>
          </p:cNvPr>
          <p:cNvSpPr txBox="1"/>
          <p:nvPr userDrawn="1"/>
        </p:nvSpPr>
        <p:spPr>
          <a:xfrm>
            <a:off x="257175" y="474931"/>
            <a:ext cx="3966730" cy="1089529"/>
          </a:xfrm>
          <a:prstGeom prst="rect">
            <a:avLst/>
          </a:prstGeom>
          <a:noFill/>
        </p:spPr>
        <p:txBody>
          <a:bodyPr wrap="square" rtlCol="0">
            <a:spAutoFit/>
          </a:bodyPr>
          <a:lstStyle/>
          <a:p>
            <a:pPr>
              <a:lnSpc>
                <a:spcPct val="90000"/>
              </a:lnSpc>
            </a:pPr>
            <a:r>
              <a:rPr lang="en-US" sz="3600" b="1" spc="-225">
                <a:solidFill>
                  <a:schemeClr val="bg1"/>
                </a:solidFill>
                <a:latin typeface="+mj-lt"/>
              </a:rPr>
              <a:t>Micron Brand </a:t>
            </a:r>
            <a:br>
              <a:rPr lang="en-US" sz="3600" b="1" spc="-225">
                <a:solidFill>
                  <a:schemeClr val="bg1"/>
                </a:solidFill>
                <a:latin typeface="+mj-lt"/>
              </a:rPr>
            </a:br>
            <a:r>
              <a:rPr lang="en-US" sz="3600" b="1" spc="-225">
                <a:solidFill>
                  <a:schemeClr val="bg1"/>
                </a:solidFill>
                <a:latin typeface="+mj-lt"/>
              </a:rPr>
              <a:t>3.1 Colors (RGB)</a:t>
            </a:r>
          </a:p>
        </p:txBody>
      </p:sp>
      <p:sp>
        <p:nvSpPr>
          <p:cNvPr id="8" name="Rectangle 7">
            <a:extLst>
              <a:ext uri="{FF2B5EF4-FFF2-40B4-BE49-F238E27FC236}">
                <a16:creationId xmlns:a16="http://schemas.microsoft.com/office/drawing/2014/main" id="{A327DB11-7E08-DC4E-A5E6-A58949ECBF88}"/>
              </a:ext>
            </a:extLst>
          </p:cNvPr>
          <p:cNvSpPr/>
          <p:nvPr userDrawn="1"/>
        </p:nvSpPr>
        <p:spPr>
          <a:xfrm>
            <a:off x="342900" y="2126541"/>
            <a:ext cx="1209238" cy="2469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mn-lt"/>
                <a:ea typeface="Segoe UI" panose="020B0502040204020203" pitchFamily="34" charset="0"/>
                <a:cs typeface="Segoe UI" panose="020B0502040204020203" pitchFamily="34" charset="0"/>
              </a:rPr>
              <a:t>Micron Blue</a:t>
            </a:r>
          </a:p>
          <a:p>
            <a:pPr algn="ctr"/>
            <a:r>
              <a:rPr lang="en-US" sz="1050" b="1">
                <a:solidFill>
                  <a:schemeClr val="bg1"/>
                </a:solidFill>
                <a:latin typeface="+mn-lt"/>
                <a:ea typeface="Segoe UI" panose="020B0502040204020203" pitchFamily="34" charset="0"/>
                <a:cs typeface="Segoe UI" panose="020B0502040204020203" pitchFamily="34" charset="0"/>
              </a:rPr>
              <a:t>0-144-218</a:t>
            </a:r>
          </a:p>
        </p:txBody>
      </p:sp>
      <p:sp>
        <p:nvSpPr>
          <p:cNvPr id="9" name="Rectangle 8">
            <a:extLst>
              <a:ext uri="{FF2B5EF4-FFF2-40B4-BE49-F238E27FC236}">
                <a16:creationId xmlns:a16="http://schemas.microsoft.com/office/drawing/2014/main" id="{FF37BF19-3B79-4243-A59D-0C5EE0883FA7}"/>
              </a:ext>
            </a:extLst>
          </p:cNvPr>
          <p:cNvSpPr/>
          <p:nvPr userDrawn="1"/>
        </p:nvSpPr>
        <p:spPr>
          <a:xfrm>
            <a:off x="1631853" y="2126542"/>
            <a:ext cx="1209238" cy="246989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mn-lt"/>
                <a:ea typeface="Segoe UI" panose="020B0502040204020203" pitchFamily="34" charset="0"/>
                <a:cs typeface="Segoe UI" panose="020B0502040204020203" pitchFamily="34" charset="0"/>
              </a:rPr>
              <a:t>Rich Black</a:t>
            </a:r>
            <a:br>
              <a:rPr lang="en-US" sz="1050">
                <a:solidFill>
                  <a:schemeClr val="bg1"/>
                </a:solidFill>
                <a:latin typeface="+mn-lt"/>
                <a:ea typeface="Segoe UI" panose="020B0502040204020203" pitchFamily="34" charset="0"/>
                <a:cs typeface="Segoe UI" panose="020B0502040204020203" pitchFamily="34" charset="0"/>
              </a:rPr>
            </a:br>
            <a:r>
              <a:rPr lang="en-US" sz="1050" b="1">
                <a:solidFill>
                  <a:schemeClr val="bg1"/>
                </a:solidFill>
                <a:latin typeface="+mn-lt"/>
                <a:ea typeface="Segoe UI" panose="020B0502040204020203" pitchFamily="34" charset="0"/>
                <a:cs typeface="Segoe UI" panose="020B0502040204020203" pitchFamily="34" charset="0"/>
              </a:rPr>
              <a:t>0-0-0</a:t>
            </a:r>
          </a:p>
        </p:txBody>
      </p:sp>
      <p:sp>
        <p:nvSpPr>
          <p:cNvPr id="10" name="TextBox 9">
            <a:extLst>
              <a:ext uri="{FF2B5EF4-FFF2-40B4-BE49-F238E27FC236}">
                <a16:creationId xmlns:a16="http://schemas.microsoft.com/office/drawing/2014/main" id="{7A049427-3AFC-1745-94D5-5AE94C0480F9}"/>
              </a:ext>
            </a:extLst>
          </p:cNvPr>
          <p:cNvSpPr txBox="1"/>
          <p:nvPr userDrawn="1"/>
        </p:nvSpPr>
        <p:spPr>
          <a:xfrm>
            <a:off x="257175" y="1675660"/>
            <a:ext cx="3966730" cy="415498"/>
          </a:xfrm>
          <a:prstGeom prst="rect">
            <a:avLst/>
          </a:prstGeom>
          <a:noFill/>
        </p:spPr>
        <p:txBody>
          <a:bodyPr wrap="square" lIns="68580" rtlCol="0">
            <a:spAutoFit/>
          </a:bodyPr>
          <a:lstStyle/>
          <a:p>
            <a:pPr algn="l"/>
            <a:r>
              <a:rPr lang="en-US" sz="2100" b="1" spc="-113" baseline="0">
                <a:solidFill>
                  <a:schemeClr val="bg1"/>
                </a:solidFill>
                <a:latin typeface="+mn-lt"/>
              </a:rPr>
              <a:t>Primary Colors</a:t>
            </a:r>
            <a:endParaRPr lang="en-US" sz="2100" b="1" spc="-113">
              <a:solidFill>
                <a:schemeClr val="bg1"/>
              </a:solidFill>
              <a:latin typeface="+mn-lt"/>
            </a:endParaRPr>
          </a:p>
        </p:txBody>
      </p:sp>
      <p:sp>
        <p:nvSpPr>
          <p:cNvPr id="11" name="Rectangle 10">
            <a:extLst>
              <a:ext uri="{FF2B5EF4-FFF2-40B4-BE49-F238E27FC236}">
                <a16:creationId xmlns:a16="http://schemas.microsoft.com/office/drawing/2014/main" id="{719383F5-A486-AE4D-91DC-3480624921BC}"/>
              </a:ext>
            </a:extLst>
          </p:cNvPr>
          <p:cNvSpPr/>
          <p:nvPr userDrawn="1"/>
        </p:nvSpPr>
        <p:spPr>
          <a:xfrm>
            <a:off x="2920806" y="2126542"/>
            <a:ext cx="1209238" cy="2469892"/>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mn-lt"/>
                <a:ea typeface="Segoe UI" panose="020B0502040204020203" pitchFamily="34" charset="0"/>
                <a:cs typeface="Segoe UI" panose="020B0502040204020203" pitchFamily="34" charset="0"/>
              </a:rPr>
              <a:t>White</a:t>
            </a:r>
            <a:br>
              <a:rPr lang="en-US" sz="1050">
                <a:solidFill>
                  <a:schemeClr val="tx1"/>
                </a:solidFill>
                <a:latin typeface="+mn-lt"/>
                <a:ea typeface="Segoe UI" panose="020B0502040204020203" pitchFamily="34" charset="0"/>
                <a:cs typeface="Segoe UI" panose="020B0502040204020203" pitchFamily="34" charset="0"/>
              </a:rPr>
            </a:br>
            <a:r>
              <a:rPr lang="en-US" sz="1050" b="1">
                <a:solidFill>
                  <a:schemeClr val="tx1"/>
                </a:solidFill>
                <a:latin typeface="+mn-lt"/>
                <a:ea typeface="Segoe UI" panose="020B0502040204020203" pitchFamily="34" charset="0"/>
                <a:cs typeface="Segoe UI" panose="020B0502040204020203" pitchFamily="34" charset="0"/>
              </a:rPr>
              <a:t>255-255-255</a:t>
            </a:r>
          </a:p>
        </p:txBody>
      </p:sp>
      <p:sp>
        <p:nvSpPr>
          <p:cNvPr id="12" name="Rectangle 11">
            <a:extLst>
              <a:ext uri="{FF2B5EF4-FFF2-40B4-BE49-F238E27FC236}">
                <a16:creationId xmlns:a16="http://schemas.microsoft.com/office/drawing/2014/main" id="{45A42E86-2BA4-224D-857C-D0A4AC2857B5}"/>
              </a:ext>
            </a:extLst>
          </p:cNvPr>
          <p:cNvSpPr/>
          <p:nvPr userDrawn="1"/>
        </p:nvSpPr>
        <p:spPr>
          <a:xfrm>
            <a:off x="4495707" y="752205"/>
            <a:ext cx="2894329" cy="230832"/>
          </a:xfrm>
          <a:prstGeom prst="rect">
            <a:avLst/>
          </a:prstGeom>
        </p:spPr>
        <p:txBody>
          <a:bodyPr wrap="square">
            <a:spAutoFit/>
          </a:bodyPr>
          <a:lstStyle/>
          <a:p>
            <a:pPr algn="l"/>
            <a:r>
              <a:rPr lang="en-US" sz="900">
                <a:solidFill>
                  <a:schemeClr val="bg1"/>
                </a:solidFill>
                <a:latin typeface="Arial" panose="020B0604020202020204" pitchFamily="34" charset="0"/>
                <a:cs typeface="Arial" panose="020B0604020202020204" pitchFamily="34" charset="0"/>
              </a:rPr>
              <a:t>Colors only to be used in charts and graphs.</a:t>
            </a:r>
          </a:p>
        </p:txBody>
      </p:sp>
      <p:sp>
        <p:nvSpPr>
          <p:cNvPr id="13" name="TextBox 12">
            <a:extLst>
              <a:ext uri="{FF2B5EF4-FFF2-40B4-BE49-F238E27FC236}">
                <a16:creationId xmlns:a16="http://schemas.microsoft.com/office/drawing/2014/main" id="{19AD1EC9-D556-3841-8302-63D48DECDC3A}"/>
              </a:ext>
            </a:extLst>
          </p:cNvPr>
          <p:cNvSpPr txBox="1"/>
          <p:nvPr userDrawn="1"/>
        </p:nvSpPr>
        <p:spPr>
          <a:xfrm>
            <a:off x="4495707" y="474931"/>
            <a:ext cx="2894329" cy="369332"/>
          </a:xfrm>
          <a:prstGeom prst="rect">
            <a:avLst/>
          </a:prstGeom>
          <a:noFill/>
        </p:spPr>
        <p:txBody>
          <a:bodyPr wrap="square" rtlCol="0">
            <a:spAutoFit/>
          </a:bodyPr>
          <a:lstStyle/>
          <a:p>
            <a:pPr algn="l"/>
            <a:r>
              <a:rPr lang="en-US" sz="1800" b="1" spc="0" baseline="0">
                <a:solidFill>
                  <a:schemeClr val="bg1"/>
                </a:solidFill>
                <a:latin typeface="+mn-lt"/>
              </a:rPr>
              <a:t>Charts &amp; Graphs Colors</a:t>
            </a:r>
            <a:endParaRPr lang="en-US" sz="1800" b="1" spc="0">
              <a:solidFill>
                <a:schemeClr val="bg1"/>
              </a:solidFill>
              <a:latin typeface="+mn-lt"/>
            </a:endParaRPr>
          </a:p>
        </p:txBody>
      </p:sp>
      <p:sp>
        <p:nvSpPr>
          <p:cNvPr id="15" name="Rectangle 14">
            <a:extLst>
              <a:ext uri="{FF2B5EF4-FFF2-40B4-BE49-F238E27FC236}">
                <a16:creationId xmlns:a16="http://schemas.microsoft.com/office/drawing/2014/main" id="{3A862750-839C-E347-A88F-97EE969A4107}"/>
              </a:ext>
            </a:extLst>
          </p:cNvPr>
          <p:cNvSpPr/>
          <p:nvPr userDrawn="1"/>
        </p:nvSpPr>
        <p:spPr>
          <a:xfrm>
            <a:off x="4575289" y="4047794"/>
            <a:ext cx="1351026" cy="54864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mn-lt"/>
                <a:ea typeface="Segoe UI" panose="020B0502040204020203" pitchFamily="34" charset="0"/>
                <a:cs typeface="Segoe UI" panose="020B0502040204020203" pitchFamily="34" charset="0"/>
              </a:rPr>
              <a:t>Green SI</a:t>
            </a:r>
          </a:p>
          <a:p>
            <a:pPr algn="ctr"/>
            <a:r>
              <a:rPr lang="en-US" sz="1050" b="1">
                <a:solidFill>
                  <a:schemeClr val="bg1"/>
                </a:solidFill>
                <a:latin typeface="+mn-lt"/>
                <a:ea typeface="Segoe UI" panose="020B0502040204020203" pitchFamily="34" charset="0"/>
                <a:cs typeface="Segoe UI" panose="020B0502040204020203" pitchFamily="34" charset="0"/>
              </a:rPr>
              <a:t>100-167-11</a:t>
            </a:r>
          </a:p>
        </p:txBody>
      </p:sp>
      <p:sp>
        <p:nvSpPr>
          <p:cNvPr id="16" name="Rectangle 15">
            <a:extLst>
              <a:ext uri="{FF2B5EF4-FFF2-40B4-BE49-F238E27FC236}">
                <a16:creationId xmlns:a16="http://schemas.microsoft.com/office/drawing/2014/main" id="{3221230B-3722-374E-AFCC-9295FCFBF233}"/>
              </a:ext>
            </a:extLst>
          </p:cNvPr>
          <p:cNvSpPr/>
          <p:nvPr userDrawn="1"/>
        </p:nvSpPr>
        <p:spPr>
          <a:xfrm>
            <a:off x="6011878" y="4047794"/>
            <a:ext cx="1351026" cy="54864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mn-lt"/>
                <a:ea typeface="Segoe UI" panose="020B0502040204020203" pitchFamily="34" charset="0"/>
                <a:cs typeface="Segoe UI" panose="020B0502040204020203" pitchFamily="34" charset="0"/>
              </a:rPr>
              <a:t>Yellow SI</a:t>
            </a:r>
          </a:p>
          <a:p>
            <a:pPr algn="ctr"/>
            <a:r>
              <a:rPr lang="en-US" sz="1050" b="1">
                <a:solidFill>
                  <a:schemeClr val="bg1"/>
                </a:solidFill>
                <a:latin typeface="+mn-lt"/>
                <a:ea typeface="Segoe UI" panose="020B0502040204020203" pitchFamily="34" charset="0"/>
                <a:cs typeface="Segoe UI" panose="020B0502040204020203" pitchFamily="34" charset="0"/>
              </a:rPr>
              <a:t>255-209-0</a:t>
            </a:r>
          </a:p>
        </p:txBody>
      </p:sp>
      <p:sp>
        <p:nvSpPr>
          <p:cNvPr id="17" name="Rectangle 16">
            <a:extLst>
              <a:ext uri="{FF2B5EF4-FFF2-40B4-BE49-F238E27FC236}">
                <a16:creationId xmlns:a16="http://schemas.microsoft.com/office/drawing/2014/main" id="{AD640990-C40E-8A4E-BF38-6F8A7F117F62}"/>
              </a:ext>
            </a:extLst>
          </p:cNvPr>
          <p:cNvSpPr/>
          <p:nvPr userDrawn="1"/>
        </p:nvSpPr>
        <p:spPr>
          <a:xfrm>
            <a:off x="7448467" y="4047794"/>
            <a:ext cx="1351026" cy="548640"/>
          </a:xfrm>
          <a:prstGeom prst="rect">
            <a:avLst/>
          </a:prstGeom>
          <a:solidFill>
            <a:srgbClr val="C00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mn-lt"/>
                <a:ea typeface="Segoe UI" panose="020B0502040204020203" pitchFamily="34" charset="0"/>
                <a:cs typeface="Segoe UI" panose="020B0502040204020203" pitchFamily="34" charset="0"/>
              </a:rPr>
              <a:t>Red SI</a:t>
            </a:r>
          </a:p>
          <a:p>
            <a:pPr algn="ctr"/>
            <a:r>
              <a:rPr lang="en-US" sz="1050" b="1">
                <a:solidFill>
                  <a:schemeClr val="bg1"/>
                </a:solidFill>
                <a:latin typeface="+mn-lt"/>
                <a:ea typeface="Segoe UI" panose="020B0502040204020203" pitchFamily="34" charset="0"/>
                <a:cs typeface="Segoe UI" panose="020B0502040204020203" pitchFamily="34" charset="0"/>
              </a:rPr>
              <a:t>192-13-30</a:t>
            </a:r>
          </a:p>
        </p:txBody>
      </p:sp>
      <p:sp>
        <p:nvSpPr>
          <p:cNvPr id="18" name="TextBox 17">
            <a:extLst>
              <a:ext uri="{FF2B5EF4-FFF2-40B4-BE49-F238E27FC236}">
                <a16:creationId xmlns:a16="http://schemas.microsoft.com/office/drawing/2014/main" id="{05A56250-F616-5C40-BA39-50BA3ABCF557}"/>
              </a:ext>
            </a:extLst>
          </p:cNvPr>
          <p:cNvSpPr txBox="1"/>
          <p:nvPr userDrawn="1"/>
        </p:nvSpPr>
        <p:spPr>
          <a:xfrm>
            <a:off x="4495708" y="3521843"/>
            <a:ext cx="2872898" cy="369332"/>
          </a:xfrm>
          <a:prstGeom prst="rect">
            <a:avLst/>
          </a:prstGeom>
          <a:noFill/>
        </p:spPr>
        <p:txBody>
          <a:bodyPr wrap="square" rtlCol="0">
            <a:spAutoFit/>
          </a:bodyPr>
          <a:lstStyle/>
          <a:p>
            <a:pPr algn="l"/>
            <a:r>
              <a:rPr lang="en-US" sz="1800" b="1" spc="0" baseline="0">
                <a:solidFill>
                  <a:schemeClr val="bg1"/>
                </a:solidFill>
                <a:latin typeface="+mn-lt"/>
              </a:rPr>
              <a:t>Status Colors</a:t>
            </a:r>
            <a:endParaRPr lang="en-US" sz="1800" b="1" spc="0">
              <a:solidFill>
                <a:schemeClr val="bg1"/>
              </a:solidFill>
              <a:latin typeface="+mn-lt"/>
            </a:endParaRPr>
          </a:p>
        </p:txBody>
      </p:sp>
      <p:sp>
        <p:nvSpPr>
          <p:cNvPr id="19" name="Rectangle 18">
            <a:extLst>
              <a:ext uri="{FF2B5EF4-FFF2-40B4-BE49-F238E27FC236}">
                <a16:creationId xmlns:a16="http://schemas.microsoft.com/office/drawing/2014/main" id="{A601D4E9-F15D-B844-BADA-3277DF0DB203}"/>
              </a:ext>
            </a:extLst>
          </p:cNvPr>
          <p:cNvSpPr/>
          <p:nvPr userDrawn="1"/>
        </p:nvSpPr>
        <p:spPr>
          <a:xfrm>
            <a:off x="4495707" y="3791372"/>
            <a:ext cx="2872898" cy="230832"/>
          </a:xfrm>
          <a:prstGeom prst="rect">
            <a:avLst/>
          </a:prstGeom>
        </p:spPr>
        <p:txBody>
          <a:bodyPr wrap="square">
            <a:spAutoFit/>
          </a:bodyPr>
          <a:lstStyle/>
          <a:p>
            <a:pPr algn="l"/>
            <a:r>
              <a:rPr lang="en-US" sz="900">
                <a:solidFill>
                  <a:schemeClr val="bg1"/>
                </a:solidFill>
                <a:latin typeface="Arial" panose="020B0604020202020204" pitchFamily="34" charset="0"/>
                <a:cs typeface="Arial" panose="020B0604020202020204" pitchFamily="34" charset="0"/>
              </a:rPr>
              <a:t>Colors to be used only as status indicators. </a:t>
            </a:r>
          </a:p>
        </p:txBody>
      </p:sp>
      <p:sp>
        <p:nvSpPr>
          <p:cNvPr id="21" name="Rectangle 20">
            <a:extLst>
              <a:ext uri="{FF2B5EF4-FFF2-40B4-BE49-F238E27FC236}">
                <a16:creationId xmlns:a16="http://schemas.microsoft.com/office/drawing/2014/main" id="{3E963FA0-9C76-D24C-ACE5-A2EC1321100A}"/>
              </a:ext>
            </a:extLst>
          </p:cNvPr>
          <p:cNvSpPr/>
          <p:nvPr userDrawn="1"/>
        </p:nvSpPr>
        <p:spPr>
          <a:xfrm>
            <a:off x="4575289" y="1016174"/>
            <a:ext cx="1351148" cy="1123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mn-lt"/>
                <a:ea typeface="Segoe UI" panose="020B0502040204020203" pitchFamily="34" charset="0"/>
                <a:cs typeface="Segoe UI" panose="020B0502040204020203" pitchFamily="34" charset="0"/>
              </a:rPr>
              <a:t>Green A1</a:t>
            </a:r>
          </a:p>
          <a:p>
            <a:pPr algn="ctr"/>
            <a:r>
              <a:rPr lang="en-US" sz="1050" b="1">
                <a:solidFill>
                  <a:schemeClr val="bg1"/>
                </a:solidFill>
                <a:latin typeface="+mn-lt"/>
                <a:ea typeface="Segoe UI" panose="020B0502040204020203" pitchFamily="34" charset="0"/>
                <a:cs typeface="Segoe UI" panose="020B0502040204020203" pitchFamily="34" charset="0"/>
              </a:rPr>
              <a:t>0-157-133</a:t>
            </a:r>
          </a:p>
        </p:txBody>
      </p:sp>
      <p:sp>
        <p:nvSpPr>
          <p:cNvPr id="22" name="Rectangle 21">
            <a:extLst>
              <a:ext uri="{FF2B5EF4-FFF2-40B4-BE49-F238E27FC236}">
                <a16:creationId xmlns:a16="http://schemas.microsoft.com/office/drawing/2014/main" id="{50212067-9B44-5C44-AADE-9BB3A386A2A7}"/>
              </a:ext>
            </a:extLst>
          </p:cNvPr>
          <p:cNvSpPr/>
          <p:nvPr userDrawn="1"/>
        </p:nvSpPr>
        <p:spPr>
          <a:xfrm>
            <a:off x="6011847" y="1016177"/>
            <a:ext cx="1351148" cy="11230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mn-lt"/>
                <a:ea typeface="Segoe UI" panose="020B0502040204020203" pitchFamily="34" charset="0"/>
                <a:cs typeface="Segoe UI" panose="020B0502040204020203" pitchFamily="34" charset="0"/>
              </a:rPr>
              <a:t>Purple A2</a:t>
            </a:r>
          </a:p>
          <a:p>
            <a:pPr algn="ctr"/>
            <a:r>
              <a:rPr lang="en-US" sz="1050" b="1">
                <a:solidFill>
                  <a:schemeClr val="bg1"/>
                </a:solidFill>
                <a:latin typeface="+mn-lt"/>
                <a:ea typeface="Segoe UI" panose="020B0502040204020203" pitchFamily="34" charset="0"/>
                <a:cs typeface="Segoe UI" panose="020B0502040204020203" pitchFamily="34" charset="0"/>
              </a:rPr>
              <a:t>95-37-159</a:t>
            </a:r>
          </a:p>
        </p:txBody>
      </p:sp>
      <p:sp>
        <p:nvSpPr>
          <p:cNvPr id="23" name="Rectangle 22">
            <a:extLst>
              <a:ext uri="{FF2B5EF4-FFF2-40B4-BE49-F238E27FC236}">
                <a16:creationId xmlns:a16="http://schemas.microsoft.com/office/drawing/2014/main" id="{886B9642-9846-0B47-AE50-6EBC0D6EBB67}"/>
              </a:ext>
            </a:extLst>
          </p:cNvPr>
          <p:cNvSpPr/>
          <p:nvPr userDrawn="1"/>
        </p:nvSpPr>
        <p:spPr>
          <a:xfrm>
            <a:off x="7448406" y="1016173"/>
            <a:ext cx="1351148" cy="11230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mn-lt"/>
                <a:ea typeface="Segoe UI" panose="020B0502040204020203" pitchFamily="34" charset="0"/>
                <a:cs typeface="Segoe UI" panose="020B0502040204020203" pitchFamily="34" charset="0"/>
              </a:rPr>
              <a:t>Blue A3</a:t>
            </a:r>
          </a:p>
          <a:p>
            <a:pPr algn="ctr"/>
            <a:r>
              <a:rPr lang="en-US" sz="1050" b="1">
                <a:solidFill>
                  <a:schemeClr val="bg1"/>
                </a:solidFill>
                <a:latin typeface="+mn-lt"/>
                <a:ea typeface="Segoe UI" panose="020B0502040204020203" pitchFamily="34" charset="0"/>
                <a:cs typeface="Segoe UI" panose="020B0502040204020203" pitchFamily="34" charset="0"/>
              </a:rPr>
              <a:t>113-197-232</a:t>
            </a:r>
          </a:p>
        </p:txBody>
      </p:sp>
      <p:sp>
        <p:nvSpPr>
          <p:cNvPr id="24" name="Rectangle 23">
            <a:extLst>
              <a:ext uri="{FF2B5EF4-FFF2-40B4-BE49-F238E27FC236}">
                <a16:creationId xmlns:a16="http://schemas.microsoft.com/office/drawing/2014/main" id="{A22B26A9-ACCD-BE4B-A9E5-6DD1BC3E544D}"/>
              </a:ext>
            </a:extLst>
          </p:cNvPr>
          <p:cNvSpPr/>
          <p:nvPr userDrawn="1"/>
        </p:nvSpPr>
        <p:spPr>
          <a:xfrm>
            <a:off x="4575289" y="2225503"/>
            <a:ext cx="1351148" cy="11230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mn-lt"/>
                <a:ea typeface="Segoe UI" panose="020B0502040204020203" pitchFamily="34" charset="0"/>
                <a:cs typeface="Segoe UI" panose="020B0502040204020203" pitchFamily="34" charset="0"/>
              </a:rPr>
              <a:t>Orange A4</a:t>
            </a:r>
          </a:p>
          <a:p>
            <a:pPr algn="ctr"/>
            <a:r>
              <a:rPr lang="en-US" sz="1050" b="1">
                <a:solidFill>
                  <a:schemeClr val="bg1"/>
                </a:solidFill>
                <a:latin typeface="+mn-lt"/>
                <a:ea typeface="Segoe UI" panose="020B0502040204020203" pitchFamily="34" charset="0"/>
                <a:cs typeface="Segoe UI" panose="020B0502040204020203" pitchFamily="34" charset="0"/>
              </a:rPr>
              <a:t>255-143-28</a:t>
            </a:r>
          </a:p>
        </p:txBody>
      </p:sp>
      <p:sp>
        <p:nvSpPr>
          <p:cNvPr id="25" name="Rectangle 24">
            <a:extLst>
              <a:ext uri="{FF2B5EF4-FFF2-40B4-BE49-F238E27FC236}">
                <a16:creationId xmlns:a16="http://schemas.microsoft.com/office/drawing/2014/main" id="{7FDD356E-6C0F-F64A-AE77-E9D33C93DAEF}"/>
              </a:ext>
            </a:extLst>
          </p:cNvPr>
          <p:cNvSpPr/>
          <p:nvPr userDrawn="1"/>
        </p:nvSpPr>
        <p:spPr>
          <a:xfrm>
            <a:off x="6011847" y="2222180"/>
            <a:ext cx="1351148" cy="11230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mn-lt"/>
                <a:ea typeface="Segoe UI" panose="020B0502040204020203" pitchFamily="34" charset="0"/>
                <a:cs typeface="Segoe UI" panose="020B0502040204020203" pitchFamily="34" charset="0"/>
              </a:rPr>
              <a:t>Purple A5</a:t>
            </a:r>
          </a:p>
          <a:p>
            <a:pPr algn="ctr"/>
            <a:r>
              <a:rPr lang="en-US" sz="1050" b="1">
                <a:solidFill>
                  <a:schemeClr val="bg1"/>
                </a:solidFill>
                <a:latin typeface="+mn-lt"/>
                <a:ea typeface="Segoe UI" panose="020B0502040204020203" pitchFamily="34" charset="0"/>
                <a:cs typeface="Segoe UI" panose="020B0502040204020203" pitchFamily="34" charset="0"/>
              </a:rPr>
              <a:t>187-41-187</a:t>
            </a:r>
          </a:p>
        </p:txBody>
      </p:sp>
      <p:sp>
        <p:nvSpPr>
          <p:cNvPr id="26" name="Rectangle 25">
            <a:extLst>
              <a:ext uri="{FF2B5EF4-FFF2-40B4-BE49-F238E27FC236}">
                <a16:creationId xmlns:a16="http://schemas.microsoft.com/office/drawing/2014/main" id="{FE60C1DC-37CC-8341-8FFE-11E230C8593C}"/>
              </a:ext>
            </a:extLst>
          </p:cNvPr>
          <p:cNvSpPr/>
          <p:nvPr userDrawn="1"/>
        </p:nvSpPr>
        <p:spPr>
          <a:xfrm>
            <a:off x="7448406" y="2222180"/>
            <a:ext cx="1351148" cy="11230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mn-lt"/>
                <a:ea typeface="Segoe UI" panose="020B0502040204020203" pitchFamily="34" charset="0"/>
                <a:cs typeface="Segoe UI" panose="020B0502040204020203" pitchFamily="34" charset="0"/>
              </a:rPr>
              <a:t>Gray A6</a:t>
            </a:r>
          </a:p>
          <a:p>
            <a:pPr algn="ctr"/>
            <a:r>
              <a:rPr lang="en-US" sz="1050" b="1">
                <a:solidFill>
                  <a:schemeClr val="bg1"/>
                </a:solidFill>
                <a:latin typeface="+mn-lt"/>
                <a:ea typeface="Segoe UI" panose="020B0502040204020203" pitchFamily="34" charset="0"/>
                <a:cs typeface="Segoe UI" panose="020B0502040204020203" pitchFamily="34" charset="0"/>
              </a:rPr>
              <a:t>127-127-127</a:t>
            </a:r>
          </a:p>
        </p:txBody>
      </p:sp>
      <p:sp>
        <p:nvSpPr>
          <p:cNvPr id="28" name="Slide Number Placeholder 4">
            <a:extLst>
              <a:ext uri="{FF2B5EF4-FFF2-40B4-BE49-F238E27FC236}">
                <a16:creationId xmlns:a16="http://schemas.microsoft.com/office/drawing/2014/main" id="{8B8CBA5A-A22E-1B4D-A097-6836568C000E}"/>
              </a:ext>
            </a:extLst>
          </p:cNvPr>
          <p:cNvSpPr>
            <a:spLocks noGrp="1"/>
          </p:cNvSpPr>
          <p:nvPr>
            <p:ph type="sldNum" sz="quarter" idx="12"/>
          </p:nvPr>
        </p:nvSpPr>
        <p:spPr>
          <a:xfrm>
            <a:off x="8441799" y="166155"/>
            <a:ext cx="440264" cy="173124"/>
          </a:xfrm>
        </p:spPr>
        <p:txBody>
          <a:bodyPr/>
          <a:lstStyle>
            <a:lvl1pPr>
              <a:defRPr>
                <a:solidFill>
                  <a:schemeClr val="bg1"/>
                </a:solidFill>
              </a:defRPr>
            </a:lvl1pPr>
          </a:lstStyle>
          <a:p>
            <a:fld id="{B7E7695C-FCF1-4AA0-9B93-7941FED13DC4}" type="slidenum">
              <a:rPr lang="en-US" smtClean="0"/>
              <a:pPr/>
              <a:t>‹#›</a:t>
            </a:fld>
            <a:endParaRPr lang="en-US"/>
          </a:p>
        </p:txBody>
      </p:sp>
      <p:sp>
        <p:nvSpPr>
          <p:cNvPr id="27" name="Date Placeholder 2">
            <a:extLst>
              <a:ext uri="{FF2B5EF4-FFF2-40B4-BE49-F238E27FC236}">
                <a16:creationId xmlns:a16="http://schemas.microsoft.com/office/drawing/2014/main" id="{C76EC60E-F928-EF48-A3B5-753D859A70F0}"/>
              </a:ext>
            </a:extLst>
          </p:cNvPr>
          <p:cNvSpPr>
            <a:spLocks noGrp="1"/>
          </p:cNvSpPr>
          <p:nvPr>
            <p:ph type="dt" sz="half" idx="10"/>
          </p:nvPr>
        </p:nvSpPr>
        <p:spPr>
          <a:xfrm>
            <a:off x="257176" y="4791481"/>
            <a:ext cx="1282616" cy="196208"/>
          </a:xfrm>
        </p:spPr>
        <p:txBody>
          <a:bodyPr/>
          <a:lstStyle>
            <a:lvl1pPr>
              <a:defRPr>
                <a:solidFill>
                  <a:schemeClr val="bg1"/>
                </a:solidFill>
              </a:defRPr>
            </a:lvl1pPr>
          </a:lstStyle>
          <a:p>
            <a:fld id="{9EF900CB-537C-46D0-BEAA-28B0A38BE3B8}" type="datetime4">
              <a:rPr lang="en-US" smtClean="0"/>
              <a:t>September 6, 2024</a:t>
            </a:fld>
            <a:endParaRPr lang="en-US"/>
          </a:p>
        </p:txBody>
      </p:sp>
      <p:sp>
        <p:nvSpPr>
          <p:cNvPr id="29" name="Footer Placeholder 3">
            <a:extLst>
              <a:ext uri="{FF2B5EF4-FFF2-40B4-BE49-F238E27FC236}">
                <a16:creationId xmlns:a16="http://schemas.microsoft.com/office/drawing/2014/main" id="{E51DD0BF-1185-8F42-9983-3F4F34D47DF6}"/>
              </a:ext>
            </a:extLst>
          </p:cNvPr>
          <p:cNvSpPr>
            <a:spLocks noGrp="1"/>
          </p:cNvSpPr>
          <p:nvPr>
            <p:ph type="ftr" sz="quarter" idx="11"/>
          </p:nvPr>
        </p:nvSpPr>
        <p:spPr>
          <a:xfrm>
            <a:off x="2495006" y="4791481"/>
            <a:ext cx="4153988" cy="196208"/>
          </a:xfrm>
        </p:spPr>
        <p:txBody>
          <a:bodyPr/>
          <a:lstStyle>
            <a:lvl1pPr>
              <a:defRPr>
                <a:solidFill>
                  <a:schemeClr val="bg1"/>
                </a:solidFill>
              </a:defRPr>
            </a:lvl1pPr>
          </a:lstStyle>
          <a:p>
            <a:r>
              <a:rPr lang="en-US"/>
              <a:t>Presentation Title</a:t>
            </a:r>
          </a:p>
        </p:txBody>
      </p:sp>
    </p:spTree>
    <p:extLst>
      <p:ext uri="{BB962C8B-B14F-4D97-AF65-F5344CB8AC3E}">
        <p14:creationId xmlns:p14="http://schemas.microsoft.com/office/powerpoint/2010/main" val="23902917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harts and Graphs Color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94ED323-23F3-C347-A954-40D2F68ED0BE}"/>
              </a:ext>
            </a:extLst>
          </p:cNvPr>
          <p:cNvSpPr>
            <a:spLocks noGrp="1"/>
          </p:cNvSpPr>
          <p:nvPr>
            <p:ph type="dt" sz="half" idx="10"/>
          </p:nvPr>
        </p:nvSpPr>
        <p:spPr/>
        <p:txBody>
          <a:bodyPr/>
          <a:lstStyle>
            <a:lvl1pPr>
              <a:defRPr>
                <a:solidFill>
                  <a:schemeClr val="bg1"/>
                </a:solidFill>
              </a:defRPr>
            </a:lvl1pPr>
          </a:lstStyle>
          <a:p>
            <a:fld id="{636B0097-505D-4396-9D3F-93C2C1AFA53C}" type="datetime4">
              <a:rPr lang="en-US" smtClean="0"/>
              <a:t>September 6, 2024</a:t>
            </a:fld>
            <a:endParaRPr lang="en-US"/>
          </a:p>
        </p:txBody>
      </p:sp>
      <p:sp>
        <p:nvSpPr>
          <p:cNvPr id="4" name="Footer Placeholder 3">
            <a:extLst>
              <a:ext uri="{FF2B5EF4-FFF2-40B4-BE49-F238E27FC236}">
                <a16:creationId xmlns:a16="http://schemas.microsoft.com/office/drawing/2014/main" id="{2B67D7D0-5308-F44E-9A40-7C751BF26C7B}"/>
              </a:ext>
            </a:extLst>
          </p:cNvPr>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BBEE8D7B-0265-EC42-B3BA-48B7E6626152}"/>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graphicFrame>
        <p:nvGraphicFramePr>
          <p:cNvPr id="6" name="Chart 5">
            <a:extLst>
              <a:ext uri="{FF2B5EF4-FFF2-40B4-BE49-F238E27FC236}">
                <a16:creationId xmlns:a16="http://schemas.microsoft.com/office/drawing/2014/main" id="{41F7B4CE-64FD-FF42-8E92-0655F28D71CF}"/>
              </a:ext>
            </a:extLst>
          </p:cNvPr>
          <p:cNvGraphicFramePr/>
          <p:nvPr userDrawn="1">
            <p:extLst>
              <p:ext uri="{D42A27DB-BD31-4B8C-83A1-F6EECF244321}">
                <p14:modId xmlns:p14="http://schemas.microsoft.com/office/powerpoint/2010/main" val="4130714289"/>
              </p:ext>
            </p:extLst>
          </p:nvPr>
        </p:nvGraphicFramePr>
        <p:xfrm>
          <a:off x="4650322" y="1853415"/>
          <a:ext cx="1970741" cy="20771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6BC5CC92-2E50-2644-9565-4A7886198D40}"/>
              </a:ext>
            </a:extLst>
          </p:cNvPr>
          <p:cNvGraphicFramePr/>
          <p:nvPr userDrawn="1">
            <p:extLst>
              <p:ext uri="{D42A27DB-BD31-4B8C-83A1-F6EECF244321}">
                <p14:modId xmlns:p14="http://schemas.microsoft.com/office/powerpoint/2010/main" val="1945152582"/>
              </p:ext>
            </p:extLst>
          </p:nvPr>
        </p:nvGraphicFramePr>
        <p:xfrm>
          <a:off x="6834805" y="1096661"/>
          <a:ext cx="1966295" cy="284624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551DE137-FD5D-F344-BC6C-5F5BB7942722}"/>
              </a:ext>
            </a:extLst>
          </p:cNvPr>
          <p:cNvSpPr/>
          <p:nvPr userDrawn="1"/>
        </p:nvSpPr>
        <p:spPr>
          <a:xfrm>
            <a:off x="342900" y="4210078"/>
            <a:ext cx="1322985" cy="404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bg1"/>
                </a:solidFill>
                <a:latin typeface="+mn-lt"/>
                <a:ea typeface="Segoe UI" panose="020B0502040204020203" pitchFamily="34" charset="0"/>
                <a:cs typeface="Segoe UI" panose="020B0502040204020203" pitchFamily="34" charset="0"/>
              </a:rPr>
              <a:t>Green A1</a:t>
            </a:r>
          </a:p>
          <a:p>
            <a:pPr algn="ctr"/>
            <a:r>
              <a:rPr lang="en-US" sz="825" b="1">
                <a:solidFill>
                  <a:schemeClr val="bg1"/>
                </a:solidFill>
                <a:latin typeface="+mn-lt"/>
                <a:ea typeface="Segoe UI" panose="020B0502040204020203" pitchFamily="34" charset="0"/>
                <a:cs typeface="Segoe UI" panose="020B0502040204020203" pitchFamily="34" charset="0"/>
              </a:rPr>
              <a:t>0-157-133</a:t>
            </a:r>
          </a:p>
        </p:txBody>
      </p:sp>
      <p:sp>
        <p:nvSpPr>
          <p:cNvPr id="10" name="Rectangle 9">
            <a:extLst>
              <a:ext uri="{FF2B5EF4-FFF2-40B4-BE49-F238E27FC236}">
                <a16:creationId xmlns:a16="http://schemas.microsoft.com/office/drawing/2014/main" id="{D6E746A0-11FA-F346-A793-312899D6DE4C}"/>
              </a:ext>
            </a:extLst>
          </p:cNvPr>
          <p:cNvSpPr/>
          <p:nvPr userDrawn="1"/>
        </p:nvSpPr>
        <p:spPr>
          <a:xfrm>
            <a:off x="1769180" y="4210078"/>
            <a:ext cx="1322985" cy="404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bg1"/>
                </a:solidFill>
                <a:latin typeface="+mn-lt"/>
                <a:ea typeface="Segoe UI" panose="020B0502040204020203" pitchFamily="34" charset="0"/>
                <a:cs typeface="Segoe UI" panose="020B0502040204020203" pitchFamily="34" charset="0"/>
              </a:rPr>
              <a:t>Purple A2</a:t>
            </a:r>
          </a:p>
          <a:p>
            <a:pPr algn="ctr"/>
            <a:r>
              <a:rPr lang="en-US" sz="825" b="1">
                <a:solidFill>
                  <a:schemeClr val="bg1"/>
                </a:solidFill>
                <a:latin typeface="+mn-lt"/>
                <a:ea typeface="Segoe UI" panose="020B0502040204020203" pitchFamily="34" charset="0"/>
                <a:cs typeface="Segoe UI" panose="020B0502040204020203" pitchFamily="34" charset="0"/>
              </a:rPr>
              <a:t>95-37-159</a:t>
            </a:r>
          </a:p>
        </p:txBody>
      </p:sp>
      <p:sp>
        <p:nvSpPr>
          <p:cNvPr id="11" name="Rectangle 10">
            <a:extLst>
              <a:ext uri="{FF2B5EF4-FFF2-40B4-BE49-F238E27FC236}">
                <a16:creationId xmlns:a16="http://schemas.microsoft.com/office/drawing/2014/main" id="{AF895D75-D7B4-2B4D-89D5-7E589AE916A1}"/>
              </a:ext>
            </a:extLst>
          </p:cNvPr>
          <p:cNvSpPr/>
          <p:nvPr userDrawn="1"/>
        </p:nvSpPr>
        <p:spPr>
          <a:xfrm>
            <a:off x="3195459" y="4210078"/>
            <a:ext cx="1322985" cy="4049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bg1"/>
                </a:solidFill>
                <a:latin typeface="+mn-lt"/>
                <a:ea typeface="Segoe UI" panose="020B0502040204020203" pitchFamily="34" charset="0"/>
                <a:cs typeface="Segoe UI" panose="020B0502040204020203" pitchFamily="34" charset="0"/>
              </a:rPr>
              <a:t>Blue A3</a:t>
            </a:r>
          </a:p>
          <a:p>
            <a:pPr algn="ctr"/>
            <a:r>
              <a:rPr lang="en-US" sz="825" b="1">
                <a:solidFill>
                  <a:schemeClr val="bg1"/>
                </a:solidFill>
                <a:latin typeface="+mn-lt"/>
                <a:ea typeface="Segoe UI" panose="020B0502040204020203" pitchFamily="34" charset="0"/>
                <a:cs typeface="Segoe UI" panose="020B0502040204020203" pitchFamily="34" charset="0"/>
              </a:rPr>
              <a:t>113-197-232</a:t>
            </a:r>
          </a:p>
        </p:txBody>
      </p:sp>
      <p:sp>
        <p:nvSpPr>
          <p:cNvPr id="12" name="Rectangle 11">
            <a:extLst>
              <a:ext uri="{FF2B5EF4-FFF2-40B4-BE49-F238E27FC236}">
                <a16:creationId xmlns:a16="http://schemas.microsoft.com/office/drawing/2014/main" id="{FB4DCCDD-E3CB-6E45-BFCF-48856D01594B}"/>
              </a:ext>
            </a:extLst>
          </p:cNvPr>
          <p:cNvSpPr/>
          <p:nvPr userDrawn="1"/>
        </p:nvSpPr>
        <p:spPr>
          <a:xfrm>
            <a:off x="4621739" y="4210078"/>
            <a:ext cx="1322985" cy="4049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bg1"/>
                </a:solidFill>
                <a:latin typeface="+mn-lt"/>
                <a:ea typeface="Segoe UI" panose="020B0502040204020203" pitchFamily="34" charset="0"/>
                <a:cs typeface="Segoe UI" panose="020B0502040204020203" pitchFamily="34" charset="0"/>
              </a:rPr>
              <a:t>Orange A4</a:t>
            </a:r>
          </a:p>
          <a:p>
            <a:pPr algn="ctr"/>
            <a:r>
              <a:rPr lang="en-US" sz="825" b="1">
                <a:solidFill>
                  <a:schemeClr val="bg1"/>
                </a:solidFill>
                <a:latin typeface="+mn-lt"/>
                <a:ea typeface="Segoe UI" panose="020B0502040204020203" pitchFamily="34" charset="0"/>
                <a:cs typeface="Segoe UI" panose="020B0502040204020203" pitchFamily="34" charset="0"/>
              </a:rPr>
              <a:t>255-143-28</a:t>
            </a:r>
          </a:p>
        </p:txBody>
      </p:sp>
      <p:sp>
        <p:nvSpPr>
          <p:cNvPr id="13" name="Rectangle 12">
            <a:extLst>
              <a:ext uri="{FF2B5EF4-FFF2-40B4-BE49-F238E27FC236}">
                <a16:creationId xmlns:a16="http://schemas.microsoft.com/office/drawing/2014/main" id="{9C5C7968-C36A-344E-A8EF-8831AC8BFC99}"/>
              </a:ext>
            </a:extLst>
          </p:cNvPr>
          <p:cNvSpPr/>
          <p:nvPr userDrawn="1"/>
        </p:nvSpPr>
        <p:spPr>
          <a:xfrm>
            <a:off x="6048018" y="4210078"/>
            <a:ext cx="1322985" cy="4049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bg1"/>
                </a:solidFill>
                <a:latin typeface="+mn-lt"/>
                <a:ea typeface="Segoe UI" panose="020B0502040204020203" pitchFamily="34" charset="0"/>
                <a:cs typeface="Segoe UI" panose="020B0502040204020203" pitchFamily="34" charset="0"/>
              </a:rPr>
              <a:t>Purple A5</a:t>
            </a:r>
          </a:p>
          <a:p>
            <a:pPr algn="ctr"/>
            <a:r>
              <a:rPr lang="en-US" sz="825" b="1">
                <a:solidFill>
                  <a:schemeClr val="bg1"/>
                </a:solidFill>
                <a:latin typeface="+mn-lt"/>
                <a:ea typeface="Segoe UI" panose="020B0502040204020203" pitchFamily="34" charset="0"/>
                <a:cs typeface="Segoe UI" panose="020B0502040204020203" pitchFamily="34" charset="0"/>
              </a:rPr>
              <a:t>187-41-187</a:t>
            </a:r>
          </a:p>
        </p:txBody>
      </p:sp>
      <p:sp>
        <p:nvSpPr>
          <p:cNvPr id="14" name="Rectangle 13">
            <a:extLst>
              <a:ext uri="{FF2B5EF4-FFF2-40B4-BE49-F238E27FC236}">
                <a16:creationId xmlns:a16="http://schemas.microsoft.com/office/drawing/2014/main" id="{1EF8CD26-935E-A448-940E-68155E22CD27}"/>
              </a:ext>
            </a:extLst>
          </p:cNvPr>
          <p:cNvSpPr/>
          <p:nvPr userDrawn="1"/>
        </p:nvSpPr>
        <p:spPr>
          <a:xfrm>
            <a:off x="7474299" y="4210078"/>
            <a:ext cx="1322985" cy="4049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solidFill>
                  <a:schemeClr val="bg1"/>
                </a:solidFill>
                <a:latin typeface="+mn-lt"/>
                <a:ea typeface="Segoe UI" panose="020B0502040204020203" pitchFamily="34" charset="0"/>
                <a:cs typeface="Segoe UI" panose="020B0502040204020203" pitchFamily="34" charset="0"/>
              </a:rPr>
              <a:t>Gray A6</a:t>
            </a:r>
          </a:p>
          <a:p>
            <a:pPr algn="ctr"/>
            <a:r>
              <a:rPr lang="en-US" sz="825" b="1">
                <a:solidFill>
                  <a:schemeClr val="bg1"/>
                </a:solidFill>
                <a:latin typeface="+mn-lt"/>
                <a:ea typeface="Segoe UI" panose="020B0502040204020203" pitchFamily="34" charset="0"/>
                <a:cs typeface="Segoe UI" panose="020B0502040204020203" pitchFamily="34" charset="0"/>
              </a:rPr>
              <a:t>127-127-127</a:t>
            </a:r>
          </a:p>
        </p:txBody>
      </p:sp>
      <p:sp>
        <p:nvSpPr>
          <p:cNvPr id="19" name="TextBox 18">
            <a:extLst>
              <a:ext uri="{FF2B5EF4-FFF2-40B4-BE49-F238E27FC236}">
                <a16:creationId xmlns:a16="http://schemas.microsoft.com/office/drawing/2014/main" id="{FE9A44FA-7D60-B647-AAD8-E73AC6D4B681}"/>
              </a:ext>
            </a:extLst>
          </p:cNvPr>
          <p:cNvSpPr txBox="1"/>
          <p:nvPr userDrawn="1"/>
        </p:nvSpPr>
        <p:spPr>
          <a:xfrm>
            <a:off x="257176" y="1057828"/>
            <a:ext cx="4092404" cy="2623795"/>
          </a:xfrm>
          <a:prstGeom prst="rect">
            <a:avLst/>
          </a:prstGeom>
          <a:noFill/>
        </p:spPr>
        <p:txBody>
          <a:bodyPr wrap="square" rtlCol="0">
            <a:spAutoFit/>
          </a:bodyPr>
          <a:lstStyle/>
          <a:p>
            <a:pPr marL="137160" indent="-137160">
              <a:spcAft>
                <a:spcPts val="600"/>
              </a:spcAft>
              <a:buSzPct val="75000"/>
              <a:buFont typeface="Wingdings" pitchFamily="2" charset="2"/>
              <a:buChar char="§"/>
            </a:pPr>
            <a:r>
              <a:rPr lang="en-US" sz="1200">
                <a:solidFill>
                  <a:schemeClr val="bg1"/>
                </a:solidFill>
              </a:rPr>
              <a:t>All charts and graphs will be filled with the brand approved charts and graphs colors</a:t>
            </a:r>
          </a:p>
          <a:p>
            <a:pPr marL="137160" indent="-137160">
              <a:spcAft>
                <a:spcPts val="600"/>
              </a:spcAft>
              <a:buSzPct val="75000"/>
              <a:buFont typeface="Wingdings" pitchFamily="2" charset="2"/>
              <a:buChar char="§"/>
            </a:pPr>
            <a:r>
              <a:rPr lang="en-US" sz="1200">
                <a:solidFill>
                  <a:schemeClr val="bg1"/>
                </a:solidFill>
              </a:rPr>
              <a:t>Select “Use Destination Theme” when copying charts from Excel into PowerPoint</a:t>
            </a:r>
          </a:p>
          <a:p>
            <a:pPr marL="137160" indent="-137160">
              <a:spcAft>
                <a:spcPts val="0"/>
              </a:spcAft>
              <a:buSzPct val="75000"/>
              <a:buFont typeface="Wingdings" pitchFamily="2" charset="2"/>
              <a:buChar char="§"/>
            </a:pPr>
            <a:r>
              <a:rPr lang="en-US" sz="1200">
                <a:solidFill>
                  <a:schemeClr val="bg1"/>
                </a:solidFill>
              </a:rPr>
              <a:t>Importing the Micron Theme into Excel:</a:t>
            </a:r>
          </a:p>
          <a:p>
            <a:pPr marL="274320" marR="0" lvl="1" indent="-137160" algn="l" defTabSz="685800" rtl="0" eaLnBrk="1" fontAlgn="auto" latinLnBrk="0" hangingPunct="1">
              <a:lnSpc>
                <a:spcPct val="100000"/>
              </a:lnSpc>
              <a:spcBef>
                <a:spcPts val="0"/>
              </a:spcBef>
              <a:spcAft>
                <a:spcPts val="0"/>
              </a:spcAft>
              <a:buClrTx/>
              <a:buSzPct val="100000"/>
              <a:buFont typeface="System Font Regular"/>
              <a:buChar char="‒"/>
              <a:tabLst/>
              <a:defRPr/>
            </a:pPr>
            <a:r>
              <a:rPr lang="en-US" sz="1050">
                <a:solidFill>
                  <a:schemeClr val="bg1"/>
                </a:solidFill>
              </a:rPr>
              <a:t>Choose File | Save as and select "Office Theme (*.THMX)" from the save as type dropdown.</a:t>
            </a:r>
          </a:p>
          <a:p>
            <a:pPr marL="274320" marR="0" lvl="1" indent="-137160" algn="l" defTabSz="685800" rtl="0" eaLnBrk="1" fontAlgn="auto" latinLnBrk="0" hangingPunct="1">
              <a:lnSpc>
                <a:spcPct val="100000"/>
              </a:lnSpc>
              <a:spcBef>
                <a:spcPts val="0"/>
              </a:spcBef>
              <a:spcAft>
                <a:spcPts val="0"/>
              </a:spcAft>
              <a:buClrTx/>
              <a:buSzPct val="100000"/>
              <a:buFont typeface="System Font Regular"/>
              <a:buChar char="‒"/>
              <a:tabLst/>
              <a:defRPr/>
            </a:pPr>
            <a:r>
              <a:rPr lang="en-US" sz="1050">
                <a:solidFill>
                  <a:schemeClr val="bg1"/>
                </a:solidFill>
              </a:rPr>
              <a:t>PPT should take you to the appropriate folder. If it doesn't, then save the file here: C:\Documents and Settings\UserName\ApplicationData\Microsoft\Templates\Document Themes</a:t>
            </a:r>
          </a:p>
          <a:p>
            <a:pPr marL="274320" marR="0" lvl="1" indent="-137160" algn="l" defTabSz="685800" rtl="0" eaLnBrk="1" fontAlgn="auto" latinLnBrk="0" hangingPunct="1">
              <a:lnSpc>
                <a:spcPct val="100000"/>
              </a:lnSpc>
              <a:spcBef>
                <a:spcPts val="0"/>
              </a:spcBef>
              <a:spcAft>
                <a:spcPts val="0"/>
              </a:spcAft>
              <a:buClrTx/>
              <a:buSzPct val="100000"/>
              <a:buFont typeface="System Font Regular"/>
              <a:buChar char="‒"/>
              <a:tabLst/>
              <a:defRPr/>
            </a:pPr>
            <a:r>
              <a:rPr lang="en-US" sz="1050">
                <a:solidFill>
                  <a:schemeClr val="bg1"/>
                </a:solidFill>
              </a:rPr>
              <a:t>In Excel, go to Page Layout and click the Themes button. Your theme will show up there.</a:t>
            </a:r>
          </a:p>
          <a:p>
            <a:pPr marL="137160" indent="-137160">
              <a:spcAft>
                <a:spcPts val="900"/>
              </a:spcAft>
              <a:buSzPct val="75000"/>
              <a:buFont typeface="Wingdings" pitchFamily="2" charset="2"/>
              <a:buChar char="§"/>
            </a:pPr>
            <a:endParaRPr lang="en-US" sz="1050">
              <a:solidFill>
                <a:schemeClr val="bg1"/>
              </a:solidFill>
            </a:endParaRPr>
          </a:p>
        </p:txBody>
      </p:sp>
      <p:sp>
        <p:nvSpPr>
          <p:cNvPr id="20" name="TextBox 19">
            <a:extLst>
              <a:ext uri="{FF2B5EF4-FFF2-40B4-BE49-F238E27FC236}">
                <a16:creationId xmlns:a16="http://schemas.microsoft.com/office/drawing/2014/main" id="{94F42A57-723C-B44E-9834-4E6F448509BF}"/>
              </a:ext>
            </a:extLst>
          </p:cNvPr>
          <p:cNvSpPr txBox="1"/>
          <p:nvPr userDrawn="1"/>
        </p:nvSpPr>
        <p:spPr>
          <a:xfrm>
            <a:off x="4642060" y="1101005"/>
            <a:ext cx="1970741" cy="265457"/>
          </a:xfrm>
          <a:prstGeom prst="rect">
            <a:avLst/>
          </a:prstGeom>
          <a:solidFill>
            <a:schemeClr val="accent6">
              <a:lumMod val="20000"/>
              <a:lumOff val="80000"/>
            </a:schemeClr>
          </a:solidFill>
        </p:spPr>
        <p:txBody>
          <a:bodyPr wrap="square" lIns="68580" tIns="68580" rIns="68580" bIns="68580" rtlCol="0">
            <a:spAutoFit/>
          </a:bodyPr>
          <a:lstStyle/>
          <a:p>
            <a:r>
              <a:rPr lang="en-US" sz="825" b="1">
                <a:solidFill>
                  <a:schemeClr val="tx1"/>
                </a:solidFill>
              </a:rPr>
              <a:t>Sample 1</a:t>
            </a:r>
          </a:p>
        </p:txBody>
      </p:sp>
      <p:sp>
        <p:nvSpPr>
          <p:cNvPr id="22" name="Title 1">
            <a:extLst>
              <a:ext uri="{FF2B5EF4-FFF2-40B4-BE49-F238E27FC236}">
                <a16:creationId xmlns:a16="http://schemas.microsoft.com/office/drawing/2014/main" id="{B7F2ADE7-3CB9-D948-8553-96BF73DD4503}"/>
              </a:ext>
            </a:extLst>
          </p:cNvPr>
          <p:cNvSpPr txBox="1">
            <a:spLocks/>
          </p:cNvSpPr>
          <p:nvPr userDrawn="1"/>
        </p:nvSpPr>
        <p:spPr>
          <a:xfrm>
            <a:off x="257175" y="342900"/>
            <a:ext cx="8629650" cy="443198"/>
          </a:xfrm>
          <a:prstGeom prst="rect">
            <a:avLst/>
          </a:prstGeom>
        </p:spPr>
        <p:txBody>
          <a:bodyPr vert="horz" lIns="68580" tIns="34290" rIns="68580" bIns="34290" rtlCol="0" anchor="t">
            <a:spAutoFit/>
          </a:bodyPr>
          <a:lstStyle>
            <a:lvl1pPr algn="l" defTabSz="914400" rtl="0" eaLnBrk="1" latinLnBrk="0" hangingPunct="1">
              <a:lnSpc>
                <a:spcPct val="90000"/>
              </a:lnSpc>
              <a:spcBef>
                <a:spcPct val="0"/>
              </a:spcBef>
              <a:buNone/>
              <a:defRPr sz="3600" b="1" kern="1200" spc="-100" baseline="0">
                <a:solidFill>
                  <a:srgbClr val="000000"/>
                </a:solidFill>
                <a:latin typeface="+mj-lt"/>
                <a:ea typeface="+mj-ea"/>
                <a:cs typeface="+mj-cs"/>
              </a:defRPr>
            </a:lvl1pPr>
          </a:lstStyle>
          <a:p>
            <a:r>
              <a:rPr lang="en-US" sz="2700">
                <a:solidFill>
                  <a:schemeClr val="bg1"/>
                </a:solidFill>
              </a:rPr>
              <a:t>Using Charts &amp; Graphs Colors</a:t>
            </a:r>
          </a:p>
        </p:txBody>
      </p:sp>
      <p:sp>
        <p:nvSpPr>
          <p:cNvPr id="18" name="TextBox 17">
            <a:extLst>
              <a:ext uri="{FF2B5EF4-FFF2-40B4-BE49-F238E27FC236}">
                <a16:creationId xmlns:a16="http://schemas.microsoft.com/office/drawing/2014/main" id="{9FCC44C4-47E6-3D45-BC04-58541724DB5B}"/>
              </a:ext>
            </a:extLst>
          </p:cNvPr>
          <p:cNvSpPr txBox="1"/>
          <p:nvPr userDrawn="1"/>
        </p:nvSpPr>
        <p:spPr>
          <a:xfrm>
            <a:off x="6826543" y="1101005"/>
            <a:ext cx="1970741" cy="265457"/>
          </a:xfrm>
          <a:prstGeom prst="rect">
            <a:avLst/>
          </a:prstGeom>
          <a:solidFill>
            <a:schemeClr val="accent6">
              <a:lumMod val="20000"/>
              <a:lumOff val="80000"/>
            </a:schemeClr>
          </a:solidFill>
        </p:spPr>
        <p:txBody>
          <a:bodyPr wrap="square" lIns="68580" tIns="68580" rIns="68580" bIns="68580" rtlCol="0">
            <a:spAutoFit/>
          </a:bodyPr>
          <a:lstStyle/>
          <a:p>
            <a:r>
              <a:rPr lang="en-US" sz="825" b="1">
                <a:solidFill>
                  <a:schemeClr val="tx1"/>
                </a:solidFill>
              </a:rPr>
              <a:t>Sample 2</a:t>
            </a:r>
          </a:p>
        </p:txBody>
      </p:sp>
    </p:spTree>
    <p:extLst>
      <p:ext uri="{BB962C8B-B14F-4D97-AF65-F5344CB8AC3E}">
        <p14:creationId xmlns:p14="http://schemas.microsoft.com/office/powerpoint/2010/main" val="191064578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 Proof remin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058C96-739F-954E-9F71-BD0588BC67AA}"/>
              </a:ext>
            </a:extLst>
          </p:cNvPr>
          <p:cNvSpPr txBox="1">
            <a:spLocks/>
          </p:cNvSpPr>
          <p:nvPr userDrawn="1"/>
        </p:nvSpPr>
        <p:spPr>
          <a:xfrm>
            <a:off x="260604" y="2683105"/>
            <a:ext cx="8540496" cy="763571"/>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1200" b="0"/>
              <a:t>This proof file is for reviewing and approving purposes only. </a:t>
            </a:r>
            <a:br>
              <a:rPr lang="en-US" sz="1200" b="0"/>
            </a:br>
            <a:r>
              <a:rPr lang="en-US" sz="1200" b="0"/>
              <a:t>Once approved, a final document will be provided to you in Workfront. </a:t>
            </a:r>
          </a:p>
          <a:p>
            <a:endParaRPr lang="en-US" sz="1200" b="0"/>
          </a:p>
          <a:p>
            <a:r>
              <a:rPr lang="en-US" sz="1200" b="0"/>
              <a:t>Please reach out to the GCM Studio if you have any questions. </a:t>
            </a:r>
          </a:p>
        </p:txBody>
      </p:sp>
      <p:sp>
        <p:nvSpPr>
          <p:cNvPr id="6" name="Title 1">
            <a:extLst>
              <a:ext uri="{FF2B5EF4-FFF2-40B4-BE49-F238E27FC236}">
                <a16:creationId xmlns:a16="http://schemas.microsoft.com/office/drawing/2014/main" id="{43026A5B-FC49-EC49-B5AD-D0EC7E429C68}"/>
              </a:ext>
            </a:extLst>
          </p:cNvPr>
          <p:cNvSpPr txBox="1">
            <a:spLocks/>
          </p:cNvSpPr>
          <p:nvPr userDrawn="1"/>
        </p:nvSpPr>
        <p:spPr>
          <a:xfrm>
            <a:off x="260604" y="1629660"/>
            <a:ext cx="8540496" cy="763571"/>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3600"/>
              <a:t>Proof for review only</a:t>
            </a:r>
            <a:br>
              <a:rPr lang="en-US" sz="3600"/>
            </a:br>
            <a:r>
              <a:rPr lang="en-US" sz="2700" b="0"/>
              <a:t>Do not download or distribute</a:t>
            </a:r>
            <a:endParaRPr lang="en-US" sz="3600" b="0"/>
          </a:p>
        </p:txBody>
      </p:sp>
    </p:spTree>
    <p:extLst>
      <p:ext uri="{BB962C8B-B14F-4D97-AF65-F5344CB8AC3E}">
        <p14:creationId xmlns:p14="http://schemas.microsoft.com/office/powerpoint/2010/main" val="6844996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 Project title page">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37D47C0-DB4B-6741-A21D-77C19490C8C5}"/>
              </a:ext>
            </a:extLst>
          </p:cNvPr>
          <p:cNvSpPr>
            <a:spLocks noGrp="1"/>
          </p:cNvSpPr>
          <p:nvPr>
            <p:ph type="dt" sz="half" idx="10"/>
          </p:nvPr>
        </p:nvSpPr>
        <p:spPr>
          <a:xfrm>
            <a:off x="257176" y="4785711"/>
            <a:ext cx="1282616" cy="207749"/>
          </a:xfrm>
        </p:spPr>
        <p:txBody>
          <a:bodyPr/>
          <a:lstStyle>
            <a:lvl1pPr>
              <a:defRPr sz="750" b="0">
                <a:solidFill>
                  <a:schemeClr val="bg1"/>
                </a:solidFill>
              </a:defRPr>
            </a:lvl1pPr>
          </a:lstStyle>
          <a:p>
            <a:fld id="{EEC177EF-591A-43BA-9D72-04E58E3CEF94}" type="datetime4">
              <a:rPr lang="en-US" smtClean="0"/>
              <a:t>September 6, 2024</a:t>
            </a:fld>
            <a:endParaRPr lang="en-US"/>
          </a:p>
        </p:txBody>
      </p:sp>
      <p:sp>
        <p:nvSpPr>
          <p:cNvPr id="71" name="Title 1">
            <a:extLst>
              <a:ext uri="{FF2B5EF4-FFF2-40B4-BE49-F238E27FC236}">
                <a16:creationId xmlns:a16="http://schemas.microsoft.com/office/drawing/2014/main" id="{646CB6B3-BD7E-2E47-AF9B-B3EAC540CE0F}"/>
              </a:ext>
            </a:extLst>
          </p:cNvPr>
          <p:cNvSpPr>
            <a:spLocks noGrp="1"/>
          </p:cNvSpPr>
          <p:nvPr>
            <p:ph type="title" hasCustomPrompt="1"/>
          </p:nvPr>
        </p:nvSpPr>
        <p:spPr>
          <a:xfrm>
            <a:off x="260604" y="1359574"/>
            <a:ext cx="6151626" cy="2424353"/>
          </a:xfrm>
        </p:spPr>
        <p:txBody>
          <a:bodyPr anchor="ctr">
            <a:normAutofit/>
          </a:bodyPr>
          <a:lstStyle>
            <a:lvl1pPr>
              <a:defRPr sz="3600">
                <a:solidFill>
                  <a:schemeClr val="bg1"/>
                </a:solidFill>
              </a:defRPr>
            </a:lvl1pPr>
          </a:lstStyle>
          <a:p>
            <a:r>
              <a:rPr lang="en-US"/>
              <a:t>Project title from Workfront</a:t>
            </a:r>
          </a:p>
        </p:txBody>
      </p:sp>
      <p:pic>
        <p:nvPicPr>
          <p:cNvPr id="112" name="Picture 111">
            <a:extLst>
              <a:ext uri="{FF2B5EF4-FFF2-40B4-BE49-F238E27FC236}">
                <a16:creationId xmlns:a16="http://schemas.microsoft.com/office/drawing/2014/main" id="{FCF491B1-46B5-9A43-9033-0CF8D30E52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15152" y="4817031"/>
            <a:ext cx="629522" cy="171785"/>
          </a:xfrm>
          <a:prstGeom prst="rect">
            <a:avLst/>
          </a:prstGeom>
        </p:spPr>
      </p:pic>
    </p:spTree>
    <p:extLst>
      <p:ext uri="{BB962C8B-B14F-4D97-AF65-F5344CB8AC3E}">
        <p14:creationId xmlns:p14="http://schemas.microsoft.com/office/powerpoint/2010/main" val="1379040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Project title + information">
    <p:bg>
      <p:bgPr>
        <a:solidFill>
          <a:schemeClr val="bg2">
            <a:lumMod val="95000"/>
          </a:schemeClr>
        </a:solidFill>
        <a:effectLst/>
      </p:bgPr>
    </p:bg>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C1BF410F-EC29-294F-938F-28F6B0D4FE12}"/>
              </a:ext>
            </a:extLst>
          </p:cNvPr>
          <p:cNvSpPr txBox="1"/>
          <p:nvPr userDrawn="1"/>
        </p:nvSpPr>
        <p:spPr>
          <a:xfrm>
            <a:off x="260604" y="992179"/>
            <a:ext cx="2220700" cy="184666"/>
          </a:xfrm>
          <a:prstGeom prst="rect">
            <a:avLst/>
          </a:prstGeom>
          <a:noFill/>
        </p:spPr>
        <p:txBody>
          <a:bodyPr wrap="square" lIns="0" tIns="0" rIns="0" bIns="0" rtlCol="0">
            <a:spAutoFit/>
          </a:bodyPr>
          <a:lstStyle/>
          <a:p>
            <a:r>
              <a:rPr lang="en-US" sz="1200" b="1">
                <a:solidFill>
                  <a:schemeClr val="tx1"/>
                </a:solidFill>
              </a:rPr>
              <a:t>Additional information</a:t>
            </a:r>
          </a:p>
        </p:txBody>
      </p:sp>
      <p:sp>
        <p:nvSpPr>
          <p:cNvPr id="42" name="Text Placeholder 18">
            <a:extLst>
              <a:ext uri="{FF2B5EF4-FFF2-40B4-BE49-F238E27FC236}">
                <a16:creationId xmlns:a16="http://schemas.microsoft.com/office/drawing/2014/main" id="{6765A4FD-26C3-EA46-A2B1-2F553926F0D4}"/>
              </a:ext>
            </a:extLst>
          </p:cNvPr>
          <p:cNvSpPr>
            <a:spLocks noGrp="1"/>
          </p:cNvSpPr>
          <p:nvPr>
            <p:ph type="body" sz="quarter" idx="24" hasCustomPrompt="1"/>
          </p:nvPr>
        </p:nvSpPr>
        <p:spPr>
          <a:xfrm>
            <a:off x="260604" y="1216920"/>
            <a:ext cx="3044952" cy="3667233"/>
          </a:xfrm>
          <a:solidFill>
            <a:schemeClr val="bg1"/>
          </a:solidFill>
        </p:spPr>
        <p:txBody>
          <a:bodyPr>
            <a:normAutofit/>
          </a:bodyPr>
          <a:lstStyle>
            <a:lvl1pPr marL="0" indent="0">
              <a:lnSpc>
                <a:spcPct val="100000"/>
              </a:lnSpc>
              <a:spcBef>
                <a:spcPts val="0"/>
              </a:spcBef>
              <a:buFontTx/>
              <a:buNone/>
              <a:defRPr sz="900">
                <a:solidFill>
                  <a:schemeClr val="tx1"/>
                </a:solidFill>
              </a:defRPr>
            </a:lvl1pPr>
            <a:lvl2pPr marL="137160" indent="-137160">
              <a:lnSpc>
                <a:spcPct val="100000"/>
              </a:lnSpc>
              <a:spcBef>
                <a:spcPts val="0"/>
              </a:spcBef>
              <a:buFont typeface="Arial" panose="020B0604020202020204" pitchFamily="34" charset="0"/>
              <a:buChar char="•"/>
              <a:defRPr sz="900"/>
            </a:lvl2pPr>
            <a:lvl3pPr marL="137160" indent="-137160">
              <a:lnSpc>
                <a:spcPct val="100000"/>
              </a:lnSpc>
              <a:spcBef>
                <a:spcPts val="0"/>
              </a:spcBef>
              <a:buFont typeface="Arial" panose="020B0604020202020204" pitchFamily="34" charset="0"/>
              <a:buChar char="•"/>
              <a:defRPr sz="900"/>
            </a:lvl3pPr>
            <a:lvl4pPr marL="137160" indent="-137160">
              <a:lnSpc>
                <a:spcPct val="100000"/>
              </a:lnSpc>
              <a:spcBef>
                <a:spcPts val="0"/>
              </a:spcBef>
              <a:buFont typeface="Arial" panose="020B0604020202020204" pitchFamily="34" charset="0"/>
              <a:buChar char="•"/>
              <a:defRPr sz="900"/>
            </a:lvl4pPr>
            <a:lvl5pPr marL="137160" indent="-137160">
              <a:lnSpc>
                <a:spcPct val="100000"/>
              </a:lnSpc>
              <a:spcBef>
                <a:spcPts val="0"/>
              </a:spcBef>
              <a:buFont typeface="Arial" panose="020B0604020202020204" pitchFamily="34" charset="0"/>
              <a:buChar char="•"/>
              <a:defRPr sz="900"/>
            </a:lvl5pPr>
          </a:lstStyle>
          <a:p>
            <a:pPr lvl="0"/>
            <a:r>
              <a:rPr lang="en-US"/>
              <a:t>Additional project information from Workfront can go here.                                                                               For example: Deliverables, due date, client direction</a:t>
            </a:r>
          </a:p>
        </p:txBody>
      </p:sp>
      <p:sp>
        <p:nvSpPr>
          <p:cNvPr id="45" name="TextBox 44">
            <a:extLst>
              <a:ext uri="{FF2B5EF4-FFF2-40B4-BE49-F238E27FC236}">
                <a16:creationId xmlns:a16="http://schemas.microsoft.com/office/drawing/2014/main" id="{881C146A-BA15-FE4E-8889-F4EE124B46EE}"/>
              </a:ext>
            </a:extLst>
          </p:cNvPr>
          <p:cNvSpPr txBox="1"/>
          <p:nvPr userDrawn="1"/>
        </p:nvSpPr>
        <p:spPr>
          <a:xfrm>
            <a:off x="3549448" y="992179"/>
            <a:ext cx="2178515" cy="184666"/>
          </a:xfrm>
          <a:prstGeom prst="rect">
            <a:avLst/>
          </a:prstGeom>
          <a:noFill/>
        </p:spPr>
        <p:txBody>
          <a:bodyPr wrap="square" lIns="0" tIns="0" rIns="0" bIns="0" rtlCol="0">
            <a:spAutoFit/>
          </a:bodyPr>
          <a:lstStyle/>
          <a:p>
            <a:r>
              <a:rPr lang="en-US" sz="1200" b="1">
                <a:solidFill>
                  <a:schemeClr val="tx1"/>
                </a:solidFill>
              </a:rPr>
              <a:t>Reviews</a:t>
            </a:r>
          </a:p>
        </p:txBody>
      </p:sp>
      <p:graphicFrame>
        <p:nvGraphicFramePr>
          <p:cNvPr id="6" name="Table 6">
            <a:extLst>
              <a:ext uri="{FF2B5EF4-FFF2-40B4-BE49-F238E27FC236}">
                <a16:creationId xmlns:a16="http://schemas.microsoft.com/office/drawing/2014/main" id="{08CD016D-B8C6-DE4E-84BA-3B3877EFB53C}"/>
              </a:ext>
            </a:extLst>
          </p:cNvPr>
          <p:cNvGraphicFramePr>
            <a:graphicFrameLocks noGrp="1"/>
          </p:cNvGraphicFramePr>
          <p:nvPr userDrawn="1">
            <p:extLst>
              <p:ext uri="{D42A27DB-BD31-4B8C-83A1-F6EECF244321}">
                <p14:modId xmlns:p14="http://schemas.microsoft.com/office/powerpoint/2010/main" val="1196090854"/>
              </p:ext>
            </p:extLst>
          </p:nvPr>
        </p:nvGraphicFramePr>
        <p:xfrm>
          <a:off x="3549447" y="1223010"/>
          <a:ext cx="1145060" cy="1112520"/>
        </p:xfrm>
        <a:graphic>
          <a:graphicData uri="http://schemas.openxmlformats.org/drawingml/2006/table">
            <a:tbl>
              <a:tblPr firstRow="1" bandRow="1">
                <a:tableStyleId>{5C22544A-7EE6-4342-B048-85BDC9FD1C3A}</a:tableStyleId>
              </a:tblPr>
              <a:tblGrid>
                <a:gridCol w="1145060">
                  <a:extLst>
                    <a:ext uri="{9D8B030D-6E8A-4147-A177-3AD203B41FA5}">
                      <a16:colId xmlns:a16="http://schemas.microsoft.com/office/drawing/2014/main" val="670440852"/>
                    </a:ext>
                  </a:extLst>
                </a:gridCol>
              </a:tblGrid>
              <a:tr h="278130">
                <a:tc>
                  <a:txBody>
                    <a:bodyPr/>
                    <a:lstStyle/>
                    <a:p>
                      <a:pPr algn="r"/>
                      <a:r>
                        <a:rPr lang="en-US" sz="900" b="1">
                          <a:solidFill>
                            <a:schemeClr val="tx1"/>
                          </a:solidFill>
                        </a:rPr>
                        <a:t>AD review:</a:t>
                      </a:r>
                    </a:p>
                  </a:txBody>
                  <a:tcPr marL="68580" marR="68580" marT="34290" marB="34290" anchor="ctr">
                    <a:lnL w="38100" cap="flat" cmpd="sng" algn="ctr">
                      <a:solidFill>
                        <a:schemeClr val="bg2">
                          <a:lumMod val="95000"/>
                        </a:schemeClr>
                      </a:solidFill>
                      <a:prstDash val="solid"/>
                      <a:round/>
                      <a:headEnd type="none" w="med" len="med"/>
                      <a:tailEnd type="none" w="med" len="med"/>
                    </a:lnL>
                    <a:lnR w="38100" cap="flat" cmpd="sng" algn="ctr">
                      <a:solidFill>
                        <a:schemeClr val="bg2">
                          <a:lumMod val="95000"/>
                        </a:schemeClr>
                      </a:solidFill>
                      <a:prstDash val="solid"/>
                      <a:round/>
                      <a:headEnd type="none" w="med" len="med"/>
                      <a:tailEnd type="none" w="med" len="med"/>
                    </a:lnR>
                    <a:lnT w="38100" cap="flat" cmpd="sng" algn="ctr">
                      <a:solidFill>
                        <a:schemeClr val="bg2">
                          <a:lumMod val="95000"/>
                        </a:schemeClr>
                      </a:solidFill>
                      <a:prstDash val="solid"/>
                      <a:round/>
                      <a:headEnd type="none" w="med" len="med"/>
                      <a:tailEnd type="none" w="med" len="med"/>
                    </a:lnT>
                    <a:lnB w="381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8221058"/>
                  </a:ext>
                </a:extLst>
              </a:tr>
              <a:tr h="278130">
                <a:tc>
                  <a:txBody>
                    <a:bodyPr/>
                    <a:lstStyle/>
                    <a:p>
                      <a:pPr algn="r"/>
                      <a:r>
                        <a:rPr lang="en-US" sz="900" b="1">
                          <a:solidFill>
                            <a:schemeClr val="tx1"/>
                          </a:solidFill>
                        </a:rPr>
                        <a:t>CD review:</a:t>
                      </a:r>
                    </a:p>
                  </a:txBody>
                  <a:tcPr marL="68580" marR="68580" marT="34290" marB="34290" anchor="ctr">
                    <a:lnL w="38100" cap="flat" cmpd="sng" algn="ctr">
                      <a:solidFill>
                        <a:schemeClr val="bg2">
                          <a:lumMod val="95000"/>
                        </a:schemeClr>
                      </a:solidFill>
                      <a:prstDash val="solid"/>
                      <a:round/>
                      <a:headEnd type="none" w="med" len="med"/>
                      <a:tailEnd type="none" w="med" len="med"/>
                    </a:lnL>
                    <a:lnR w="38100" cap="flat" cmpd="sng" algn="ctr">
                      <a:solidFill>
                        <a:schemeClr val="bg2">
                          <a:lumMod val="95000"/>
                        </a:schemeClr>
                      </a:solidFill>
                      <a:prstDash val="solid"/>
                      <a:round/>
                      <a:headEnd type="none" w="med" len="med"/>
                      <a:tailEnd type="none" w="med" len="med"/>
                    </a:lnR>
                    <a:lnT w="38100" cap="flat" cmpd="sng" algn="ctr">
                      <a:solidFill>
                        <a:schemeClr val="bg2">
                          <a:lumMod val="95000"/>
                        </a:schemeClr>
                      </a:solidFill>
                      <a:prstDash val="solid"/>
                      <a:round/>
                      <a:headEnd type="none" w="med" len="med"/>
                      <a:tailEnd type="none" w="med" len="med"/>
                    </a:lnT>
                    <a:lnB w="381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3980741"/>
                  </a:ext>
                </a:extLst>
              </a:tr>
              <a:tr h="278130">
                <a:tc>
                  <a:txBody>
                    <a:bodyPr/>
                    <a:lstStyle/>
                    <a:p>
                      <a:pPr algn="r"/>
                      <a:r>
                        <a:rPr lang="en-US" sz="900" b="1">
                          <a:solidFill>
                            <a:schemeClr val="tx1"/>
                          </a:solidFill>
                        </a:rPr>
                        <a:t>Client (R/I) review:</a:t>
                      </a:r>
                    </a:p>
                  </a:txBody>
                  <a:tcPr marL="68580" marR="68580" marT="34290" marB="34290" anchor="ctr">
                    <a:lnL w="38100" cap="flat" cmpd="sng" algn="ctr">
                      <a:solidFill>
                        <a:schemeClr val="bg2">
                          <a:lumMod val="95000"/>
                        </a:schemeClr>
                      </a:solidFill>
                      <a:prstDash val="solid"/>
                      <a:round/>
                      <a:headEnd type="none" w="med" len="med"/>
                      <a:tailEnd type="none" w="med" len="med"/>
                    </a:lnL>
                    <a:lnR w="38100" cap="flat" cmpd="sng" algn="ctr">
                      <a:solidFill>
                        <a:schemeClr val="bg2">
                          <a:lumMod val="95000"/>
                        </a:schemeClr>
                      </a:solidFill>
                      <a:prstDash val="solid"/>
                      <a:round/>
                      <a:headEnd type="none" w="med" len="med"/>
                      <a:tailEnd type="none" w="med" len="med"/>
                    </a:lnR>
                    <a:lnT w="38100" cap="flat" cmpd="sng" algn="ctr">
                      <a:solidFill>
                        <a:schemeClr val="bg2">
                          <a:lumMod val="95000"/>
                        </a:schemeClr>
                      </a:solidFill>
                      <a:prstDash val="solid"/>
                      <a:round/>
                      <a:headEnd type="none" w="med" len="med"/>
                      <a:tailEnd type="none" w="med" len="med"/>
                    </a:lnT>
                    <a:lnB w="381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5931311"/>
                  </a:ext>
                </a:extLst>
              </a:tr>
              <a:tr h="278130">
                <a:tc>
                  <a:txBody>
                    <a:bodyPr/>
                    <a:lstStyle/>
                    <a:p>
                      <a:pPr algn="r"/>
                      <a:r>
                        <a:rPr lang="en-US" sz="900" b="1">
                          <a:solidFill>
                            <a:schemeClr val="tx1"/>
                          </a:solidFill>
                        </a:rPr>
                        <a:t>Decider review:</a:t>
                      </a:r>
                    </a:p>
                  </a:txBody>
                  <a:tcPr marL="68580" marR="68580" marT="34290" marB="34290" anchor="ctr">
                    <a:lnL w="38100" cap="flat" cmpd="sng" algn="ctr">
                      <a:solidFill>
                        <a:schemeClr val="bg2">
                          <a:lumMod val="95000"/>
                        </a:schemeClr>
                      </a:solidFill>
                      <a:prstDash val="solid"/>
                      <a:round/>
                      <a:headEnd type="none" w="med" len="med"/>
                      <a:tailEnd type="none" w="med" len="med"/>
                    </a:lnL>
                    <a:lnR w="38100" cap="flat" cmpd="sng" algn="ctr">
                      <a:solidFill>
                        <a:schemeClr val="bg2">
                          <a:lumMod val="95000"/>
                        </a:schemeClr>
                      </a:solidFill>
                      <a:prstDash val="solid"/>
                      <a:round/>
                      <a:headEnd type="none" w="med" len="med"/>
                      <a:tailEnd type="none" w="med" len="med"/>
                    </a:lnR>
                    <a:lnT w="38100" cap="flat" cmpd="sng" algn="ctr">
                      <a:solidFill>
                        <a:schemeClr val="bg2">
                          <a:lumMod val="95000"/>
                        </a:schemeClr>
                      </a:solidFill>
                      <a:prstDash val="solid"/>
                      <a:round/>
                      <a:headEnd type="none" w="med" len="med"/>
                      <a:tailEnd type="none" w="med" len="med"/>
                    </a:lnT>
                    <a:lnB w="38100" cap="flat" cmpd="sng" algn="ctr">
                      <a:solidFill>
                        <a:schemeClr val="bg2">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3467196"/>
                  </a:ext>
                </a:extLst>
              </a:tr>
            </a:tbl>
          </a:graphicData>
        </a:graphic>
      </p:graphicFrame>
      <p:sp>
        <p:nvSpPr>
          <p:cNvPr id="48" name="Text Placeholder 18">
            <a:extLst>
              <a:ext uri="{FF2B5EF4-FFF2-40B4-BE49-F238E27FC236}">
                <a16:creationId xmlns:a16="http://schemas.microsoft.com/office/drawing/2014/main" id="{17AC04C2-F030-6C49-99C7-80E1475315F2}"/>
              </a:ext>
            </a:extLst>
          </p:cNvPr>
          <p:cNvSpPr>
            <a:spLocks noGrp="1"/>
          </p:cNvSpPr>
          <p:nvPr>
            <p:ph type="body" sz="quarter" idx="26" hasCustomPrompt="1"/>
          </p:nvPr>
        </p:nvSpPr>
        <p:spPr>
          <a:xfrm>
            <a:off x="4754744" y="1247199"/>
            <a:ext cx="1070747" cy="237181"/>
          </a:xfrm>
          <a:solidFill>
            <a:schemeClr val="bg1"/>
          </a:solidFill>
        </p:spPr>
        <p:txBody>
          <a:bodyPr anchor="ctr">
            <a:normAutofit/>
          </a:bodyPr>
          <a:lstStyle>
            <a:lvl1pPr marL="0" indent="0">
              <a:lnSpc>
                <a:spcPct val="100000"/>
              </a:lnSpc>
              <a:spcBef>
                <a:spcPts val="0"/>
              </a:spcBef>
              <a:buFontTx/>
              <a:buNone/>
              <a:defRPr sz="900">
                <a:solidFill>
                  <a:schemeClr val="tx1"/>
                </a:solidFill>
              </a:defRPr>
            </a:lvl1pPr>
            <a:lvl2pPr marL="137160" indent="-137160">
              <a:lnSpc>
                <a:spcPct val="100000"/>
              </a:lnSpc>
              <a:spcBef>
                <a:spcPts val="0"/>
              </a:spcBef>
              <a:buFont typeface="Arial" panose="020B0604020202020204" pitchFamily="34" charset="0"/>
              <a:buChar char="•"/>
              <a:defRPr sz="900"/>
            </a:lvl2pPr>
            <a:lvl3pPr marL="137160" indent="-137160">
              <a:lnSpc>
                <a:spcPct val="100000"/>
              </a:lnSpc>
              <a:spcBef>
                <a:spcPts val="0"/>
              </a:spcBef>
              <a:buFont typeface="Arial" panose="020B0604020202020204" pitchFamily="34" charset="0"/>
              <a:buChar char="•"/>
              <a:defRPr sz="900"/>
            </a:lvl3pPr>
            <a:lvl4pPr marL="137160" indent="-137160">
              <a:lnSpc>
                <a:spcPct val="100000"/>
              </a:lnSpc>
              <a:spcBef>
                <a:spcPts val="0"/>
              </a:spcBef>
              <a:buFont typeface="Arial" panose="020B0604020202020204" pitchFamily="34" charset="0"/>
              <a:buChar char="•"/>
              <a:defRPr sz="900"/>
            </a:lvl4pPr>
            <a:lvl5pPr marL="137160" indent="-137160">
              <a:lnSpc>
                <a:spcPct val="100000"/>
              </a:lnSpc>
              <a:spcBef>
                <a:spcPts val="0"/>
              </a:spcBef>
              <a:buFont typeface="Arial" panose="020B0604020202020204" pitchFamily="34" charset="0"/>
              <a:buChar char="•"/>
              <a:defRPr sz="900"/>
            </a:lvl5pPr>
          </a:lstStyle>
          <a:p>
            <a:pPr lvl="0"/>
            <a:r>
              <a:rPr lang="en-US"/>
              <a:t>Type “Approved”</a:t>
            </a:r>
          </a:p>
        </p:txBody>
      </p:sp>
      <p:sp>
        <p:nvSpPr>
          <p:cNvPr id="49" name="Text Placeholder 18">
            <a:extLst>
              <a:ext uri="{FF2B5EF4-FFF2-40B4-BE49-F238E27FC236}">
                <a16:creationId xmlns:a16="http://schemas.microsoft.com/office/drawing/2014/main" id="{A3FDF911-6F54-5C40-9F92-0BE63F31BC35}"/>
              </a:ext>
            </a:extLst>
          </p:cNvPr>
          <p:cNvSpPr>
            <a:spLocks noGrp="1"/>
          </p:cNvSpPr>
          <p:nvPr>
            <p:ph type="body" sz="quarter" idx="27" hasCustomPrompt="1"/>
          </p:nvPr>
        </p:nvSpPr>
        <p:spPr>
          <a:xfrm>
            <a:off x="4749916" y="1531306"/>
            <a:ext cx="1070747" cy="237181"/>
          </a:xfrm>
          <a:solidFill>
            <a:schemeClr val="bg1"/>
          </a:solidFill>
        </p:spPr>
        <p:txBody>
          <a:bodyPr anchor="ctr">
            <a:normAutofit/>
          </a:bodyPr>
          <a:lstStyle>
            <a:lvl1pPr marL="0" marR="0" indent="0" algn="l" defTabSz="685800" rtl="0" eaLnBrk="1" fontAlgn="auto" latinLnBrk="0" hangingPunct="1">
              <a:lnSpc>
                <a:spcPct val="100000"/>
              </a:lnSpc>
              <a:spcBef>
                <a:spcPts val="0"/>
              </a:spcBef>
              <a:spcAft>
                <a:spcPts val="0"/>
              </a:spcAft>
              <a:buClrTx/>
              <a:buSzPct val="75000"/>
              <a:buFontTx/>
              <a:buNone/>
              <a:tabLst/>
              <a:defRPr sz="900">
                <a:solidFill>
                  <a:schemeClr val="tx1"/>
                </a:solidFill>
              </a:defRPr>
            </a:lvl1pPr>
            <a:lvl2pPr marL="137160" indent="-137160">
              <a:lnSpc>
                <a:spcPct val="100000"/>
              </a:lnSpc>
              <a:spcBef>
                <a:spcPts val="0"/>
              </a:spcBef>
              <a:buFont typeface="Arial" panose="020B0604020202020204" pitchFamily="34" charset="0"/>
              <a:buChar char="•"/>
              <a:defRPr sz="900"/>
            </a:lvl2pPr>
            <a:lvl3pPr marL="137160" indent="-137160">
              <a:lnSpc>
                <a:spcPct val="100000"/>
              </a:lnSpc>
              <a:spcBef>
                <a:spcPts val="0"/>
              </a:spcBef>
              <a:buFont typeface="Arial" panose="020B0604020202020204" pitchFamily="34" charset="0"/>
              <a:buChar char="•"/>
              <a:defRPr sz="900"/>
            </a:lvl3pPr>
            <a:lvl4pPr marL="137160" indent="-137160">
              <a:lnSpc>
                <a:spcPct val="100000"/>
              </a:lnSpc>
              <a:spcBef>
                <a:spcPts val="0"/>
              </a:spcBef>
              <a:buFont typeface="Arial" panose="020B0604020202020204" pitchFamily="34" charset="0"/>
              <a:buChar char="•"/>
              <a:defRPr sz="900"/>
            </a:lvl4pPr>
            <a:lvl5pPr marL="137160" indent="-137160">
              <a:lnSpc>
                <a:spcPct val="100000"/>
              </a:lnSpc>
              <a:spcBef>
                <a:spcPts val="0"/>
              </a:spcBef>
              <a:buFont typeface="Arial" panose="020B0604020202020204" pitchFamily="34" charset="0"/>
              <a:buChar char="•"/>
              <a:defRPr sz="900"/>
            </a:lvl5pPr>
          </a:lstStyle>
          <a:p>
            <a:pPr marL="0" marR="0" lvl="0" indent="0" algn="l" defTabSz="685800" rtl="0" eaLnBrk="1" fontAlgn="auto" latinLnBrk="0" hangingPunct="1">
              <a:lnSpc>
                <a:spcPct val="100000"/>
              </a:lnSpc>
              <a:spcBef>
                <a:spcPts val="0"/>
              </a:spcBef>
              <a:spcAft>
                <a:spcPts val="0"/>
              </a:spcAft>
              <a:buClrTx/>
              <a:buSzPct val="75000"/>
              <a:buFontTx/>
              <a:buNone/>
              <a:tabLst/>
              <a:defRPr/>
            </a:pPr>
            <a:r>
              <a:rPr lang="en-US"/>
              <a:t>Type “Approved”</a:t>
            </a:r>
          </a:p>
        </p:txBody>
      </p:sp>
      <p:sp>
        <p:nvSpPr>
          <p:cNvPr id="50" name="Text Placeholder 18">
            <a:extLst>
              <a:ext uri="{FF2B5EF4-FFF2-40B4-BE49-F238E27FC236}">
                <a16:creationId xmlns:a16="http://schemas.microsoft.com/office/drawing/2014/main" id="{91F38B67-3B95-FD47-AAEC-731FB2389892}"/>
              </a:ext>
            </a:extLst>
          </p:cNvPr>
          <p:cNvSpPr>
            <a:spLocks noGrp="1"/>
          </p:cNvSpPr>
          <p:nvPr>
            <p:ph type="body" sz="quarter" idx="28" hasCustomPrompt="1"/>
          </p:nvPr>
        </p:nvSpPr>
        <p:spPr>
          <a:xfrm>
            <a:off x="4754744" y="1803820"/>
            <a:ext cx="1070747" cy="237181"/>
          </a:xfrm>
          <a:solidFill>
            <a:schemeClr val="bg1"/>
          </a:solidFill>
        </p:spPr>
        <p:txBody>
          <a:bodyPr anchor="ctr">
            <a:normAutofit/>
          </a:bodyPr>
          <a:lstStyle>
            <a:lvl1pPr marL="0" indent="0">
              <a:lnSpc>
                <a:spcPct val="100000"/>
              </a:lnSpc>
              <a:spcBef>
                <a:spcPts val="0"/>
              </a:spcBef>
              <a:buFontTx/>
              <a:buNone/>
              <a:defRPr sz="900">
                <a:solidFill>
                  <a:schemeClr val="tx1"/>
                </a:solidFill>
              </a:defRPr>
            </a:lvl1pPr>
            <a:lvl2pPr marL="137160" indent="-137160">
              <a:lnSpc>
                <a:spcPct val="100000"/>
              </a:lnSpc>
              <a:spcBef>
                <a:spcPts val="0"/>
              </a:spcBef>
              <a:buFont typeface="Arial" panose="020B0604020202020204" pitchFamily="34" charset="0"/>
              <a:buChar char="•"/>
              <a:defRPr sz="900"/>
            </a:lvl2pPr>
            <a:lvl3pPr marL="137160" indent="-137160">
              <a:lnSpc>
                <a:spcPct val="100000"/>
              </a:lnSpc>
              <a:spcBef>
                <a:spcPts val="0"/>
              </a:spcBef>
              <a:buFont typeface="Arial" panose="020B0604020202020204" pitchFamily="34" charset="0"/>
              <a:buChar char="•"/>
              <a:defRPr sz="900"/>
            </a:lvl3pPr>
            <a:lvl4pPr marL="137160" indent="-137160">
              <a:lnSpc>
                <a:spcPct val="100000"/>
              </a:lnSpc>
              <a:spcBef>
                <a:spcPts val="0"/>
              </a:spcBef>
              <a:buFont typeface="Arial" panose="020B0604020202020204" pitchFamily="34" charset="0"/>
              <a:buChar char="•"/>
              <a:defRPr sz="900"/>
            </a:lvl4pPr>
            <a:lvl5pPr marL="137160" indent="-137160">
              <a:lnSpc>
                <a:spcPct val="100000"/>
              </a:lnSpc>
              <a:spcBef>
                <a:spcPts val="0"/>
              </a:spcBef>
              <a:buFont typeface="Arial" panose="020B0604020202020204" pitchFamily="34" charset="0"/>
              <a:buChar char="•"/>
              <a:defRPr sz="900"/>
            </a:lvl5pPr>
          </a:lstStyle>
          <a:p>
            <a:pPr lvl="0"/>
            <a:r>
              <a:rPr lang="en-US"/>
              <a:t>Type “Approved”</a:t>
            </a:r>
          </a:p>
        </p:txBody>
      </p:sp>
      <p:sp>
        <p:nvSpPr>
          <p:cNvPr id="51" name="Text Placeholder 18">
            <a:extLst>
              <a:ext uri="{FF2B5EF4-FFF2-40B4-BE49-F238E27FC236}">
                <a16:creationId xmlns:a16="http://schemas.microsoft.com/office/drawing/2014/main" id="{49953714-DD0A-6042-A156-72CF09CA58CF}"/>
              </a:ext>
            </a:extLst>
          </p:cNvPr>
          <p:cNvSpPr>
            <a:spLocks noGrp="1"/>
          </p:cNvSpPr>
          <p:nvPr>
            <p:ph type="body" sz="quarter" idx="29" hasCustomPrompt="1"/>
          </p:nvPr>
        </p:nvSpPr>
        <p:spPr>
          <a:xfrm>
            <a:off x="4749915" y="2076334"/>
            <a:ext cx="1070747" cy="237181"/>
          </a:xfrm>
          <a:solidFill>
            <a:schemeClr val="bg1"/>
          </a:solidFill>
        </p:spPr>
        <p:txBody>
          <a:bodyPr anchor="ctr">
            <a:normAutofit/>
          </a:bodyPr>
          <a:lstStyle>
            <a:lvl1pPr marL="0" indent="0">
              <a:lnSpc>
                <a:spcPct val="100000"/>
              </a:lnSpc>
              <a:spcBef>
                <a:spcPts val="0"/>
              </a:spcBef>
              <a:buFontTx/>
              <a:buNone/>
              <a:defRPr sz="900">
                <a:solidFill>
                  <a:schemeClr val="tx1"/>
                </a:solidFill>
              </a:defRPr>
            </a:lvl1pPr>
            <a:lvl2pPr marL="137160" indent="-137160">
              <a:lnSpc>
                <a:spcPct val="100000"/>
              </a:lnSpc>
              <a:spcBef>
                <a:spcPts val="0"/>
              </a:spcBef>
              <a:buFont typeface="Arial" panose="020B0604020202020204" pitchFamily="34" charset="0"/>
              <a:buChar char="•"/>
              <a:defRPr sz="900"/>
            </a:lvl2pPr>
            <a:lvl3pPr marL="137160" indent="-137160">
              <a:lnSpc>
                <a:spcPct val="100000"/>
              </a:lnSpc>
              <a:spcBef>
                <a:spcPts val="0"/>
              </a:spcBef>
              <a:buFont typeface="Arial" panose="020B0604020202020204" pitchFamily="34" charset="0"/>
              <a:buChar char="•"/>
              <a:defRPr sz="900"/>
            </a:lvl3pPr>
            <a:lvl4pPr marL="137160" indent="-137160">
              <a:lnSpc>
                <a:spcPct val="100000"/>
              </a:lnSpc>
              <a:spcBef>
                <a:spcPts val="0"/>
              </a:spcBef>
              <a:buFont typeface="Arial" panose="020B0604020202020204" pitchFamily="34" charset="0"/>
              <a:buChar char="•"/>
              <a:defRPr sz="900"/>
            </a:lvl4pPr>
            <a:lvl5pPr marL="137160" indent="-137160">
              <a:lnSpc>
                <a:spcPct val="100000"/>
              </a:lnSpc>
              <a:spcBef>
                <a:spcPts val="0"/>
              </a:spcBef>
              <a:buFont typeface="Arial" panose="020B0604020202020204" pitchFamily="34" charset="0"/>
              <a:buChar char="•"/>
              <a:defRPr sz="900"/>
            </a:lvl5pPr>
          </a:lstStyle>
          <a:p>
            <a:pPr lvl="0"/>
            <a:r>
              <a:rPr lang="en-US"/>
              <a:t>Type “Approved”</a:t>
            </a:r>
          </a:p>
        </p:txBody>
      </p:sp>
      <p:sp>
        <p:nvSpPr>
          <p:cNvPr id="2" name="Rectangle 1">
            <a:extLst>
              <a:ext uri="{FF2B5EF4-FFF2-40B4-BE49-F238E27FC236}">
                <a16:creationId xmlns:a16="http://schemas.microsoft.com/office/drawing/2014/main" id="{E98C6B3A-F37A-EF4F-A7DC-6EF68286824F}"/>
              </a:ext>
            </a:extLst>
          </p:cNvPr>
          <p:cNvSpPr/>
          <p:nvPr userDrawn="1"/>
        </p:nvSpPr>
        <p:spPr>
          <a:xfrm>
            <a:off x="6099048" y="0"/>
            <a:ext cx="304495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68580"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a:solidFill>
                  <a:schemeClr val="tx1"/>
                </a:solidFill>
              </a:rPr>
              <a:t>Place a screenshot of </a:t>
            </a:r>
            <a:br>
              <a:rPr lang="en-US" sz="900">
                <a:solidFill>
                  <a:schemeClr val="tx1"/>
                </a:solidFill>
              </a:rPr>
            </a:br>
            <a:r>
              <a:rPr lang="en-US" sz="900">
                <a:solidFill>
                  <a:schemeClr val="tx1"/>
                </a:solidFill>
              </a:rPr>
              <a:t>the “Studio classification” </a:t>
            </a:r>
            <a:br>
              <a:rPr lang="en-US" sz="900">
                <a:solidFill>
                  <a:schemeClr val="tx1"/>
                </a:solidFill>
              </a:rPr>
            </a:br>
            <a:r>
              <a:rPr lang="en-US" sz="900">
                <a:solidFill>
                  <a:schemeClr val="tx1"/>
                </a:solidFill>
              </a:rPr>
              <a:t>section from Workfront </a:t>
            </a:r>
            <a:br>
              <a:rPr lang="en-US" sz="900">
                <a:solidFill>
                  <a:schemeClr val="tx1"/>
                </a:solidFill>
              </a:rPr>
            </a:br>
            <a:r>
              <a:rPr lang="en-US" sz="900">
                <a:solidFill>
                  <a:schemeClr val="tx1"/>
                </a:solidFill>
              </a:rPr>
              <a:t>in this area</a:t>
            </a:r>
          </a:p>
        </p:txBody>
      </p:sp>
      <p:sp>
        <p:nvSpPr>
          <p:cNvPr id="13" name="TextBox 12">
            <a:extLst>
              <a:ext uri="{FF2B5EF4-FFF2-40B4-BE49-F238E27FC236}">
                <a16:creationId xmlns:a16="http://schemas.microsoft.com/office/drawing/2014/main" id="{7C2CB619-2968-6640-AC0D-5C6A912CCE42}"/>
              </a:ext>
            </a:extLst>
          </p:cNvPr>
          <p:cNvSpPr txBox="1"/>
          <p:nvPr userDrawn="1"/>
        </p:nvSpPr>
        <p:spPr>
          <a:xfrm>
            <a:off x="260604" y="259347"/>
            <a:ext cx="5564887" cy="415498"/>
          </a:xfrm>
          <a:prstGeom prst="rect">
            <a:avLst/>
          </a:prstGeom>
          <a:noFill/>
        </p:spPr>
        <p:txBody>
          <a:bodyPr wrap="square" lIns="0" tIns="0" rIns="0" bIns="0" rtlCol="0">
            <a:spAutoFit/>
          </a:bodyPr>
          <a:lstStyle/>
          <a:p>
            <a:r>
              <a:rPr lang="en-US" sz="2700" b="1">
                <a:solidFill>
                  <a:schemeClr val="tx1"/>
                </a:solidFill>
              </a:rPr>
              <a:t>Project information</a:t>
            </a:r>
          </a:p>
        </p:txBody>
      </p:sp>
    </p:spTree>
    <p:extLst>
      <p:ext uri="{BB962C8B-B14F-4D97-AF65-F5344CB8AC3E}">
        <p14:creationId xmlns:p14="http://schemas.microsoft.com/office/powerpoint/2010/main" val="37780374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Keynote 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4F18AA5-20CE-A440-A0DE-E549A7F9B686}"/>
              </a:ext>
            </a:extLst>
          </p:cNvPr>
          <p:cNvSpPr>
            <a:spLocks noGrp="1"/>
          </p:cNvSpPr>
          <p:nvPr>
            <p:ph type="dt" sz="half" idx="10"/>
          </p:nvPr>
        </p:nvSpPr>
        <p:spPr/>
        <p:txBody>
          <a:bodyPr/>
          <a:lstStyle/>
          <a:p>
            <a:fld id="{B9741834-F29D-4562-B58D-079438A61BE8}" type="datetime4">
              <a:rPr lang="en-US" smtClean="0"/>
              <a:t>September 6, 2024</a:t>
            </a:fld>
            <a:endParaRPr lang="en-US"/>
          </a:p>
        </p:txBody>
      </p:sp>
      <p:sp>
        <p:nvSpPr>
          <p:cNvPr id="4" name="Footer Placeholder 3">
            <a:extLst>
              <a:ext uri="{FF2B5EF4-FFF2-40B4-BE49-F238E27FC236}">
                <a16:creationId xmlns:a16="http://schemas.microsoft.com/office/drawing/2014/main" id="{7C0B073E-F970-5C4A-AB57-F3D4261F39E9}"/>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7509109F-BEF2-CA4C-A2E5-CCFE7E22CFA0}"/>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sp>
        <p:nvSpPr>
          <p:cNvPr id="6" name="Content Placeholder 9">
            <a:extLst>
              <a:ext uri="{FF2B5EF4-FFF2-40B4-BE49-F238E27FC236}">
                <a16:creationId xmlns:a16="http://schemas.microsoft.com/office/drawing/2014/main" id="{0C242A08-16C2-9A46-AC4E-89199AB7AFA0}"/>
              </a:ext>
            </a:extLst>
          </p:cNvPr>
          <p:cNvSpPr>
            <a:spLocks noGrp="1"/>
          </p:cNvSpPr>
          <p:nvPr>
            <p:ph sz="quarter" idx="25" hasCustomPrompt="1"/>
          </p:nvPr>
        </p:nvSpPr>
        <p:spPr>
          <a:xfrm>
            <a:off x="257175" y="1032131"/>
            <a:ext cx="8624888" cy="3410876"/>
          </a:xfrm>
        </p:spPr>
        <p:txBody>
          <a:bodyPr>
            <a:noAutofit/>
          </a:bodyPr>
          <a:lstStyle>
            <a:lvl1pPr>
              <a:defRPr/>
            </a:lvl1pPr>
          </a:lstStyle>
          <a:p>
            <a:pPr lvl="0"/>
            <a:r>
              <a:rPr lang="en-US"/>
              <a:t>Note different style indentation levels, see “Custom Slide Keynote Indentation Levels” slide for more information.</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28F68FA9-2591-2B43-A57D-F34C80434A45}"/>
              </a:ext>
            </a:extLst>
          </p:cNvPr>
          <p:cNvSpPr>
            <a:spLocks noGrp="1"/>
          </p:cNvSpPr>
          <p:nvPr>
            <p:ph type="body" sz="quarter" idx="27" hasCustomPrompt="1"/>
          </p:nvPr>
        </p:nvSpPr>
        <p:spPr>
          <a:xfrm>
            <a:off x="258318" y="4545705"/>
            <a:ext cx="8627364" cy="197746"/>
          </a:xfrm>
          <a:prstGeom prst="rect">
            <a:avLst/>
          </a:prstGeom>
        </p:spPr>
        <p:txBody>
          <a:bodyPr wrap="square" anchor="b">
            <a:spAutoFit/>
          </a:bodyPr>
          <a:lstStyle>
            <a:lvl1pPr marL="0" indent="0">
              <a:lnSpc>
                <a:spcPct val="110000"/>
              </a:lnSpc>
              <a:buNone/>
              <a:defRPr sz="675" b="0" spc="0" baseline="0">
                <a:solidFill>
                  <a:schemeClr val="tx1">
                    <a:lumMod val="50000"/>
                    <a:lumOff val="50000"/>
                  </a:schemeClr>
                </a:solidFill>
              </a:defRPr>
            </a:lvl1pPr>
          </a:lstStyle>
          <a:p>
            <a:pPr lvl="0"/>
            <a:r>
              <a:rPr lang="en-US"/>
              <a:t>Click to add footnote</a:t>
            </a:r>
          </a:p>
        </p:txBody>
      </p:sp>
      <p:sp>
        <p:nvSpPr>
          <p:cNvPr id="11" name="Title 1">
            <a:extLst>
              <a:ext uri="{FF2B5EF4-FFF2-40B4-BE49-F238E27FC236}">
                <a16:creationId xmlns:a16="http://schemas.microsoft.com/office/drawing/2014/main" id="{088FCF33-EA6E-4943-AAA0-0F0AA96BE386}"/>
              </a:ext>
            </a:extLst>
          </p:cNvPr>
          <p:cNvSpPr>
            <a:spLocks noGrp="1"/>
          </p:cNvSpPr>
          <p:nvPr>
            <p:ph type="title"/>
          </p:nvPr>
        </p:nvSpPr>
        <p:spPr>
          <a:xfrm>
            <a:off x="264033" y="342900"/>
            <a:ext cx="8622792" cy="641222"/>
          </a:xfrm>
        </p:spPr>
        <p:txBody>
          <a:bodyPr anchor="b">
            <a:noAutofit/>
          </a:bodyPr>
          <a:lstStyle>
            <a:lvl1pPr algn="l">
              <a:defRPr/>
            </a:lvl1pPr>
          </a:lstStyle>
          <a:p>
            <a:r>
              <a:rPr lang="en-US"/>
              <a:t>Click to edit Master title style</a:t>
            </a:r>
          </a:p>
        </p:txBody>
      </p:sp>
    </p:spTree>
    <p:extLst>
      <p:ext uri="{BB962C8B-B14F-4D97-AF65-F5344CB8AC3E}">
        <p14:creationId xmlns:p14="http://schemas.microsoft.com/office/powerpoint/2010/main" val="14507658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4 Column Photo with Descriptio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4E8FFD3F-11F5-1B40-B04C-1FC07F92248C}"/>
              </a:ext>
            </a:extLst>
          </p:cNvPr>
          <p:cNvSpPr>
            <a:spLocks noGrp="1"/>
          </p:cNvSpPr>
          <p:nvPr>
            <p:ph type="body" sz="quarter" idx="18"/>
          </p:nvPr>
        </p:nvSpPr>
        <p:spPr>
          <a:xfrm>
            <a:off x="7051902" y="3727416"/>
            <a:ext cx="1748790" cy="1234440"/>
          </a:xfrm>
        </p:spPr>
        <p:txBody>
          <a:bodyPr>
            <a:noAutofit/>
          </a:bodyPr>
          <a:lstStyle>
            <a:lvl1pPr marL="0">
              <a:lnSpc>
                <a:spcPct val="100000"/>
              </a:lnSpc>
              <a:spcBef>
                <a:spcPts val="0"/>
              </a:spcBef>
              <a:spcAft>
                <a:spcPts val="0"/>
              </a:spcAft>
              <a:defRPr sz="1350" b="1" spc="0"/>
            </a:lvl1pPr>
            <a:lvl2pPr marL="0">
              <a:lnSpc>
                <a:spcPct val="100000"/>
              </a:lnSpc>
              <a:spcBef>
                <a:spcPts val="0"/>
              </a:spcBef>
              <a:spcAft>
                <a:spcPts val="0"/>
              </a:spcAft>
              <a:defRPr sz="1350" b="1" spc="0"/>
            </a:lvl2pPr>
            <a:lvl3pPr marL="0">
              <a:lnSpc>
                <a:spcPct val="100000"/>
              </a:lnSpc>
              <a:spcBef>
                <a:spcPts val="0"/>
              </a:spcBef>
              <a:spcAft>
                <a:spcPts val="0"/>
              </a:spcAft>
              <a:defRPr sz="1200" b="0" spc="0"/>
            </a:lvl3pPr>
            <a:lvl4pPr marL="0">
              <a:lnSpc>
                <a:spcPct val="100000"/>
              </a:lnSpc>
              <a:spcBef>
                <a:spcPts val="0"/>
              </a:spcBef>
              <a:spcAft>
                <a:spcPts val="0"/>
              </a:spcAft>
              <a:defRPr sz="1200" b="0" spc="0"/>
            </a:lvl4pPr>
            <a:lvl5pPr marL="0">
              <a:lnSpc>
                <a:spcPct val="100000"/>
              </a:lnSpc>
              <a:spcBef>
                <a:spcPts val="0"/>
              </a:spcBef>
              <a:spcAft>
                <a:spcPts val="0"/>
              </a:spcAft>
              <a:defRPr sz="1200" b="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23CDFDA-008D-CE48-8E90-146ABAE3EDE7}"/>
              </a:ext>
            </a:extLst>
          </p:cNvPr>
          <p:cNvSpPr>
            <a:spLocks noGrp="1"/>
          </p:cNvSpPr>
          <p:nvPr>
            <p:ph type="dt" sz="half" idx="10"/>
          </p:nvPr>
        </p:nvSpPr>
        <p:spPr/>
        <p:txBody>
          <a:bodyPr/>
          <a:lstStyle/>
          <a:p>
            <a:fld id="{8403F5C0-7C53-B64C-9660-5CA0132E13C3}" type="datetime4">
              <a:rPr lang="en-US" smtClean="0"/>
              <a:t>September 6, 2024</a:t>
            </a:fld>
            <a:endParaRPr lang="en-US"/>
          </a:p>
        </p:txBody>
      </p:sp>
      <p:sp>
        <p:nvSpPr>
          <p:cNvPr id="4" name="Footer Placeholder 3">
            <a:extLst>
              <a:ext uri="{FF2B5EF4-FFF2-40B4-BE49-F238E27FC236}">
                <a16:creationId xmlns:a16="http://schemas.microsoft.com/office/drawing/2014/main" id="{562F4252-DF38-6541-B46D-EDB52362D608}"/>
              </a:ext>
            </a:extLst>
          </p:cNvPr>
          <p:cNvSpPr>
            <a:spLocks noGrp="1"/>
          </p:cNvSpPr>
          <p:nvPr>
            <p:ph type="ftr" sz="quarter" idx="11"/>
          </p:nvPr>
        </p:nvSpPr>
        <p:spPr/>
        <p:txBody>
          <a:bodyPr/>
          <a:lstStyle/>
          <a:p>
            <a:r>
              <a:rPr lang="en-US"/>
              <a:t>Micron Confidential</a:t>
            </a:r>
          </a:p>
        </p:txBody>
      </p:sp>
      <p:sp>
        <p:nvSpPr>
          <p:cNvPr id="5" name="Slide Number Placeholder 4">
            <a:extLst>
              <a:ext uri="{FF2B5EF4-FFF2-40B4-BE49-F238E27FC236}">
                <a16:creationId xmlns:a16="http://schemas.microsoft.com/office/drawing/2014/main" id="{70260876-0ED5-5C46-8C46-FA69D9D0B522}"/>
              </a:ext>
            </a:extLst>
          </p:cNvPr>
          <p:cNvSpPr>
            <a:spLocks noGrp="1"/>
          </p:cNvSpPr>
          <p:nvPr>
            <p:ph type="sldNum" sz="quarter" idx="12"/>
          </p:nvPr>
        </p:nvSpPr>
        <p:spPr/>
        <p:txBody>
          <a:bodyPr/>
          <a:lstStyle/>
          <a:p>
            <a:fld id="{B7E7695C-FCF1-4AA0-9B93-7941FED13DC4}" type="slidenum">
              <a:rPr lang="en-US" smtClean="0"/>
              <a:pPr/>
              <a:t>‹#›</a:t>
            </a:fld>
            <a:endParaRPr lang="en-US"/>
          </a:p>
        </p:txBody>
      </p:sp>
      <p:sp>
        <p:nvSpPr>
          <p:cNvPr id="6" name="Title 1">
            <a:extLst>
              <a:ext uri="{FF2B5EF4-FFF2-40B4-BE49-F238E27FC236}">
                <a16:creationId xmlns:a16="http://schemas.microsoft.com/office/drawing/2014/main" id="{06E33CA4-0BE1-1F42-87B7-F46D6A16C4F5}"/>
              </a:ext>
            </a:extLst>
          </p:cNvPr>
          <p:cNvSpPr>
            <a:spLocks noGrp="1"/>
          </p:cNvSpPr>
          <p:nvPr>
            <p:ph type="title"/>
          </p:nvPr>
        </p:nvSpPr>
        <p:spPr>
          <a:xfrm>
            <a:off x="342900" y="297632"/>
            <a:ext cx="8458200" cy="477233"/>
          </a:xfrm>
        </p:spPr>
        <p:txBody>
          <a:bodyPr anchor="t"/>
          <a:lstStyle/>
          <a:p>
            <a:r>
              <a:rPr lang="en-US"/>
              <a:t>Click to edit Master title style</a:t>
            </a:r>
          </a:p>
        </p:txBody>
      </p:sp>
      <p:sp>
        <p:nvSpPr>
          <p:cNvPr id="7" name="Picture Placeholder 6">
            <a:extLst>
              <a:ext uri="{FF2B5EF4-FFF2-40B4-BE49-F238E27FC236}">
                <a16:creationId xmlns:a16="http://schemas.microsoft.com/office/drawing/2014/main" id="{85C8CF4A-9689-7F43-B486-B2189E7F2127}"/>
              </a:ext>
            </a:extLst>
          </p:cNvPr>
          <p:cNvSpPr>
            <a:spLocks noGrp="1"/>
          </p:cNvSpPr>
          <p:nvPr>
            <p:ph type="pic" sz="quarter" idx="13"/>
          </p:nvPr>
        </p:nvSpPr>
        <p:spPr>
          <a:xfrm>
            <a:off x="1" y="1205048"/>
            <a:ext cx="2263140" cy="2494239"/>
          </a:xfrm>
        </p:spPr>
        <p:txBody>
          <a:bodyPr/>
          <a:lstStyle/>
          <a:p>
            <a:endParaRPr lang="en-US"/>
          </a:p>
        </p:txBody>
      </p:sp>
      <p:sp>
        <p:nvSpPr>
          <p:cNvPr id="8" name="Picture Placeholder 6">
            <a:extLst>
              <a:ext uri="{FF2B5EF4-FFF2-40B4-BE49-F238E27FC236}">
                <a16:creationId xmlns:a16="http://schemas.microsoft.com/office/drawing/2014/main" id="{A8188F2D-718E-D740-BCDE-7A3C1300C0C9}"/>
              </a:ext>
            </a:extLst>
          </p:cNvPr>
          <p:cNvSpPr>
            <a:spLocks noGrp="1"/>
          </p:cNvSpPr>
          <p:nvPr>
            <p:ph type="pic" sz="quarter" idx="14"/>
          </p:nvPr>
        </p:nvSpPr>
        <p:spPr>
          <a:xfrm>
            <a:off x="2293621" y="1205048"/>
            <a:ext cx="2263140" cy="2494239"/>
          </a:xfrm>
        </p:spPr>
        <p:txBody>
          <a:bodyPr/>
          <a:lstStyle/>
          <a:p>
            <a:endParaRPr lang="en-US"/>
          </a:p>
        </p:txBody>
      </p:sp>
      <p:sp>
        <p:nvSpPr>
          <p:cNvPr id="9" name="Picture Placeholder 6">
            <a:extLst>
              <a:ext uri="{FF2B5EF4-FFF2-40B4-BE49-F238E27FC236}">
                <a16:creationId xmlns:a16="http://schemas.microsoft.com/office/drawing/2014/main" id="{A017EB21-9584-5D4D-8E8D-8DC918A00559}"/>
              </a:ext>
            </a:extLst>
          </p:cNvPr>
          <p:cNvSpPr>
            <a:spLocks noGrp="1"/>
          </p:cNvSpPr>
          <p:nvPr>
            <p:ph type="pic" sz="quarter" idx="15"/>
          </p:nvPr>
        </p:nvSpPr>
        <p:spPr>
          <a:xfrm>
            <a:off x="4587241" y="1205048"/>
            <a:ext cx="2263140" cy="2494239"/>
          </a:xfrm>
        </p:spPr>
        <p:txBody>
          <a:bodyPr/>
          <a:lstStyle/>
          <a:p>
            <a:endParaRPr lang="en-US"/>
          </a:p>
        </p:txBody>
      </p:sp>
      <p:sp>
        <p:nvSpPr>
          <p:cNvPr id="10" name="Picture Placeholder 6">
            <a:extLst>
              <a:ext uri="{FF2B5EF4-FFF2-40B4-BE49-F238E27FC236}">
                <a16:creationId xmlns:a16="http://schemas.microsoft.com/office/drawing/2014/main" id="{E03E2876-583B-F241-AA00-00880797A69B}"/>
              </a:ext>
            </a:extLst>
          </p:cNvPr>
          <p:cNvSpPr>
            <a:spLocks noGrp="1"/>
          </p:cNvSpPr>
          <p:nvPr>
            <p:ph type="pic" sz="quarter" idx="16"/>
          </p:nvPr>
        </p:nvSpPr>
        <p:spPr>
          <a:xfrm>
            <a:off x="6880860" y="1205048"/>
            <a:ext cx="2263140" cy="2494239"/>
          </a:xfrm>
        </p:spPr>
        <p:txBody>
          <a:bodyPr/>
          <a:lstStyle/>
          <a:p>
            <a:endParaRPr lang="en-US"/>
          </a:p>
        </p:txBody>
      </p:sp>
      <p:sp>
        <p:nvSpPr>
          <p:cNvPr id="13" name="Text Placeholder 10">
            <a:extLst>
              <a:ext uri="{FF2B5EF4-FFF2-40B4-BE49-F238E27FC236}">
                <a16:creationId xmlns:a16="http://schemas.microsoft.com/office/drawing/2014/main" id="{A6902B48-8CF2-FB47-8B6F-F5F12B4214B1}"/>
              </a:ext>
            </a:extLst>
          </p:cNvPr>
          <p:cNvSpPr>
            <a:spLocks noGrp="1"/>
          </p:cNvSpPr>
          <p:nvPr>
            <p:ph type="body" sz="quarter" idx="17" hasCustomPrompt="1"/>
          </p:nvPr>
        </p:nvSpPr>
        <p:spPr>
          <a:xfrm>
            <a:off x="338138" y="774865"/>
            <a:ext cx="8497491" cy="288131"/>
          </a:xfrm>
        </p:spPr>
        <p:txBody>
          <a:bodyPr>
            <a:noAutofit/>
          </a:bodyPr>
          <a:lstStyle>
            <a:lvl1pPr marL="0">
              <a:lnSpc>
                <a:spcPct val="80000"/>
              </a:lnSpc>
              <a:spcBef>
                <a:spcPts val="0"/>
              </a:spcBef>
              <a:spcAft>
                <a:spcPts val="0"/>
              </a:spcAft>
              <a:buFontTx/>
              <a:buNone/>
              <a:defRPr sz="1800" b="1"/>
            </a:lvl1pPr>
            <a:lvl2pPr marL="0">
              <a:lnSpc>
                <a:spcPct val="80000"/>
              </a:lnSpc>
              <a:spcBef>
                <a:spcPts val="0"/>
              </a:spcBef>
              <a:spcAft>
                <a:spcPts val="0"/>
              </a:spcAft>
              <a:buFontTx/>
              <a:buNone/>
              <a:defRPr sz="1800" b="1"/>
            </a:lvl2pPr>
            <a:lvl3pPr marL="0">
              <a:lnSpc>
                <a:spcPct val="80000"/>
              </a:lnSpc>
              <a:spcBef>
                <a:spcPts val="0"/>
              </a:spcBef>
              <a:spcAft>
                <a:spcPts val="0"/>
              </a:spcAft>
              <a:buFontTx/>
              <a:buNone/>
              <a:defRPr sz="1800" b="1"/>
            </a:lvl3pPr>
            <a:lvl4pPr marL="0" indent="0">
              <a:lnSpc>
                <a:spcPct val="80000"/>
              </a:lnSpc>
              <a:spcBef>
                <a:spcPts val="0"/>
              </a:spcBef>
              <a:spcAft>
                <a:spcPts val="0"/>
              </a:spcAft>
              <a:buFontTx/>
              <a:buNone/>
              <a:defRPr sz="1800" b="1"/>
            </a:lvl4pPr>
            <a:lvl5pPr marL="0" indent="0">
              <a:lnSpc>
                <a:spcPct val="80000"/>
              </a:lnSpc>
              <a:spcBef>
                <a:spcPts val="0"/>
              </a:spcBef>
              <a:spcAft>
                <a:spcPts val="0"/>
              </a:spcAft>
              <a:buFontTx/>
              <a:buNone/>
              <a:defRPr sz="1800" b="1"/>
            </a:lvl5pPr>
          </a:lstStyle>
          <a:p>
            <a:pPr lvl="0"/>
            <a:r>
              <a:rPr lang="en-US"/>
              <a:t>Sub-Title</a:t>
            </a:r>
          </a:p>
        </p:txBody>
      </p:sp>
      <p:sp>
        <p:nvSpPr>
          <p:cNvPr id="15" name="Text Placeholder 13">
            <a:extLst>
              <a:ext uri="{FF2B5EF4-FFF2-40B4-BE49-F238E27FC236}">
                <a16:creationId xmlns:a16="http://schemas.microsoft.com/office/drawing/2014/main" id="{F0563CC2-89AB-6F4D-A881-057BB1C2E1B8}"/>
              </a:ext>
            </a:extLst>
          </p:cNvPr>
          <p:cNvSpPr>
            <a:spLocks noGrp="1"/>
          </p:cNvSpPr>
          <p:nvPr>
            <p:ph type="body" sz="quarter" idx="19"/>
          </p:nvPr>
        </p:nvSpPr>
        <p:spPr>
          <a:xfrm>
            <a:off x="4844416" y="3727416"/>
            <a:ext cx="1748790" cy="1234440"/>
          </a:xfrm>
        </p:spPr>
        <p:txBody>
          <a:bodyPr>
            <a:noAutofit/>
          </a:bodyPr>
          <a:lstStyle>
            <a:lvl1pPr marL="0">
              <a:lnSpc>
                <a:spcPct val="100000"/>
              </a:lnSpc>
              <a:spcBef>
                <a:spcPts val="0"/>
              </a:spcBef>
              <a:spcAft>
                <a:spcPts val="0"/>
              </a:spcAft>
              <a:defRPr sz="1350" b="1" spc="0"/>
            </a:lvl1pPr>
            <a:lvl2pPr marL="0">
              <a:lnSpc>
                <a:spcPct val="100000"/>
              </a:lnSpc>
              <a:spcBef>
                <a:spcPts val="0"/>
              </a:spcBef>
              <a:spcAft>
                <a:spcPts val="0"/>
              </a:spcAft>
              <a:defRPr sz="1350" b="1" spc="0"/>
            </a:lvl2pPr>
            <a:lvl3pPr marL="0">
              <a:lnSpc>
                <a:spcPct val="100000"/>
              </a:lnSpc>
              <a:spcBef>
                <a:spcPts val="0"/>
              </a:spcBef>
              <a:spcAft>
                <a:spcPts val="0"/>
              </a:spcAft>
              <a:defRPr sz="1200" b="0" spc="0"/>
            </a:lvl3pPr>
            <a:lvl4pPr marL="0">
              <a:lnSpc>
                <a:spcPct val="100000"/>
              </a:lnSpc>
              <a:spcBef>
                <a:spcPts val="0"/>
              </a:spcBef>
              <a:spcAft>
                <a:spcPts val="0"/>
              </a:spcAft>
              <a:defRPr sz="1200" b="0" spc="0"/>
            </a:lvl4pPr>
            <a:lvl5pPr marL="0">
              <a:lnSpc>
                <a:spcPct val="100000"/>
              </a:lnSpc>
              <a:spcBef>
                <a:spcPts val="0"/>
              </a:spcBef>
              <a:spcAft>
                <a:spcPts val="0"/>
              </a:spcAft>
              <a:defRPr sz="1200" b="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3">
            <a:extLst>
              <a:ext uri="{FF2B5EF4-FFF2-40B4-BE49-F238E27FC236}">
                <a16:creationId xmlns:a16="http://schemas.microsoft.com/office/drawing/2014/main" id="{E4BB3C46-B7C9-A949-BD59-07D63BA3E4EB}"/>
              </a:ext>
            </a:extLst>
          </p:cNvPr>
          <p:cNvSpPr>
            <a:spLocks noGrp="1"/>
          </p:cNvSpPr>
          <p:nvPr>
            <p:ph type="body" sz="quarter" idx="20"/>
          </p:nvPr>
        </p:nvSpPr>
        <p:spPr>
          <a:xfrm>
            <a:off x="2550795" y="3727114"/>
            <a:ext cx="1748790" cy="1234440"/>
          </a:xfrm>
        </p:spPr>
        <p:txBody>
          <a:bodyPr>
            <a:noAutofit/>
          </a:bodyPr>
          <a:lstStyle>
            <a:lvl1pPr marL="0">
              <a:lnSpc>
                <a:spcPct val="100000"/>
              </a:lnSpc>
              <a:spcBef>
                <a:spcPts val="0"/>
              </a:spcBef>
              <a:spcAft>
                <a:spcPts val="0"/>
              </a:spcAft>
              <a:defRPr sz="1350" b="1" spc="0"/>
            </a:lvl1pPr>
            <a:lvl2pPr marL="0">
              <a:lnSpc>
                <a:spcPct val="100000"/>
              </a:lnSpc>
              <a:spcBef>
                <a:spcPts val="0"/>
              </a:spcBef>
              <a:spcAft>
                <a:spcPts val="0"/>
              </a:spcAft>
              <a:defRPr sz="1350" b="1" spc="0"/>
            </a:lvl2pPr>
            <a:lvl3pPr marL="0">
              <a:lnSpc>
                <a:spcPct val="100000"/>
              </a:lnSpc>
              <a:spcBef>
                <a:spcPts val="0"/>
              </a:spcBef>
              <a:spcAft>
                <a:spcPts val="0"/>
              </a:spcAft>
              <a:defRPr sz="1200" b="0" spc="0"/>
            </a:lvl3pPr>
            <a:lvl4pPr marL="0">
              <a:lnSpc>
                <a:spcPct val="100000"/>
              </a:lnSpc>
              <a:spcBef>
                <a:spcPts val="0"/>
              </a:spcBef>
              <a:spcAft>
                <a:spcPts val="0"/>
              </a:spcAft>
              <a:defRPr sz="1200" b="0" spc="0"/>
            </a:lvl4pPr>
            <a:lvl5pPr marL="0">
              <a:lnSpc>
                <a:spcPct val="100000"/>
              </a:lnSpc>
              <a:spcBef>
                <a:spcPts val="0"/>
              </a:spcBef>
              <a:spcAft>
                <a:spcPts val="0"/>
              </a:spcAft>
              <a:defRPr sz="1200" b="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3">
            <a:extLst>
              <a:ext uri="{FF2B5EF4-FFF2-40B4-BE49-F238E27FC236}">
                <a16:creationId xmlns:a16="http://schemas.microsoft.com/office/drawing/2014/main" id="{72187B00-2270-FD4C-95BC-7097BA7A1898}"/>
              </a:ext>
            </a:extLst>
          </p:cNvPr>
          <p:cNvSpPr>
            <a:spLocks noGrp="1"/>
          </p:cNvSpPr>
          <p:nvPr>
            <p:ph type="body" sz="quarter" idx="21"/>
          </p:nvPr>
        </p:nvSpPr>
        <p:spPr>
          <a:xfrm>
            <a:off x="257174" y="3727114"/>
            <a:ext cx="1748790" cy="1234440"/>
          </a:xfrm>
        </p:spPr>
        <p:txBody>
          <a:bodyPr>
            <a:noAutofit/>
          </a:bodyPr>
          <a:lstStyle>
            <a:lvl1pPr marL="0">
              <a:lnSpc>
                <a:spcPct val="100000"/>
              </a:lnSpc>
              <a:spcBef>
                <a:spcPts val="0"/>
              </a:spcBef>
              <a:spcAft>
                <a:spcPts val="0"/>
              </a:spcAft>
              <a:defRPr sz="1350" b="1" spc="0"/>
            </a:lvl1pPr>
            <a:lvl2pPr marL="0">
              <a:lnSpc>
                <a:spcPct val="100000"/>
              </a:lnSpc>
              <a:spcBef>
                <a:spcPts val="0"/>
              </a:spcBef>
              <a:spcAft>
                <a:spcPts val="0"/>
              </a:spcAft>
              <a:defRPr sz="1350" b="1" spc="0"/>
            </a:lvl2pPr>
            <a:lvl3pPr marL="0">
              <a:lnSpc>
                <a:spcPct val="100000"/>
              </a:lnSpc>
              <a:spcBef>
                <a:spcPts val="0"/>
              </a:spcBef>
              <a:spcAft>
                <a:spcPts val="0"/>
              </a:spcAft>
              <a:defRPr sz="1200" b="0" spc="0"/>
            </a:lvl3pPr>
            <a:lvl4pPr marL="0">
              <a:lnSpc>
                <a:spcPct val="100000"/>
              </a:lnSpc>
              <a:spcBef>
                <a:spcPts val="0"/>
              </a:spcBef>
              <a:spcAft>
                <a:spcPts val="0"/>
              </a:spcAft>
              <a:defRPr sz="1200" b="0" spc="0"/>
            </a:lvl4pPr>
            <a:lvl5pPr marL="0">
              <a:lnSpc>
                <a:spcPct val="100000"/>
              </a:lnSpc>
              <a:spcBef>
                <a:spcPts val="0"/>
              </a:spcBef>
              <a:spcAft>
                <a:spcPts val="0"/>
              </a:spcAft>
              <a:defRPr sz="1200" b="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7202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15921BA8-44F8-FC4F-8057-0051087FE3D3}"/>
              </a:ext>
            </a:extLst>
          </p:cNvPr>
          <p:cNvSpPr>
            <a:spLocks noGrp="1"/>
          </p:cNvSpPr>
          <p:nvPr>
            <p:ph sz="quarter" idx="26"/>
          </p:nvPr>
        </p:nvSpPr>
        <p:spPr>
          <a:xfrm>
            <a:off x="342900" y="818435"/>
            <a:ext cx="8458200" cy="386786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339FC29-A51A-4454-B155-DBA4F3174187}"/>
              </a:ext>
            </a:extLst>
          </p:cNvPr>
          <p:cNvSpPr>
            <a:spLocks noGrp="1"/>
          </p:cNvSpPr>
          <p:nvPr>
            <p:ph type="dt" sz="half" idx="21"/>
          </p:nvPr>
        </p:nvSpPr>
        <p:spPr/>
        <p:txBody>
          <a:bodyPr/>
          <a:lstStyle/>
          <a:p>
            <a:fld id="{EC45CC66-0562-6241-AFD8-A82D83B2F440}" type="datetime4">
              <a:rPr lang="en-US" smtClean="0"/>
              <a:t>September 6, 2024</a:t>
            </a:fld>
            <a:endParaRPr lang="en-US"/>
          </a:p>
        </p:txBody>
      </p:sp>
      <p:sp>
        <p:nvSpPr>
          <p:cNvPr id="7" name="Footer Placeholder 6">
            <a:extLst>
              <a:ext uri="{FF2B5EF4-FFF2-40B4-BE49-F238E27FC236}">
                <a16:creationId xmlns:a16="http://schemas.microsoft.com/office/drawing/2014/main" id="{59B3B283-04F1-49F6-BDF3-63E80E0D4FF4}"/>
              </a:ext>
            </a:extLst>
          </p:cNvPr>
          <p:cNvSpPr>
            <a:spLocks noGrp="1"/>
          </p:cNvSpPr>
          <p:nvPr>
            <p:ph type="ftr" sz="quarter" idx="22"/>
          </p:nvPr>
        </p:nvSpPr>
        <p:spPr/>
        <p:txBody>
          <a:bodyPr/>
          <a:lstStyle/>
          <a:p>
            <a:r>
              <a:rPr lang="en-US"/>
              <a:t>Micron Highly Confidential</a:t>
            </a:r>
          </a:p>
        </p:txBody>
      </p:sp>
      <p:sp>
        <p:nvSpPr>
          <p:cNvPr id="9" name="Slide Number Placeholder 8">
            <a:extLst>
              <a:ext uri="{FF2B5EF4-FFF2-40B4-BE49-F238E27FC236}">
                <a16:creationId xmlns:a16="http://schemas.microsoft.com/office/drawing/2014/main" id="{7A57D9B3-C5C1-4094-9026-B961886A1981}"/>
              </a:ext>
            </a:extLst>
          </p:cNvPr>
          <p:cNvSpPr>
            <a:spLocks noGrp="1"/>
          </p:cNvSpPr>
          <p:nvPr>
            <p:ph type="sldNum" sz="quarter" idx="23"/>
          </p:nvPr>
        </p:nvSpPr>
        <p:spPr/>
        <p:txBody>
          <a:bodyPr/>
          <a:lstStyle/>
          <a:p>
            <a:fld id="{B7E7695C-FCF1-4AA0-9B93-7941FED13DC4}" type="slidenum">
              <a:rPr lang="en-US" smtClean="0"/>
              <a:pPr/>
              <a:t>‹#›</a:t>
            </a:fld>
            <a:endParaRPr lang="en-US"/>
          </a:p>
        </p:txBody>
      </p:sp>
      <p:sp>
        <p:nvSpPr>
          <p:cNvPr id="8" name="Title 1">
            <a:extLst>
              <a:ext uri="{FF2B5EF4-FFF2-40B4-BE49-F238E27FC236}">
                <a16:creationId xmlns:a16="http://schemas.microsoft.com/office/drawing/2014/main" id="{C53231E7-EEF7-4B36-901D-57F50E3168CD}"/>
              </a:ext>
            </a:extLst>
          </p:cNvPr>
          <p:cNvSpPr>
            <a:spLocks noGrp="1"/>
          </p:cNvSpPr>
          <p:nvPr>
            <p:ph type="title"/>
          </p:nvPr>
        </p:nvSpPr>
        <p:spPr>
          <a:xfrm>
            <a:off x="342900" y="257175"/>
            <a:ext cx="8458200" cy="504825"/>
          </a:xfrm>
        </p:spPr>
        <p:txBody>
          <a:bodyPr anchor="b">
            <a:noAutofit/>
          </a:bodyPr>
          <a:lstStyle>
            <a:lvl1pPr algn="l">
              <a:defRPr sz="2700" spc="-75" baseline="0"/>
            </a:lvl1pPr>
          </a:lstStyle>
          <a:p>
            <a:r>
              <a:rPr lang="en-US"/>
              <a:t>Click to edit Master title style</a:t>
            </a:r>
          </a:p>
        </p:txBody>
      </p:sp>
    </p:spTree>
    <p:extLst>
      <p:ext uri="{BB962C8B-B14F-4D97-AF65-F5344CB8AC3E}">
        <p14:creationId xmlns:p14="http://schemas.microsoft.com/office/powerpoint/2010/main" val="13450480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tx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91DB10C-0BFA-EA44-870C-0E8416B3613E}"/>
              </a:ext>
            </a:extLst>
          </p:cNvPr>
          <p:cNvSpPr>
            <a:spLocks noGrp="1"/>
          </p:cNvSpPr>
          <p:nvPr>
            <p:ph type="dt" sz="half" idx="10"/>
          </p:nvPr>
        </p:nvSpPr>
        <p:spPr/>
        <p:txBody>
          <a:bodyPr/>
          <a:lstStyle>
            <a:lvl1pPr>
              <a:defRPr>
                <a:solidFill>
                  <a:schemeClr val="bg1"/>
                </a:solidFill>
              </a:defRPr>
            </a:lvl1pPr>
          </a:lstStyle>
          <a:p>
            <a:fld id="{B8FDEC20-994C-6747-9500-226CB0C467E7}" type="datetime4">
              <a:rPr lang="en-US" smtClean="0"/>
              <a:pPr/>
              <a:t>September 6, 2024</a:t>
            </a:fld>
            <a:endParaRPr lang="en-US"/>
          </a:p>
        </p:txBody>
      </p:sp>
      <p:sp>
        <p:nvSpPr>
          <p:cNvPr id="4" name="Footer Placeholder 3">
            <a:extLst>
              <a:ext uri="{FF2B5EF4-FFF2-40B4-BE49-F238E27FC236}">
                <a16:creationId xmlns:a16="http://schemas.microsoft.com/office/drawing/2014/main" id="{6234B5B2-FA61-CA4F-ACE9-4BA473C55137}"/>
              </a:ext>
            </a:extLst>
          </p:cNvPr>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A76EBA66-063E-2E41-B529-E6DC2A2818AD}"/>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sp>
        <p:nvSpPr>
          <p:cNvPr id="7" name="Text Placeholder 6">
            <a:extLst>
              <a:ext uri="{FF2B5EF4-FFF2-40B4-BE49-F238E27FC236}">
                <a16:creationId xmlns:a16="http://schemas.microsoft.com/office/drawing/2014/main" id="{A223CD91-7639-5D42-A1A5-A065F2BC5901}"/>
              </a:ext>
            </a:extLst>
          </p:cNvPr>
          <p:cNvSpPr>
            <a:spLocks noGrp="1"/>
          </p:cNvSpPr>
          <p:nvPr>
            <p:ph type="body" sz="quarter" idx="24" hasCustomPrompt="1"/>
          </p:nvPr>
        </p:nvSpPr>
        <p:spPr>
          <a:xfrm>
            <a:off x="257175" y="2716786"/>
            <a:ext cx="8629650" cy="317897"/>
          </a:xfrm>
          <a:prstGeom prst="rect">
            <a:avLst/>
          </a:prstGeom>
        </p:spPr>
        <p:txBody>
          <a:bodyPr tIns="0" anchor="t">
            <a:noAutofit/>
          </a:bodyPr>
          <a:lstStyle>
            <a:lvl1pPr>
              <a:lnSpc>
                <a:spcPct val="80000"/>
              </a:lnSpc>
              <a:spcBef>
                <a:spcPts val="0"/>
              </a:spcBef>
              <a:buFontTx/>
              <a:buNone/>
              <a:defRPr sz="2100" b="1" spc="0">
                <a:solidFill>
                  <a:schemeClr val="bg1"/>
                </a:solidFill>
                <a:effectLst>
                  <a:outerShdw blurRad="38100" dist="12700" dir="5400000" algn="ctr" rotWithShape="0">
                    <a:srgbClr val="000000">
                      <a:alpha val="10000"/>
                    </a:srgbClr>
                  </a:outerShdw>
                </a:effectLst>
              </a:defRPr>
            </a:lvl1pPr>
            <a:lvl2pPr>
              <a:spcAft>
                <a:spcPts val="0"/>
              </a:spcAft>
              <a:buFontTx/>
              <a:buNone/>
              <a:defRPr sz="2100" b="1" spc="0">
                <a:solidFill>
                  <a:schemeClr val="bg1"/>
                </a:solidFill>
                <a:effectLst>
                  <a:outerShdw blurRad="38100" dist="12700" dir="5400000" algn="ctr" rotWithShape="0">
                    <a:srgbClr val="000000">
                      <a:alpha val="10000"/>
                    </a:srgbClr>
                  </a:outerShdw>
                </a:effectLst>
              </a:defRPr>
            </a:lvl2pPr>
            <a:lvl3pPr>
              <a:lnSpc>
                <a:spcPct val="100000"/>
              </a:lnSpc>
              <a:spcBef>
                <a:spcPts val="0"/>
              </a:spcBef>
              <a:buFontTx/>
              <a:buNone/>
              <a:defRPr sz="2100" b="1" spc="0">
                <a:solidFill>
                  <a:schemeClr val="bg1"/>
                </a:solidFill>
                <a:effectLst>
                  <a:outerShdw blurRad="38100" dist="12700" dir="5400000" algn="ctr" rotWithShape="0">
                    <a:srgbClr val="000000">
                      <a:alpha val="10000"/>
                    </a:srgbClr>
                  </a:outerShdw>
                </a:effectLst>
              </a:defRPr>
            </a:lvl3pPr>
            <a:lvl4pPr>
              <a:spcAft>
                <a:spcPts val="0"/>
              </a:spcAft>
              <a:buFontTx/>
              <a:buNone/>
              <a:defRPr sz="2100" b="1" spc="0">
                <a:solidFill>
                  <a:schemeClr val="bg1"/>
                </a:solidFill>
                <a:effectLst>
                  <a:outerShdw blurRad="38100" dist="12700" dir="5400000" algn="ctr" rotWithShape="0">
                    <a:srgbClr val="000000">
                      <a:alpha val="10000"/>
                    </a:srgbClr>
                  </a:outerShdw>
                </a:effectLst>
              </a:defRPr>
            </a:lvl4pPr>
            <a:lvl5pPr marL="0" indent="0">
              <a:spcAft>
                <a:spcPts val="0"/>
              </a:spcAft>
              <a:buFontTx/>
              <a:buNone/>
              <a:defRPr sz="2100" b="1" spc="0">
                <a:solidFill>
                  <a:schemeClr val="bg1"/>
                </a:solidFill>
                <a:effectLst>
                  <a:outerShdw blurRad="38100" dist="12700" dir="5400000" algn="ctr" rotWithShape="0">
                    <a:srgbClr val="000000">
                      <a:alpha val="10000"/>
                    </a:srgbClr>
                  </a:outerShdw>
                </a:effectLst>
              </a:defRPr>
            </a:lvl5pPr>
          </a:lstStyle>
          <a:p>
            <a:pPr lvl="0"/>
            <a:r>
              <a:rPr lang="en-US"/>
              <a:t>Subtitle</a:t>
            </a:r>
          </a:p>
        </p:txBody>
      </p:sp>
      <p:sp>
        <p:nvSpPr>
          <p:cNvPr id="8" name="Text Placeholder 9">
            <a:extLst>
              <a:ext uri="{FF2B5EF4-FFF2-40B4-BE49-F238E27FC236}">
                <a16:creationId xmlns:a16="http://schemas.microsoft.com/office/drawing/2014/main" id="{82FB3200-FC05-314C-817D-26A42C784B08}"/>
              </a:ext>
            </a:extLst>
          </p:cNvPr>
          <p:cNvSpPr>
            <a:spLocks noGrp="1"/>
          </p:cNvSpPr>
          <p:nvPr>
            <p:ph type="body" sz="quarter" idx="25" hasCustomPrompt="1"/>
          </p:nvPr>
        </p:nvSpPr>
        <p:spPr>
          <a:xfrm>
            <a:off x="257175" y="3052986"/>
            <a:ext cx="8629650" cy="673894"/>
          </a:xfrm>
          <a:prstGeom prst="rect">
            <a:avLst/>
          </a:prstGeom>
        </p:spPr>
        <p:txBody>
          <a:bodyPr>
            <a:noAutofit/>
          </a:bodyPr>
          <a:lstStyle>
            <a:lvl1pPr>
              <a:lnSpc>
                <a:spcPct val="100000"/>
              </a:lnSpc>
              <a:spcBef>
                <a:spcPts val="0"/>
              </a:spcBef>
              <a:buFontTx/>
              <a:buNone/>
              <a:defRPr sz="1800" b="0" spc="0">
                <a:solidFill>
                  <a:schemeClr val="bg1"/>
                </a:solidFill>
                <a:effectLst>
                  <a:outerShdw blurRad="38100" dist="12700" dir="5400000" algn="ctr" rotWithShape="0">
                    <a:srgbClr val="000000">
                      <a:alpha val="10000"/>
                    </a:srgbClr>
                  </a:outerShdw>
                </a:effectLst>
              </a:defRPr>
            </a:lvl1pPr>
            <a:lvl2pPr>
              <a:spcAft>
                <a:spcPts val="0"/>
              </a:spcAft>
              <a:buFontTx/>
              <a:buNone/>
              <a:defRPr sz="1800" b="0" spc="0">
                <a:solidFill>
                  <a:schemeClr val="bg1"/>
                </a:solidFill>
                <a:effectLst>
                  <a:outerShdw blurRad="38100" dist="12700" dir="5400000" algn="ctr" rotWithShape="0">
                    <a:srgbClr val="000000">
                      <a:alpha val="10000"/>
                    </a:srgbClr>
                  </a:outerShdw>
                </a:effectLst>
              </a:defRPr>
            </a:lvl2pPr>
            <a:lvl3pPr>
              <a:lnSpc>
                <a:spcPct val="100000"/>
              </a:lnSpc>
              <a:spcBef>
                <a:spcPts val="0"/>
              </a:spcBef>
              <a:buFontTx/>
              <a:buNone/>
              <a:defRPr sz="1800" b="0" spc="0">
                <a:solidFill>
                  <a:schemeClr val="bg1"/>
                </a:solidFill>
                <a:effectLst>
                  <a:outerShdw blurRad="38100" dist="12700" dir="5400000" algn="ctr" rotWithShape="0">
                    <a:srgbClr val="000000">
                      <a:alpha val="10000"/>
                    </a:srgbClr>
                  </a:outerShdw>
                </a:effectLst>
              </a:defRPr>
            </a:lvl3pPr>
            <a:lvl4pPr>
              <a:spcAft>
                <a:spcPts val="0"/>
              </a:spcAft>
              <a:buFontTx/>
              <a:buNone/>
              <a:defRPr sz="1800" b="0" spc="0">
                <a:solidFill>
                  <a:schemeClr val="bg1"/>
                </a:solidFill>
                <a:effectLst>
                  <a:outerShdw blurRad="38100" dist="12700" dir="5400000" algn="ctr" rotWithShape="0">
                    <a:srgbClr val="000000">
                      <a:alpha val="10000"/>
                    </a:srgbClr>
                  </a:outerShdw>
                </a:effectLst>
              </a:defRPr>
            </a:lvl4pPr>
            <a:lvl5pPr marL="0" indent="0">
              <a:spcAft>
                <a:spcPts val="0"/>
              </a:spcAft>
              <a:buFontTx/>
              <a:buNone/>
              <a:defRPr sz="1800" b="0" spc="0">
                <a:solidFill>
                  <a:schemeClr val="bg1"/>
                </a:solidFill>
                <a:effectLst>
                  <a:outerShdw blurRad="38100" dist="12700" dir="5400000" algn="ctr" rotWithShape="0">
                    <a:srgbClr val="000000">
                      <a:alpha val="10000"/>
                    </a:srgbClr>
                  </a:outerShdw>
                </a:effectLst>
              </a:defRPr>
            </a:lvl5pPr>
          </a:lstStyle>
          <a:p>
            <a:pPr lvl="0"/>
            <a:r>
              <a:rPr lang="en-US"/>
              <a:t>Speaker or date</a:t>
            </a:r>
          </a:p>
        </p:txBody>
      </p:sp>
      <p:sp>
        <p:nvSpPr>
          <p:cNvPr id="11" name="Title 5">
            <a:extLst>
              <a:ext uri="{FF2B5EF4-FFF2-40B4-BE49-F238E27FC236}">
                <a16:creationId xmlns:a16="http://schemas.microsoft.com/office/drawing/2014/main" id="{69ED4049-B7CA-DA44-9DB9-BBA76C135AE8}"/>
              </a:ext>
            </a:extLst>
          </p:cNvPr>
          <p:cNvSpPr>
            <a:spLocks noGrp="1"/>
          </p:cNvSpPr>
          <p:nvPr>
            <p:ph type="title" hasCustomPrompt="1"/>
          </p:nvPr>
        </p:nvSpPr>
        <p:spPr>
          <a:xfrm>
            <a:off x="257175" y="641083"/>
            <a:ext cx="8629650" cy="2057400"/>
          </a:xfrm>
        </p:spPr>
        <p:txBody>
          <a:bodyPr bIns="0" anchor="b">
            <a:noAutofit/>
          </a:bodyPr>
          <a:lstStyle>
            <a:lvl1pPr>
              <a:defRPr sz="4050" spc="-150" baseline="0">
                <a:solidFill>
                  <a:schemeClr val="bg1"/>
                </a:solidFill>
                <a:effectLst>
                  <a:outerShdw blurRad="38100" dist="12700" dir="5400000" algn="ctr" rotWithShape="0">
                    <a:srgbClr val="000000">
                      <a:alpha val="10000"/>
                    </a:srgbClr>
                  </a:outerShdw>
                </a:effectLst>
              </a:defRPr>
            </a:lvl1pPr>
          </a:lstStyle>
          <a:p>
            <a:r>
              <a:rPr lang="en-US"/>
              <a:t>Title</a:t>
            </a:r>
          </a:p>
        </p:txBody>
      </p:sp>
      <p:grpSp>
        <p:nvGrpSpPr>
          <p:cNvPr id="13" name="Group 12">
            <a:extLst>
              <a:ext uri="{FF2B5EF4-FFF2-40B4-BE49-F238E27FC236}">
                <a16:creationId xmlns:a16="http://schemas.microsoft.com/office/drawing/2014/main" id="{23DD6173-E698-614B-8F17-6AAD18AE435A}"/>
              </a:ext>
            </a:extLst>
          </p:cNvPr>
          <p:cNvGrpSpPr/>
          <p:nvPr userDrawn="1"/>
        </p:nvGrpSpPr>
        <p:grpSpPr>
          <a:xfrm>
            <a:off x="6571083" y="4088876"/>
            <a:ext cx="2267398" cy="618041"/>
            <a:chOff x="1233488" y="677863"/>
            <a:chExt cx="2882900" cy="785813"/>
          </a:xfrm>
          <a:solidFill>
            <a:schemeClr val="bg1"/>
          </a:solidFill>
        </p:grpSpPr>
        <p:sp>
          <p:nvSpPr>
            <p:cNvPr id="14" name="Freeform 35">
              <a:extLst>
                <a:ext uri="{FF2B5EF4-FFF2-40B4-BE49-F238E27FC236}">
                  <a16:creationId xmlns:a16="http://schemas.microsoft.com/office/drawing/2014/main" id="{349EA483-AACD-6D46-AF8B-2891771DF0B1}"/>
                </a:ext>
              </a:extLst>
            </p:cNvPr>
            <p:cNvSpPr>
              <a:spLocks/>
            </p:cNvSpPr>
            <p:nvPr/>
          </p:nvSpPr>
          <p:spPr bwMode="auto">
            <a:xfrm>
              <a:off x="2346326" y="944563"/>
              <a:ext cx="417513" cy="354013"/>
            </a:xfrm>
            <a:custGeom>
              <a:avLst/>
              <a:gdLst>
                <a:gd name="T0" fmla="*/ 310 w 525"/>
                <a:gd name="T1" fmla="*/ 445 h 445"/>
                <a:gd name="T2" fmla="*/ 250 w 525"/>
                <a:gd name="T3" fmla="*/ 440 h 445"/>
                <a:gd name="T4" fmla="*/ 193 w 525"/>
                <a:gd name="T5" fmla="*/ 428 h 445"/>
                <a:gd name="T6" fmla="*/ 140 w 525"/>
                <a:gd name="T7" fmla="*/ 409 h 445"/>
                <a:gd name="T8" fmla="*/ 94 w 525"/>
                <a:gd name="T9" fmla="*/ 383 h 445"/>
                <a:gd name="T10" fmla="*/ 55 w 525"/>
                <a:gd name="T11" fmla="*/ 350 h 445"/>
                <a:gd name="T12" fmla="*/ 25 w 525"/>
                <a:gd name="T13" fmla="*/ 313 h 445"/>
                <a:gd name="T14" fmla="*/ 14 w 525"/>
                <a:gd name="T15" fmla="*/ 291 h 445"/>
                <a:gd name="T16" fmla="*/ 7 w 525"/>
                <a:gd name="T17" fmla="*/ 269 h 445"/>
                <a:gd name="T18" fmla="*/ 1 w 525"/>
                <a:gd name="T19" fmla="*/ 246 h 445"/>
                <a:gd name="T20" fmla="*/ 0 w 525"/>
                <a:gd name="T21" fmla="*/ 222 h 445"/>
                <a:gd name="T22" fmla="*/ 0 w 525"/>
                <a:gd name="T23" fmla="*/ 210 h 445"/>
                <a:gd name="T24" fmla="*/ 3 w 525"/>
                <a:gd name="T25" fmla="*/ 187 h 445"/>
                <a:gd name="T26" fmla="*/ 11 w 525"/>
                <a:gd name="T27" fmla="*/ 164 h 445"/>
                <a:gd name="T28" fmla="*/ 19 w 525"/>
                <a:gd name="T29" fmla="*/ 143 h 445"/>
                <a:gd name="T30" fmla="*/ 38 w 525"/>
                <a:gd name="T31" fmla="*/ 113 h 445"/>
                <a:gd name="T32" fmla="*/ 73 w 525"/>
                <a:gd name="T33" fmla="*/ 78 h 445"/>
                <a:gd name="T34" fmla="*/ 116 w 525"/>
                <a:gd name="T35" fmla="*/ 48 h 445"/>
                <a:gd name="T36" fmla="*/ 166 w 525"/>
                <a:gd name="T37" fmla="*/ 25 h 445"/>
                <a:gd name="T38" fmla="*/ 221 w 525"/>
                <a:gd name="T39" fmla="*/ 9 h 445"/>
                <a:gd name="T40" fmla="*/ 281 w 525"/>
                <a:gd name="T41" fmla="*/ 1 h 445"/>
                <a:gd name="T42" fmla="*/ 311 w 525"/>
                <a:gd name="T43" fmla="*/ 0 h 445"/>
                <a:gd name="T44" fmla="*/ 364 w 525"/>
                <a:gd name="T45" fmla="*/ 3 h 445"/>
                <a:gd name="T46" fmla="*/ 416 w 525"/>
                <a:gd name="T47" fmla="*/ 14 h 445"/>
                <a:gd name="T48" fmla="*/ 468 w 525"/>
                <a:gd name="T49" fmla="*/ 32 h 445"/>
                <a:gd name="T50" fmla="*/ 523 w 525"/>
                <a:gd name="T51" fmla="*/ 58 h 445"/>
                <a:gd name="T52" fmla="*/ 471 w 525"/>
                <a:gd name="T53" fmla="*/ 124 h 445"/>
                <a:gd name="T54" fmla="*/ 434 w 525"/>
                <a:gd name="T55" fmla="*/ 108 h 445"/>
                <a:gd name="T56" fmla="*/ 396 w 525"/>
                <a:gd name="T57" fmla="*/ 98 h 445"/>
                <a:gd name="T58" fmla="*/ 355 w 525"/>
                <a:gd name="T59" fmla="*/ 90 h 445"/>
                <a:gd name="T60" fmla="*/ 311 w 525"/>
                <a:gd name="T61" fmla="*/ 88 h 445"/>
                <a:gd name="T62" fmla="*/ 298 w 525"/>
                <a:gd name="T63" fmla="*/ 89 h 445"/>
                <a:gd name="T64" fmla="*/ 271 w 525"/>
                <a:gd name="T65" fmla="*/ 93 h 445"/>
                <a:gd name="T66" fmla="*/ 246 w 525"/>
                <a:gd name="T67" fmla="*/ 100 h 445"/>
                <a:gd name="T68" fmla="*/ 222 w 525"/>
                <a:gd name="T69" fmla="*/ 112 h 445"/>
                <a:gd name="T70" fmla="*/ 200 w 525"/>
                <a:gd name="T71" fmla="*/ 128 h 445"/>
                <a:gd name="T72" fmla="*/ 182 w 525"/>
                <a:gd name="T73" fmla="*/ 150 h 445"/>
                <a:gd name="T74" fmla="*/ 170 w 525"/>
                <a:gd name="T75" fmla="*/ 175 h 445"/>
                <a:gd name="T76" fmla="*/ 163 w 525"/>
                <a:gd name="T77" fmla="*/ 205 h 445"/>
                <a:gd name="T78" fmla="*/ 162 w 525"/>
                <a:gd name="T79" fmla="*/ 222 h 445"/>
                <a:gd name="T80" fmla="*/ 165 w 525"/>
                <a:gd name="T81" fmla="*/ 256 h 445"/>
                <a:gd name="T82" fmla="*/ 175 w 525"/>
                <a:gd name="T83" fmla="*/ 284 h 445"/>
                <a:gd name="T84" fmla="*/ 191 w 525"/>
                <a:gd name="T85" fmla="*/ 306 h 445"/>
                <a:gd name="T86" fmla="*/ 210 w 525"/>
                <a:gd name="T87" fmla="*/ 326 h 445"/>
                <a:gd name="T88" fmla="*/ 233 w 525"/>
                <a:gd name="T89" fmla="*/ 339 h 445"/>
                <a:gd name="T90" fmla="*/ 258 w 525"/>
                <a:gd name="T91" fmla="*/ 349 h 445"/>
                <a:gd name="T92" fmla="*/ 285 w 525"/>
                <a:gd name="T93" fmla="*/ 355 h 445"/>
                <a:gd name="T94" fmla="*/ 311 w 525"/>
                <a:gd name="T95" fmla="*/ 357 h 445"/>
                <a:gd name="T96" fmla="*/ 333 w 525"/>
                <a:gd name="T97" fmla="*/ 356 h 445"/>
                <a:gd name="T98" fmla="*/ 375 w 525"/>
                <a:gd name="T99" fmla="*/ 352 h 445"/>
                <a:gd name="T100" fmla="*/ 416 w 525"/>
                <a:gd name="T101" fmla="*/ 344 h 445"/>
                <a:gd name="T102" fmla="*/ 455 w 525"/>
                <a:gd name="T103" fmla="*/ 332 h 445"/>
                <a:gd name="T104" fmla="*/ 525 w 525"/>
                <a:gd name="T105" fmla="*/ 393 h 445"/>
                <a:gd name="T106" fmla="*/ 501 w 525"/>
                <a:gd name="T107" fmla="*/ 405 h 445"/>
                <a:gd name="T108" fmla="*/ 451 w 525"/>
                <a:gd name="T109" fmla="*/ 425 h 445"/>
                <a:gd name="T110" fmla="*/ 397 w 525"/>
                <a:gd name="T111" fmla="*/ 438 h 445"/>
                <a:gd name="T112" fmla="*/ 340 w 525"/>
                <a:gd name="T113" fmla="*/ 444 h 445"/>
                <a:gd name="T114" fmla="*/ 310 w 525"/>
                <a:gd name="T11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5" h="445">
                  <a:moveTo>
                    <a:pt x="310" y="445"/>
                  </a:moveTo>
                  <a:lnTo>
                    <a:pt x="310" y="445"/>
                  </a:lnTo>
                  <a:lnTo>
                    <a:pt x="280" y="444"/>
                  </a:lnTo>
                  <a:lnTo>
                    <a:pt x="250" y="440"/>
                  </a:lnTo>
                  <a:lnTo>
                    <a:pt x="221" y="436"/>
                  </a:lnTo>
                  <a:lnTo>
                    <a:pt x="193" y="428"/>
                  </a:lnTo>
                  <a:lnTo>
                    <a:pt x="165" y="420"/>
                  </a:lnTo>
                  <a:lnTo>
                    <a:pt x="140" y="409"/>
                  </a:lnTo>
                  <a:lnTo>
                    <a:pt x="116" y="397"/>
                  </a:lnTo>
                  <a:lnTo>
                    <a:pt x="94" y="383"/>
                  </a:lnTo>
                  <a:lnTo>
                    <a:pt x="73" y="367"/>
                  </a:lnTo>
                  <a:lnTo>
                    <a:pt x="55" y="350"/>
                  </a:lnTo>
                  <a:lnTo>
                    <a:pt x="38" y="332"/>
                  </a:lnTo>
                  <a:lnTo>
                    <a:pt x="25" y="313"/>
                  </a:lnTo>
                  <a:lnTo>
                    <a:pt x="19" y="302"/>
                  </a:lnTo>
                  <a:lnTo>
                    <a:pt x="14" y="291"/>
                  </a:lnTo>
                  <a:lnTo>
                    <a:pt x="11" y="280"/>
                  </a:lnTo>
                  <a:lnTo>
                    <a:pt x="7" y="269"/>
                  </a:lnTo>
                  <a:lnTo>
                    <a:pt x="3" y="258"/>
                  </a:lnTo>
                  <a:lnTo>
                    <a:pt x="1" y="246"/>
                  </a:lnTo>
                  <a:lnTo>
                    <a:pt x="0" y="234"/>
                  </a:lnTo>
                  <a:lnTo>
                    <a:pt x="0" y="222"/>
                  </a:lnTo>
                  <a:lnTo>
                    <a:pt x="0" y="222"/>
                  </a:lnTo>
                  <a:lnTo>
                    <a:pt x="0" y="210"/>
                  </a:lnTo>
                  <a:lnTo>
                    <a:pt x="1" y="199"/>
                  </a:lnTo>
                  <a:lnTo>
                    <a:pt x="3" y="187"/>
                  </a:lnTo>
                  <a:lnTo>
                    <a:pt x="7" y="176"/>
                  </a:lnTo>
                  <a:lnTo>
                    <a:pt x="11" y="164"/>
                  </a:lnTo>
                  <a:lnTo>
                    <a:pt x="14" y="153"/>
                  </a:lnTo>
                  <a:lnTo>
                    <a:pt x="19" y="143"/>
                  </a:lnTo>
                  <a:lnTo>
                    <a:pt x="25" y="133"/>
                  </a:lnTo>
                  <a:lnTo>
                    <a:pt x="38" y="113"/>
                  </a:lnTo>
                  <a:lnTo>
                    <a:pt x="55" y="95"/>
                  </a:lnTo>
                  <a:lnTo>
                    <a:pt x="73" y="78"/>
                  </a:lnTo>
                  <a:lnTo>
                    <a:pt x="94" y="63"/>
                  </a:lnTo>
                  <a:lnTo>
                    <a:pt x="116" y="48"/>
                  </a:lnTo>
                  <a:lnTo>
                    <a:pt x="140" y="36"/>
                  </a:lnTo>
                  <a:lnTo>
                    <a:pt x="166" y="25"/>
                  </a:lnTo>
                  <a:lnTo>
                    <a:pt x="193" y="17"/>
                  </a:lnTo>
                  <a:lnTo>
                    <a:pt x="221" y="9"/>
                  </a:lnTo>
                  <a:lnTo>
                    <a:pt x="251" y="3"/>
                  </a:lnTo>
                  <a:lnTo>
                    <a:pt x="281" y="1"/>
                  </a:lnTo>
                  <a:lnTo>
                    <a:pt x="311" y="0"/>
                  </a:lnTo>
                  <a:lnTo>
                    <a:pt x="311" y="0"/>
                  </a:lnTo>
                  <a:lnTo>
                    <a:pt x="338" y="1"/>
                  </a:lnTo>
                  <a:lnTo>
                    <a:pt x="364" y="3"/>
                  </a:lnTo>
                  <a:lnTo>
                    <a:pt x="390" y="7"/>
                  </a:lnTo>
                  <a:lnTo>
                    <a:pt x="416" y="14"/>
                  </a:lnTo>
                  <a:lnTo>
                    <a:pt x="443" y="22"/>
                  </a:lnTo>
                  <a:lnTo>
                    <a:pt x="468" y="32"/>
                  </a:lnTo>
                  <a:lnTo>
                    <a:pt x="495" y="44"/>
                  </a:lnTo>
                  <a:lnTo>
                    <a:pt x="523" y="58"/>
                  </a:lnTo>
                  <a:lnTo>
                    <a:pt x="471" y="124"/>
                  </a:lnTo>
                  <a:lnTo>
                    <a:pt x="471" y="124"/>
                  </a:lnTo>
                  <a:lnTo>
                    <a:pt x="454" y="116"/>
                  </a:lnTo>
                  <a:lnTo>
                    <a:pt x="434" y="108"/>
                  </a:lnTo>
                  <a:lnTo>
                    <a:pt x="415" y="102"/>
                  </a:lnTo>
                  <a:lnTo>
                    <a:pt x="396" y="98"/>
                  </a:lnTo>
                  <a:lnTo>
                    <a:pt x="375" y="94"/>
                  </a:lnTo>
                  <a:lnTo>
                    <a:pt x="355" y="90"/>
                  </a:lnTo>
                  <a:lnTo>
                    <a:pt x="333" y="89"/>
                  </a:lnTo>
                  <a:lnTo>
                    <a:pt x="311" y="88"/>
                  </a:lnTo>
                  <a:lnTo>
                    <a:pt x="311" y="88"/>
                  </a:lnTo>
                  <a:lnTo>
                    <a:pt x="298" y="89"/>
                  </a:lnTo>
                  <a:lnTo>
                    <a:pt x="285" y="90"/>
                  </a:lnTo>
                  <a:lnTo>
                    <a:pt x="271" y="93"/>
                  </a:lnTo>
                  <a:lnTo>
                    <a:pt x="258" y="95"/>
                  </a:lnTo>
                  <a:lnTo>
                    <a:pt x="246" y="100"/>
                  </a:lnTo>
                  <a:lnTo>
                    <a:pt x="234" y="105"/>
                  </a:lnTo>
                  <a:lnTo>
                    <a:pt x="222" y="112"/>
                  </a:lnTo>
                  <a:lnTo>
                    <a:pt x="211" y="119"/>
                  </a:lnTo>
                  <a:lnTo>
                    <a:pt x="200" y="128"/>
                  </a:lnTo>
                  <a:lnTo>
                    <a:pt x="191" y="137"/>
                  </a:lnTo>
                  <a:lnTo>
                    <a:pt x="182" y="150"/>
                  </a:lnTo>
                  <a:lnTo>
                    <a:pt x="176" y="162"/>
                  </a:lnTo>
                  <a:lnTo>
                    <a:pt x="170" y="175"/>
                  </a:lnTo>
                  <a:lnTo>
                    <a:pt x="165" y="189"/>
                  </a:lnTo>
                  <a:lnTo>
                    <a:pt x="163" y="205"/>
                  </a:lnTo>
                  <a:lnTo>
                    <a:pt x="162" y="222"/>
                  </a:lnTo>
                  <a:lnTo>
                    <a:pt x="162" y="222"/>
                  </a:lnTo>
                  <a:lnTo>
                    <a:pt x="163" y="240"/>
                  </a:lnTo>
                  <a:lnTo>
                    <a:pt x="165" y="256"/>
                  </a:lnTo>
                  <a:lnTo>
                    <a:pt x="170" y="270"/>
                  </a:lnTo>
                  <a:lnTo>
                    <a:pt x="175" y="284"/>
                  </a:lnTo>
                  <a:lnTo>
                    <a:pt x="182" y="296"/>
                  </a:lnTo>
                  <a:lnTo>
                    <a:pt x="191" y="306"/>
                  </a:lnTo>
                  <a:lnTo>
                    <a:pt x="200" y="317"/>
                  </a:lnTo>
                  <a:lnTo>
                    <a:pt x="210" y="326"/>
                  </a:lnTo>
                  <a:lnTo>
                    <a:pt x="221" y="333"/>
                  </a:lnTo>
                  <a:lnTo>
                    <a:pt x="233" y="339"/>
                  </a:lnTo>
                  <a:lnTo>
                    <a:pt x="245" y="345"/>
                  </a:lnTo>
                  <a:lnTo>
                    <a:pt x="258" y="349"/>
                  </a:lnTo>
                  <a:lnTo>
                    <a:pt x="271" y="352"/>
                  </a:lnTo>
                  <a:lnTo>
                    <a:pt x="285" y="355"/>
                  </a:lnTo>
                  <a:lnTo>
                    <a:pt x="298" y="356"/>
                  </a:lnTo>
                  <a:lnTo>
                    <a:pt x="311" y="357"/>
                  </a:lnTo>
                  <a:lnTo>
                    <a:pt x="311" y="357"/>
                  </a:lnTo>
                  <a:lnTo>
                    <a:pt x="333" y="356"/>
                  </a:lnTo>
                  <a:lnTo>
                    <a:pt x="355" y="355"/>
                  </a:lnTo>
                  <a:lnTo>
                    <a:pt x="375" y="352"/>
                  </a:lnTo>
                  <a:lnTo>
                    <a:pt x="396" y="349"/>
                  </a:lnTo>
                  <a:lnTo>
                    <a:pt x="416" y="344"/>
                  </a:lnTo>
                  <a:lnTo>
                    <a:pt x="436" y="338"/>
                  </a:lnTo>
                  <a:lnTo>
                    <a:pt x="455" y="332"/>
                  </a:lnTo>
                  <a:lnTo>
                    <a:pt x="473" y="325"/>
                  </a:lnTo>
                  <a:lnTo>
                    <a:pt x="525" y="393"/>
                  </a:lnTo>
                  <a:lnTo>
                    <a:pt x="525" y="393"/>
                  </a:lnTo>
                  <a:lnTo>
                    <a:pt x="501" y="405"/>
                  </a:lnTo>
                  <a:lnTo>
                    <a:pt x="477" y="415"/>
                  </a:lnTo>
                  <a:lnTo>
                    <a:pt x="451" y="425"/>
                  </a:lnTo>
                  <a:lnTo>
                    <a:pt x="425" y="432"/>
                  </a:lnTo>
                  <a:lnTo>
                    <a:pt x="397" y="438"/>
                  </a:lnTo>
                  <a:lnTo>
                    <a:pt x="369" y="442"/>
                  </a:lnTo>
                  <a:lnTo>
                    <a:pt x="340" y="444"/>
                  </a:lnTo>
                  <a:lnTo>
                    <a:pt x="310" y="445"/>
                  </a:lnTo>
                  <a:lnTo>
                    <a:pt x="310" y="4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15" name="Freeform 36">
              <a:extLst>
                <a:ext uri="{FF2B5EF4-FFF2-40B4-BE49-F238E27FC236}">
                  <a16:creationId xmlns:a16="http://schemas.microsoft.com/office/drawing/2014/main" id="{D6A3C58A-EE4E-BF44-B3A8-0C90CD0449D1}"/>
                </a:ext>
              </a:extLst>
            </p:cNvPr>
            <p:cNvSpPr>
              <a:spLocks noEditPoints="1"/>
            </p:cNvSpPr>
            <p:nvPr/>
          </p:nvSpPr>
          <p:spPr bwMode="auto">
            <a:xfrm>
              <a:off x="3087688" y="942976"/>
              <a:ext cx="493713" cy="355600"/>
            </a:xfrm>
            <a:custGeom>
              <a:avLst/>
              <a:gdLst>
                <a:gd name="T0" fmla="*/ 459 w 622"/>
                <a:gd name="T1" fmla="*/ 241 h 447"/>
                <a:gd name="T2" fmla="*/ 447 w 622"/>
                <a:gd name="T3" fmla="*/ 285 h 447"/>
                <a:gd name="T4" fmla="*/ 421 w 622"/>
                <a:gd name="T5" fmla="*/ 318 h 447"/>
                <a:gd name="T6" fmla="*/ 389 w 622"/>
                <a:gd name="T7" fmla="*/ 341 h 447"/>
                <a:gd name="T8" fmla="*/ 350 w 622"/>
                <a:gd name="T9" fmla="*/ 354 h 447"/>
                <a:gd name="T10" fmla="*/ 310 w 622"/>
                <a:gd name="T11" fmla="*/ 358 h 447"/>
                <a:gd name="T12" fmla="*/ 285 w 622"/>
                <a:gd name="T13" fmla="*/ 357 h 447"/>
                <a:gd name="T14" fmla="*/ 245 w 622"/>
                <a:gd name="T15" fmla="*/ 346 h 447"/>
                <a:gd name="T16" fmla="*/ 210 w 622"/>
                <a:gd name="T17" fmla="*/ 326 h 447"/>
                <a:gd name="T18" fmla="*/ 182 w 622"/>
                <a:gd name="T19" fmla="*/ 297 h 447"/>
                <a:gd name="T20" fmla="*/ 165 w 622"/>
                <a:gd name="T21" fmla="*/ 258 h 447"/>
                <a:gd name="T22" fmla="*/ 162 w 622"/>
                <a:gd name="T23" fmla="*/ 224 h 447"/>
                <a:gd name="T24" fmla="*/ 169 w 622"/>
                <a:gd name="T25" fmla="*/ 175 h 447"/>
                <a:gd name="T26" fmla="*/ 191 w 622"/>
                <a:gd name="T27" fmla="*/ 139 h 447"/>
                <a:gd name="T28" fmla="*/ 221 w 622"/>
                <a:gd name="T29" fmla="*/ 113 h 447"/>
                <a:gd name="T30" fmla="*/ 258 w 622"/>
                <a:gd name="T31" fmla="*/ 97 h 447"/>
                <a:gd name="T32" fmla="*/ 298 w 622"/>
                <a:gd name="T33" fmla="*/ 90 h 447"/>
                <a:gd name="T34" fmla="*/ 323 w 622"/>
                <a:gd name="T35" fmla="*/ 90 h 447"/>
                <a:gd name="T36" fmla="*/ 363 w 622"/>
                <a:gd name="T37" fmla="*/ 97 h 447"/>
                <a:gd name="T38" fmla="*/ 400 w 622"/>
                <a:gd name="T39" fmla="*/ 113 h 447"/>
                <a:gd name="T40" fmla="*/ 431 w 622"/>
                <a:gd name="T41" fmla="*/ 139 h 447"/>
                <a:gd name="T42" fmla="*/ 451 w 622"/>
                <a:gd name="T43" fmla="*/ 175 h 447"/>
                <a:gd name="T44" fmla="*/ 460 w 622"/>
                <a:gd name="T45" fmla="*/ 224 h 447"/>
                <a:gd name="T46" fmla="*/ 310 w 622"/>
                <a:gd name="T47" fmla="*/ 447 h 447"/>
                <a:gd name="T48" fmla="*/ 401 w 622"/>
                <a:gd name="T49" fmla="*/ 437 h 447"/>
                <a:gd name="T50" fmla="*/ 482 w 622"/>
                <a:gd name="T51" fmla="*/ 411 h 447"/>
                <a:gd name="T52" fmla="*/ 548 w 622"/>
                <a:gd name="T53" fmla="*/ 369 h 447"/>
                <a:gd name="T54" fmla="*/ 596 w 622"/>
                <a:gd name="T55" fmla="*/ 313 h 447"/>
                <a:gd name="T56" fmla="*/ 612 w 622"/>
                <a:gd name="T57" fmla="*/ 282 h 447"/>
                <a:gd name="T58" fmla="*/ 620 w 622"/>
                <a:gd name="T59" fmla="*/ 248 h 447"/>
                <a:gd name="T60" fmla="*/ 622 w 622"/>
                <a:gd name="T61" fmla="*/ 224 h 447"/>
                <a:gd name="T62" fmla="*/ 618 w 622"/>
                <a:gd name="T63" fmla="*/ 189 h 447"/>
                <a:gd name="T64" fmla="*/ 607 w 622"/>
                <a:gd name="T65" fmla="*/ 155 h 447"/>
                <a:gd name="T66" fmla="*/ 583 w 622"/>
                <a:gd name="T67" fmla="*/ 115 h 447"/>
                <a:gd name="T68" fmla="*/ 529 w 622"/>
                <a:gd name="T69" fmla="*/ 63 h 447"/>
                <a:gd name="T70" fmla="*/ 456 w 622"/>
                <a:gd name="T71" fmla="*/ 27 h 447"/>
                <a:gd name="T72" fmla="*/ 372 w 622"/>
                <a:gd name="T73" fmla="*/ 5 h 447"/>
                <a:gd name="T74" fmla="*/ 310 w 622"/>
                <a:gd name="T75" fmla="*/ 0 h 447"/>
                <a:gd name="T76" fmla="*/ 221 w 622"/>
                <a:gd name="T77" fmla="*/ 10 h 447"/>
                <a:gd name="T78" fmla="*/ 140 w 622"/>
                <a:gd name="T79" fmla="*/ 38 h 447"/>
                <a:gd name="T80" fmla="*/ 72 w 622"/>
                <a:gd name="T81" fmla="*/ 79 h 447"/>
                <a:gd name="T82" fmla="*/ 25 w 622"/>
                <a:gd name="T83" fmla="*/ 134 h 447"/>
                <a:gd name="T84" fmla="*/ 10 w 622"/>
                <a:gd name="T85" fmla="*/ 166 h 447"/>
                <a:gd name="T86" fmla="*/ 1 w 622"/>
                <a:gd name="T87" fmla="*/ 200 h 447"/>
                <a:gd name="T88" fmla="*/ 0 w 622"/>
                <a:gd name="T89" fmla="*/ 224 h 447"/>
                <a:gd name="T90" fmla="*/ 4 w 622"/>
                <a:gd name="T91" fmla="*/ 259 h 447"/>
                <a:gd name="T92" fmla="*/ 14 w 622"/>
                <a:gd name="T93" fmla="*/ 293 h 447"/>
                <a:gd name="T94" fmla="*/ 39 w 622"/>
                <a:gd name="T95" fmla="*/ 332 h 447"/>
                <a:gd name="T96" fmla="*/ 93 w 622"/>
                <a:gd name="T97" fmla="*/ 384 h 447"/>
                <a:gd name="T98" fmla="*/ 165 w 622"/>
                <a:gd name="T99" fmla="*/ 421 h 447"/>
                <a:gd name="T100" fmla="*/ 250 w 622"/>
                <a:gd name="T101" fmla="*/ 442 h 447"/>
                <a:gd name="T102" fmla="*/ 310 w 622"/>
                <a:gd name="T103"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2" h="447">
                  <a:moveTo>
                    <a:pt x="460" y="224"/>
                  </a:moveTo>
                  <a:lnTo>
                    <a:pt x="460" y="224"/>
                  </a:lnTo>
                  <a:lnTo>
                    <a:pt x="459" y="241"/>
                  </a:lnTo>
                  <a:lnTo>
                    <a:pt x="456" y="258"/>
                  </a:lnTo>
                  <a:lnTo>
                    <a:pt x="451" y="272"/>
                  </a:lnTo>
                  <a:lnTo>
                    <a:pt x="447" y="285"/>
                  </a:lnTo>
                  <a:lnTo>
                    <a:pt x="439" y="297"/>
                  </a:lnTo>
                  <a:lnTo>
                    <a:pt x="431" y="308"/>
                  </a:lnTo>
                  <a:lnTo>
                    <a:pt x="421" y="318"/>
                  </a:lnTo>
                  <a:lnTo>
                    <a:pt x="412" y="326"/>
                  </a:lnTo>
                  <a:lnTo>
                    <a:pt x="400" y="335"/>
                  </a:lnTo>
                  <a:lnTo>
                    <a:pt x="389" y="341"/>
                  </a:lnTo>
                  <a:lnTo>
                    <a:pt x="375" y="346"/>
                  </a:lnTo>
                  <a:lnTo>
                    <a:pt x="363" y="351"/>
                  </a:lnTo>
                  <a:lnTo>
                    <a:pt x="350" y="354"/>
                  </a:lnTo>
                  <a:lnTo>
                    <a:pt x="337" y="357"/>
                  </a:lnTo>
                  <a:lnTo>
                    <a:pt x="323" y="358"/>
                  </a:lnTo>
                  <a:lnTo>
                    <a:pt x="310" y="358"/>
                  </a:lnTo>
                  <a:lnTo>
                    <a:pt x="310" y="358"/>
                  </a:lnTo>
                  <a:lnTo>
                    <a:pt x="298" y="358"/>
                  </a:lnTo>
                  <a:lnTo>
                    <a:pt x="285" y="357"/>
                  </a:lnTo>
                  <a:lnTo>
                    <a:pt x="272" y="354"/>
                  </a:lnTo>
                  <a:lnTo>
                    <a:pt x="258" y="351"/>
                  </a:lnTo>
                  <a:lnTo>
                    <a:pt x="245" y="346"/>
                  </a:lnTo>
                  <a:lnTo>
                    <a:pt x="233" y="341"/>
                  </a:lnTo>
                  <a:lnTo>
                    <a:pt x="221" y="335"/>
                  </a:lnTo>
                  <a:lnTo>
                    <a:pt x="210" y="326"/>
                  </a:lnTo>
                  <a:lnTo>
                    <a:pt x="200" y="318"/>
                  </a:lnTo>
                  <a:lnTo>
                    <a:pt x="191" y="308"/>
                  </a:lnTo>
                  <a:lnTo>
                    <a:pt x="182" y="297"/>
                  </a:lnTo>
                  <a:lnTo>
                    <a:pt x="175" y="285"/>
                  </a:lnTo>
                  <a:lnTo>
                    <a:pt x="169" y="272"/>
                  </a:lnTo>
                  <a:lnTo>
                    <a:pt x="165" y="258"/>
                  </a:lnTo>
                  <a:lnTo>
                    <a:pt x="163" y="241"/>
                  </a:lnTo>
                  <a:lnTo>
                    <a:pt x="162" y="224"/>
                  </a:lnTo>
                  <a:lnTo>
                    <a:pt x="162" y="224"/>
                  </a:lnTo>
                  <a:lnTo>
                    <a:pt x="163" y="207"/>
                  </a:lnTo>
                  <a:lnTo>
                    <a:pt x="165" y="191"/>
                  </a:lnTo>
                  <a:lnTo>
                    <a:pt x="169" y="175"/>
                  </a:lnTo>
                  <a:lnTo>
                    <a:pt x="175" y="162"/>
                  </a:lnTo>
                  <a:lnTo>
                    <a:pt x="182" y="150"/>
                  </a:lnTo>
                  <a:lnTo>
                    <a:pt x="191" y="139"/>
                  </a:lnTo>
                  <a:lnTo>
                    <a:pt x="200" y="130"/>
                  </a:lnTo>
                  <a:lnTo>
                    <a:pt x="210" y="121"/>
                  </a:lnTo>
                  <a:lnTo>
                    <a:pt x="221" y="113"/>
                  </a:lnTo>
                  <a:lnTo>
                    <a:pt x="233" y="107"/>
                  </a:lnTo>
                  <a:lnTo>
                    <a:pt x="245" y="102"/>
                  </a:lnTo>
                  <a:lnTo>
                    <a:pt x="258" y="97"/>
                  </a:lnTo>
                  <a:lnTo>
                    <a:pt x="272" y="93"/>
                  </a:lnTo>
                  <a:lnTo>
                    <a:pt x="285" y="91"/>
                  </a:lnTo>
                  <a:lnTo>
                    <a:pt x="298" y="90"/>
                  </a:lnTo>
                  <a:lnTo>
                    <a:pt x="310" y="90"/>
                  </a:lnTo>
                  <a:lnTo>
                    <a:pt x="310" y="90"/>
                  </a:lnTo>
                  <a:lnTo>
                    <a:pt x="323" y="90"/>
                  </a:lnTo>
                  <a:lnTo>
                    <a:pt x="337" y="91"/>
                  </a:lnTo>
                  <a:lnTo>
                    <a:pt x="350" y="93"/>
                  </a:lnTo>
                  <a:lnTo>
                    <a:pt x="363" y="97"/>
                  </a:lnTo>
                  <a:lnTo>
                    <a:pt x="375" y="102"/>
                  </a:lnTo>
                  <a:lnTo>
                    <a:pt x="389" y="107"/>
                  </a:lnTo>
                  <a:lnTo>
                    <a:pt x="400" y="113"/>
                  </a:lnTo>
                  <a:lnTo>
                    <a:pt x="412" y="121"/>
                  </a:lnTo>
                  <a:lnTo>
                    <a:pt x="421" y="130"/>
                  </a:lnTo>
                  <a:lnTo>
                    <a:pt x="431" y="139"/>
                  </a:lnTo>
                  <a:lnTo>
                    <a:pt x="439" y="150"/>
                  </a:lnTo>
                  <a:lnTo>
                    <a:pt x="447" y="162"/>
                  </a:lnTo>
                  <a:lnTo>
                    <a:pt x="451" y="175"/>
                  </a:lnTo>
                  <a:lnTo>
                    <a:pt x="456" y="191"/>
                  </a:lnTo>
                  <a:lnTo>
                    <a:pt x="459" y="207"/>
                  </a:lnTo>
                  <a:lnTo>
                    <a:pt x="460" y="224"/>
                  </a:lnTo>
                  <a:lnTo>
                    <a:pt x="460" y="224"/>
                  </a:lnTo>
                  <a:close/>
                  <a:moveTo>
                    <a:pt x="310" y="447"/>
                  </a:moveTo>
                  <a:lnTo>
                    <a:pt x="310" y="447"/>
                  </a:lnTo>
                  <a:lnTo>
                    <a:pt x="342" y="446"/>
                  </a:lnTo>
                  <a:lnTo>
                    <a:pt x="372" y="442"/>
                  </a:lnTo>
                  <a:lnTo>
                    <a:pt x="401" y="437"/>
                  </a:lnTo>
                  <a:lnTo>
                    <a:pt x="429" y="430"/>
                  </a:lnTo>
                  <a:lnTo>
                    <a:pt x="456" y="421"/>
                  </a:lnTo>
                  <a:lnTo>
                    <a:pt x="482" y="411"/>
                  </a:lnTo>
                  <a:lnTo>
                    <a:pt x="506" y="398"/>
                  </a:lnTo>
                  <a:lnTo>
                    <a:pt x="529" y="384"/>
                  </a:lnTo>
                  <a:lnTo>
                    <a:pt x="548" y="369"/>
                  </a:lnTo>
                  <a:lnTo>
                    <a:pt x="567" y="352"/>
                  </a:lnTo>
                  <a:lnTo>
                    <a:pt x="583" y="332"/>
                  </a:lnTo>
                  <a:lnTo>
                    <a:pt x="596" y="313"/>
                  </a:lnTo>
                  <a:lnTo>
                    <a:pt x="602" y="303"/>
                  </a:lnTo>
                  <a:lnTo>
                    <a:pt x="607" y="293"/>
                  </a:lnTo>
                  <a:lnTo>
                    <a:pt x="612" y="282"/>
                  </a:lnTo>
                  <a:lnTo>
                    <a:pt x="616" y="271"/>
                  </a:lnTo>
                  <a:lnTo>
                    <a:pt x="618" y="259"/>
                  </a:lnTo>
                  <a:lnTo>
                    <a:pt x="620" y="248"/>
                  </a:lnTo>
                  <a:lnTo>
                    <a:pt x="622" y="236"/>
                  </a:lnTo>
                  <a:lnTo>
                    <a:pt x="622" y="224"/>
                  </a:lnTo>
                  <a:lnTo>
                    <a:pt x="622" y="224"/>
                  </a:lnTo>
                  <a:lnTo>
                    <a:pt x="622" y="212"/>
                  </a:lnTo>
                  <a:lnTo>
                    <a:pt x="620" y="200"/>
                  </a:lnTo>
                  <a:lnTo>
                    <a:pt x="618" y="189"/>
                  </a:lnTo>
                  <a:lnTo>
                    <a:pt x="616" y="177"/>
                  </a:lnTo>
                  <a:lnTo>
                    <a:pt x="612" y="166"/>
                  </a:lnTo>
                  <a:lnTo>
                    <a:pt x="607" y="155"/>
                  </a:lnTo>
                  <a:lnTo>
                    <a:pt x="602" y="144"/>
                  </a:lnTo>
                  <a:lnTo>
                    <a:pt x="596" y="134"/>
                  </a:lnTo>
                  <a:lnTo>
                    <a:pt x="583" y="115"/>
                  </a:lnTo>
                  <a:lnTo>
                    <a:pt x="567" y="96"/>
                  </a:lnTo>
                  <a:lnTo>
                    <a:pt x="548" y="79"/>
                  </a:lnTo>
                  <a:lnTo>
                    <a:pt x="529" y="63"/>
                  </a:lnTo>
                  <a:lnTo>
                    <a:pt x="506" y="50"/>
                  </a:lnTo>
                  <a:lnTo>
                    <a:pt x="482" y="38"/>
                  </a:lnTo>
                  <a:lnTo>
                    <a:pt x="456" y="27"/>
                  </a:lnTo>
                  <a:lnTo>
                    <a:pt x="429" y="17"/>
                  </a:lnTo>
                  <a:lnTo>
                    <a:pt x="401" y="10"/>
                  </a:lnTo>
                  <a:lnTo>
                    <a:pt x="372" y="5"/>
                  </a:lnTo>
                  <a:lnTo>
                    <a:pt x="342" y="2"/>
                  </a:lnTo>
                  <a:lnTo>
                    <a:pt x="310" y="0"/>
                  </a:lnTo>
                  <a:lnTo>
                    <a:pt x="310" y="0"/>
                  </a:lnTo>
                  <a:lnTo>
                    <a:pt x="280" y="2"/>
                  </a:lnTo>
                  <a:lnTo>
                    <a:pt x="250" y="5"/>
                  </a:lnTo>
                  <a:lnTo>
                    <a:pt x="221" y="10"/>
                  </a:lnTo>
                  <a:lnTo>
                    <a:pt x="193" y="17"/>
                  </a:lnTo>
                  <a:lnTo>
                    <a:pt x="165" y="27"/>
                  </a:lnTo>
                  <a:lnTo>
                    <a:pt x="140" y="38"/>
                  </a:lnTo>
                  <a:lnTo>
                    <a:pt x="116" y="50"/>
                  </a:lnTo>
                  <a:lnTo>
                    <a:pt x="93" y="63"/>
                  </a:lnTo>
                  <a:lnTo>
                    <a:pt x="72" y="79"/>
                  </a:lnTo>
                  <a:lnTo>
                    <a:pt x="54" y="96"/>
                  </a:lnTo>
                  <a:lnTo>
                    <a:pt x="39" y="115"/>
                  </a:lnTo>
                  <a:lnTo>
                    <a:pt x="25" y="134"/>
                  </a:lnTo>
                  <a:lnTo>
                    <a:pt x="19" y="144"/>
                  </a:lnTo>
                  <a:lnTo>
                    <a:pt x="14" y="155"/>
                  </a:lnTo>
                  <a:lnTo>
                    <a:pt x="10" y="166"/>
                  </a:lnTo>
                  <a:lnTo>
                    <a:pt x="6" y="177"/>
                  </a:lnTo>
                  <a:lnTo>
                    <a:pt x="4" y="189"/>
                  </a:lnTo>
                  <a:lnTo>
                    <a:pt x="1" y="200"/>
                  </a:lnTo>
                  <a:lnTo>
                    <a:pt x="0" y="212"/>
                  </a:lnTo>
                  <a:lnTo>
                    <a:pt x="0" y="224"/>
                  </a:lnTo>
                  <a:lnTo>
                    <a:pt x="0" y="224"/>
                  </a:lnTo>
                  <a:lnTo>
                    <a:pt x="0" y="236"/>
                  </a:lnTo>
                  <a:lnTo>
                    <a:pt x="1" y="248"/>
                  </a:lnTo>
                  <a:lnTo>
                    <a:pt x="4" y="259"/>
                  </a:lnTo>
                  <a:lnTo>
                    <a:pt x="6" y="271"/>
                  </a:lnTo>
                  <a:lnTo>
                    <a:pt x="10" y="282"/>
                  </a:lnTo>
                  <a:lnTo>
                    <a:pt x="14" y="293"/>
                  </a:lnTo>
                  <a:lnTo>
                    <a:pt x="19" y="303"/>
                  </a:lnTo>
                  <a:lnTo>
                    <a:pt x="25" y="313"/>
                  </a:lnTo>
                  <a:lnTo>
                    <a:pt x="39" y="332"/>
                  </a:lnTo>
                  <a:lnTo>
                    <a:pt x="54" y="352"/>
                  </a:lnTo>
                  <a:lnTo>
                    <a:pt x="72" y="369"/>
                  </a:lnTo>
                  <a:lnTo>
                    <a:pt x="93" y="384"/>
                  </a:lnTo>
                  <a:lnTo>
                    <a:pt x="116" y="398"/>
                  </a:lnTo>
                  <a:lnTo>
                    <a:pt x="140" y="411"/>
                  </a:lnTo>
                  <a:lnTo>
                    <a:pt x="165" y="421"/>
                  </a:lnTo>
                  <a:lnTo>
                    <a:pt x="193" y="430"/>
                  </a:lnTo>
                  <a:lnTo>
                    <a:pt x="221" y="437"/>
                  </a:lnTo>
                  <a:lnTo>
                    <a:pt x="250" y="442"/>
                  </a:lnTo>
                  <a:lnTo>
                    <a:pt x="280" y="446"/>
                  </a:lnTo>
                  <a:lnTo>
                    <a:pt x="310" y="447"/>
                  </a:lnTo>
                  <a:lnTo>
                    <a:pt x="310" y="4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16" name="Freeform 37">
              <a:extLst>
                <a:ext uri="{FF2B5EF4-FFF2-40B4-BE49-F238E27FC236}">
                  <a16:creationId xmlns:a16="http://schemas.microsoft.com/office/drawing/2014/main" id="{F9AFDAAF-C0EF-BD4B-9012-3147FF9B1D95}"/>
                </a:ext>
              </a:extLst>
            </p:cNvPr>
            <p:cNvSpPr>
              <a:spLocks/>
            </p:cNvSpPr>
            <p:nvPr/>
          </p:nvSpPr>
          <p:spPr bwMode="auto">
            <a:xfrm>
              <a:off x="3633788" y="938213"/>
              <a:ext cx="360363" cy="350838"/>
            </a:xfrm>
            <a:custGeom>
              <a:avLst/>
              <a:gdLst>
                <a:gd name="T0" fmla="*/ 155 w 454"/>
                <a:gd name="T1" fmla="*/ 442 h 442"/>
                <a:gd name="T2" fmla="*/ 155 w 454"/>
                <a:gd name="T3" fmla="*/ 177 h 442"/>
                <a:gd name="T4" fmla="*/ 159 w 454"/>
                <a:gd name="T5" fmla="*/ 149 h 442"/>
                <a:gd name="T6" fmla="*/ 174 w 454"/>
                <a:gd name="T7" fmla="*/ 125 h 442"/>
                <a:gd name="T8" fmla="*/ 185 w 454"/>
                <a:gd name="T9" fmla="*/ 114 h 442"/>
                <a:gd name="T10" fmla="*/ 198 w 454"/>
                <a:gd name="T11" fmla="*/ 105 h 442"/>
                <a:gd name="T12" fmla="*/ 214 w 454"/>
                <a:gd name="T13" fmla="*/ 101 h 442"/>
                <a:gd name="T14" fmla="*/ 232 w 454"/>
                <a:gd name="T15" fmla="*/ 98 h 442"/>
                <a:gd name="T16" fmla="*/ 245 w 454"/>
                <a:gd name="T17" fmla="*/ 99 h 442"/>
                <a:gd name="T18" fmla="*/ 268 w 454"/>
                <a:gd name="T19" fmla="*/ 108 h 442"/>
                <a:gd name="T20" fmla="*/ 287 w 454"/>
                <a:gd name="T21" fmla="*/ 122 h 442"/>
                <a:gd name="T22" fmla="*/ 298 w 454"/>
                <a:gd name="T23" fmla="*/ 142 h 442"/>
                <a:gd name="T24" fmla="*/ 299 w 454"/>
                <a:gd name="T25" fmla="*/ 152 h 442"/>
                <a:gd name="T26" fmla="*/ 454 w 454"/>
                <a:gd name="T27" fmla="*/ 442 h 442"/>
                <a:gd name="T28" fmla="*/ 454 w 454"/>
                <a:gd name="T29" fmla="*/ 144 h 442"/>
                <a:gd name="T30" fmla="*/ 450 w 454"/>
                <a:gd name="T31" fmla="*/ 116 h 442"/>
                <a:gd name="T32" fmla="*/ 439 w 454"/>
                <a:gd name="T33" fmla="*/ 89 h 442"/>
                <a:gd name="T34" fmla="*/ 421 w 454"/>
                <a:gd name="T35" fmla="*/ 64 h 442"/>
                <a:gd name="T36" fmla="*/ 400 w 454"/>
                <a:gd name="T37" fmla="*/ 43 h 442"/>
                <a:gd name="T38" fmla="*/ 372 w 454"/>
                <a:gd name="T39" fmla="*/ 26 h 442"/>
                <a:gd name="T40" fmla="*/ 341 w 454"/>
                <a:gd name="T41" fmla="*/ 12 h 442"/>
                <a:gd name="T42" fmla="*/ 307 w 454"/>
                <a:gd name="T43" fmla="*/ 4 h 442"/>
                <a:gd name="T44" fmla="*/ 269 w 454"/>
                <a:gd name="T45" fmla="*/ 0 h 442"/>
                <a:gd name="T46" fmla="*/ 267 w 454"/>
                <a:gd name="T47" fmla="*/ 0 h 442"/>
                <a:gd name="T48" fmla="*/ 263 w 454"/>
                <a:gd name="T49" fmla="*/ 0 h 442"/>
                <a:gd name="T50" fmla="*/ 249 w 454"/>
                <a:gd name="T51" fmla="*/ 2 h 442"/>
                <a:gd name="T52" fmla="*/ 219 w 454"/>
                <a:gd name="T53" fmla="*/ 5 h 442"/>
                <a:gd name="T54" fmla="*/ 190 w 454"/>
                <a:gd name="T55" fmla="*/ 14 h 442"/>
                <a:gd name="T56" fmla="*/ 163 w 454"/>
                <a:gd name="T57" fmla="*/ 26 h 442"/>
                <a:gd name="T58" fmla="*/ 151 w 454"/>
                <a:gd name="T59" fmla="*/ 33 h 442"/>
                <a:gd name="T60" fmla="*/ 147 w 454"/>
                <a:gd name="T61" fmla="*/ 28 h 442"/>
                <a:gd name="T62" fmla="*/ 129 w 454"/>
                <a:gd name="T63" fmla="*/ 17 h 442"/>
                <a:gd name="T64" fmla="*/ 83 w 454"/>
                <a:gd name="T65" fmla="*/ 8 h 442"/>
                <a:gd name="T66" fmla="*/ 0 w 454"/>
                <a:gd name="T67" fmla="*/ 4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 h="442">
                  <a:moveTo>
                    <a:pt x="0" y="442"/>
                  </a:moveTo>
                  <a:lnTo>
                    <a:pt x="155" y="442"/>
                  </a:lnTo>
                  <a:lnTo>
                    <a:pt x="155" y="177"/>
                  </a:lnTo>
                  <a:lnTo>
                    <a:pt x="155" y="177"/>
                  </a:lnTo>
                  <a:lnTo>
                    <a:pt x="156" y="163"/>
                  </a:lnTo>
                  <a:lnTo>
                    <a:pt x="159" y="149"/>
                  </a:lnTo>
                  <a:lnTo>
                    <a:pt x="165" y="136"/>
                  </a:lnTo>
                  <a:lnTo>
                    <a:pt x="174" y="125"/>
                  </a:lnTo>
                  <a:lnTo>
                    <a:pt x="180" y="119"/>
                  </a:lnTo>
                  <a:lnTo>
                    <a:pt x="185" y="114"/>
                  </a:lnTo>
                  <a:lnTo>
                    <a:pt x="192" y="109"/>
                  </a:lnTo>
                  <a:lnTo>
                    <a:pt x="198" y="105"/>
                  </a:lnTo>
                  <a:lnTo>
                    <a:pt x="207" y="103"/>
                  </a:lnTo>
                  <a:lnTo>
                    <a:pt x="214" y="101"/>
                  </a:lnTo>
                  <a:lnTo>
                    <a:pt x="222" y="99"/>
                  </a:lnTo>
                  <a:lnTo>
                    <a:pt x="232" y="98"/>
                  </a:lnTo>
                  <a:lnTo>
                    <a:pt x="232" y="98"/>
                  </a:lnTo>
                  <a:lnTo>
                    <a:pt x="245" y="99"/>
                  </a:lnTo>
                  <a:lnTo>
                    <a:pt x="257" y="103"/>
                  </a:lnTo>
                  <a:lnTo>
                    <a:pt x="268" y="108"/>
                  </a:lnTo>
                  <a:lnTo>
                    <a:pt x="279" y="114"/>
                  </a:lnTo>
                  <a:lnTo>
                    <a:pt x="287" y="122"/>
                  </a:lnTo>
                  <a:lnTo>
                    <a:pt x="295" y="132"/>
                  </a:lnTo>
                  <a:lnTo>
                    <a:pt x="298" y="142"/>
                  </a:lnTo>
                  <a:lnTo>
                    <a:pt x="299" y="146"/>
                  </a:lnTo>
                  <a:lnTo>
                    <a:pt x="299" y="152"/>
                  </a:lnTo>
                  <a:lnTo>
                    <a:pt x="299" y="442"/>
                  </a:lnTo>
                  <a:lnTo>
                    <a:pt x="454" y="442"/>
                  </a:lnTo>
                  <a:lnTo>
                    <a:pt x="454" y="144"/>
                  </a:lnTo>
                  <a:lnTo>
                    <a:pt x="454" y="144"/>
                  </a:lnTo>
                  <a:lnTo>
                    <a:pt x="453" y="130"/>
                  </a:lnTo>
                  <a:lnTo>
                    <a:pt x="450" y="116"/>
                  </a:lnTo>
                  <a:lnTo>
                    <a:pt x="446" y="102"/>
                  </a:lnTo>
                  <a:lnTo>
                    <a:pt x="439" y="89"/>
                  </a:lnTo>
                  <a:lnTo>
                    <a:pt x="431" y="76"/>
                  </a:lnTo>
                  <a:lnTo>
                    <a:pt x="421" y="64"/>
                  </a:lnTo>
                  <a:lnTo>
                    <a:pt x="411" y="53"/>
                  </a:lnTo>
                  <a:lnTo>
                    <a:pt x="400" y="43"/>
                  </a:lnTo>
                  <a:lnTo>
                    <a:pt x="386" y="34"/>
                  </a:lnTo>
                  <a:lnTo>
                    <a:pt x="372" y="26"/>
                  </a:lnTo>
                  <a:lnTo>
                    <a:pt x="356" y="18"/>
                  </a:lnTo>
                  <a:lnTo>
                    <a:pt x="341" y="12"/>
                  </a:lnTo>
                  <a:lnTo>
                    <a:pt x="324" y="8"/>
                  </a:lnTo>
                  <a:lnTo>
                    <a:pt x="307" y="4"/>
                  </a:lnTo>
                  <a:lnTo>
                    <a:pt x="289" y="2"/>
                  </a:lnTo>
                  <a:lnTo>
                    <a:pt x="269" y="0"/>
                  </a:lnTo>
                  <a:lnTo>
                    <a:pt x="269" y="0"/>
                  </a:lnTo>
                  <a:lnTo>
                    <a:pt x="267" y="0"/>
                  </a:lnTo>
                  <a:lnTo>
                    <a:pt x="267" y="0"/>
                  </a:lnTo>
                  <a:lnTo>
                    <a:pt x="263" y="0"/>
                  </a:lnTo>
                  <a:lnTo>
                    <a:pt x="263" y="0"/>
                  </a:lnTo>
                  <a:lnTo>
                    <a:pt x="249" y="2"/>
                  </a:lnTo>
                  <a:lnTo>
                    <a:pt x="233" y="3"/>
                  </a:lnTo>
                  <a:lnTo>
                    <a:pt x="219" y="5"/>
                  </a:lnTo>
                  <a:lnTo>
                    <a:pt x="204" y="9"/>
                  </a:lnTo>
                  <a:lnTo>
                    <a:pt x="190" y="14"/>
                  </a:lnTo>
                  <a:lnTo>
                    <a:pt x="176" y="20"/>
                  </a:lnTo>
                  <a:lnTo>
                    <a:pt x="163" y="26"/>
                  </a:lnTo>
                  <a:lnTo>
                    <a:pt x="151" y="33"/>
                  </a:lnTo>
                  <a:lnTo>
                    <a:pt x="151" y="33"/>
                  </a:lnTo>
                  <a:lnTo>
                    <a:pt x="150" y="32"/>
                  </a:lnTo>
                  <a:lnTo>
                    <a:pt x="147" y="28"/>
                  </a:lnTo>
                  <a:lnTo>
                    <a:pt x="140" y="23"/>
                  </a:lnTo>
                  <a:lnTo>
                    <a:pt x="129" y="17"/>
                  </a:lnTo>
                  <a:lnTo>
                    <a:pt x="110" y="12"/>
                  </a:lnTo>
                  <a:lnTo>
                    <a:pt x="83" y="8"/>
                  </a:lnTo>
                  <a:lnTo>
                    <a:pt x="47" y="5"/>
                  </a:lnTo>
                  <a:lnTo>
                    <a:pt x="0" y="4"/>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17" name="Rectangle 38">
              <a:extLst>
                <a:ext uri="{FF2B5EF4-FFF2-40B4-BE49-F238E27FC236}">
                  <a16:creationId xmlns:a16="http://schemas.microsoft.com/office/drawing/2014/main" id="{D3D395A6-C017-884D-B723-60609E9606B7}"/>
                </a:ext>
              </a:extLst>
            </p:cNvPr>
            <p:cNvSpPr>
              <a:spLocks noChangeArrowheads="1"/>
            </p:cNvSpPr>
            <p:nvPr/>
          </p:nvSpPr>
          <p:spPr bwMode="auto">
            <a:xfrm>
              <a:off x="2168526" y="952501"/>
              <a:ext cx="120650" cy="336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18" name="Freeform 39">
              <a:extLst>
                <a:ext uri="{FF2B5EF4-FFF2-40B4-BE49-F238E27FC236}">
                  <a16:creationId xmlns:a16="http://schemas.microsoft.com/office/drawing/2014/main" id="{3A7309D9-5BC7-8B48-9CCF-75217E13BE61}"/>
                </a:ext>
              </a:extLst>
            </p:cNvPr>
            <p:cNvSpPr>
              <a:spLocks/>
            </p:cNvSpPr>
            <p:nvPr/>
          </p:nvSpPr>
          <p:spPr bwMode="auto">
            <a:xfrm>
              <a:off x="2820988" y="946151"/>
              <a:ext cx="252413" cy="342900"/>
            </a:xfrm>
            <a:custGeom>
              <a:avLst/>
              <a:gdLst>
                <a:gd name="T0" fmla="*/ 0 w 319"/>
                <a:gd name="T1" fmla="*/ 432 h 432"/>
                <a:gd name="T2" fmla="*/ 151 w 319"/>
                <a:gd name="T3" fmla="*/ 432 h 432"/>
                <a:gd name="T4" fmla="*/ 151 w 319"/>
                <a:gd name="T5" fmla="*/ 175 h 432"/>
                <a:gd name="T6" fmla="*/ 151 w 319"/>
                <a:gd name="T7" fmla="*/ 175 h 432"/>
                <a:gd name="T8" fmla="*/ 152 w 319"/>
                <a:gd name="T9" fmla="*/ 167 h 432"/>
                <a:gd name="T10" fmla="*/ 153 w 319"/>
                <a:gd name="T11" fmla="*/ 159 h 432"/>
                <a:gd name="T12" fmla="*/ 156 w 319"/>
                <a:gd name="T13" fmla="*/ 153 h 432"/>
                <a:gd name="T14" fmla="*/ 159 w 319"/>
                <a:gd name="T15" fmla="*/ 146 h 432"/>
                <a:gd name="T16" fmla="*/ 164 w 319"/>
                <a:gd name="T17" fmla="*/ 140 h 432"/>
                <a:gd name="T18" fmla="*/ 169 w 319"/>
                <a:gd name="T19" fmla="*/ 134 h 432"/>
                <a:gd name="T20" fmla="*/ 175 w 319"/>
                <a:gd name="T21" fmla="*/ 128 h 432"/>
                <a:gd name="T22" fmla="*/ 181 w 319"/>
                <a:gd name="T23" fmla="*/ 123 h 432"/>
                <a:gd name="T24" fmla="*/ 196 w 319"/>
                <a:gd name="T25" fmla="*/ 114 h 432"/>
                <a:gd name="T26" fmla="*/ 213 w 319"/>
                <a:gd name="T27" fmla="*/ 107 h 432"/>
                <a:gd name="T28" fmla="*/ 231 w 319"/>
                <a:gd name="T29" fmla="*/ 103 h 432"/>
                <a:gd name="T30" fmla="*/ 240 w 319"/>
                <a:gd name="T31" fmla="*/ 101 h 432"/>
                <a:gd name="T32" fmla="*/ 250 w 319"/>
                <a:gd name="T33" fmla="*/ 101 h 432"/>
                <a:gd name="T34" fmla="*/ 250 w 319"/>
                <a:gd name="T35" fmla="*/ 101 h 432"/>
                <a:gd name="T36" fmla="*/ 268 w 319"/>
                <a:gd name="T37" fmla="*/ 103 h 432"/>
                <a:gd name="T38" fmla="*/ 286 w 319"/>
                <a:gd name="T39" fmla="*/ 105 h 432"/>
                <a:gd name="T40" fmla="*/ 303 w 319"/>
                <a:gd name="T41" fmla="*/ 110 h 432"/>
                <a:gd name="T42" fmla="*/ 319 w 319"/>
                <a:gd name="T43" fmla="*/ 116 h 432"/>
                <a:gd name="T44" fmla="*/ 319 w 319"/>
                <a:gd name="T45" fmla="*/ 116 h 432"/>
                <a:gd name="T46" fmla="*/ 319 w 319"/>
                <a:gd name="T47" fmla="*/ 4 h 432"/>
                <a:gd name="T48" fmla="*/ 319 w 319"/>
                <a:gd name="T49" fmla="*/ 4 h 432"/>
                <a:gd name="T50" fmla="*/ 291 w 319"/>
                <a:gd name="T51" fmla="*/ 1 h 432"/>
                <a:gd name="T52" fmla="*/ 265 w 319"/>
                <a:gd name="T53" fmla="*/ 0 h 432"/>
                <a:gd name="T54" fmla="*/ 265 w 319"/>
                <a:gd name="T55" fmla="*/ 0 h 432"/>
                <a:gd name="T56" fmla="*/ 250 w 319"/>
                <a:gd name="T57" fmla="*/ 0 h 432"/>
                <a:gd name="T58" fmla="*/ 234 w 319"/>
                <a:gd name="T59" fmla="*/ 2 h 432"/>
                <a:gd name="T60" fmla="*/ 220 w 319"/>
                <a:gd name="T61" fmla="*/ 5 h 432"/>
                <a:gd name="T62" fmla="*/ 205 w 319"/>
                <a:gd name="T63" fmla="*/ 8 h 432"/>
                <a:gd name="T64" fmla="*/ 191 w 319"/>
                <a:gd name="T65" fmla="*/ 12 h 432"/>
                <a:gd name="T66" fmla="*/ 176 w 319"/>
                <a:gd name="T67" fmla="*/ 18 h 432"/>
                <a:gd name="T68" fmla="*/ 163 w 319"/>
                <a:gd name="T69" fmla="*/ 24 h 432"/>
                <a:gd name="T70" fmla="*/ 151 w 319"/>
                <a:gd name="T71" fmla="*/ 31 h 432"/>
                <a:gd name="T72" fmla="*/ 151 w 319"/>
                <a:gd name="T73" fmla="*/ 31 h 432"/>
                <a:gd name="T74" fmla="*/ 149 w 319"/>
                <a:gd name="T75" fmla="*/ 29 h 432"/>
                <a:gd name="T76" fmla="*/ 144 w 319"/>
                <a:gd name="T77" fmla="*/ 24 h 432"/>
                <a:gd name="T78" fmla="*/ 137 w 319"/>
                <a:gd name="T79" fmla="*/ 19 h 432"/>
                <a:gd name="T80" fmla="*/ 123 w 319"/>
                <a:gd name="T81" fmla="*/ 15 h 432"/>
                <a:gd name="T82" fmla="*/ 104 w 319"/>
                <a:gd name="T83" fmla="*/ 10 h 432"/>
                <a:gd name="T84" fmla="*/ 79 w 319"/>
                <a:gd name="T85" fmla="*/ 6 h 432"/>
                <a:gd name="T86" fmla="*/ 44 w 319"/>
                <a:gd name="T87" fmla="*/ 4 h 432"/>
                <a:gd name="T88" fmla="*/ 0 w 319"/>
                <a:gd name="T89" fmla="*/ 2 h 432"/>
                <a:gd name="T90" fmla="*/ 0 w 319"/>
                <a:gd name="T9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9" h="432">
                  <a:moveTo>
                    <a:pt x="0" y="432"/>
                  </a:moveTo>
                  <a:lnTo>
                    <a:pt x="151" y="432"/>
                  </a:lnTo>
                  <a:lnTo>
                    <a:pt x="151" y="175"/>
                  </a:lnTo>
                  <a:lnTo>
                    <a:pt x="151" y="175"/>
                  </a:lnTo>
                  <a:lnTo>
                    <a:pt x="152" y="167"/>
                  </a:lnTo>
                  <a:lnTo>
                    <a:pt x="153" y="159"/>
                  </a:lnTo>
                  <a:lnTo>
                    <a:pt x="156" y="153"/>
                  </a:lnTo>
                  <a:lnTo>
                    <a:pt x="159" y="146"/>
                  </a:lnTo>
                  <a:lnTo>
                    <a:pt x="164" y="140"/>
                  </a:lnTo>
                  <a:lnTo>
                    <a:pt x="169" y="134"/>
                  </a:lnTo>
                  <a:lnTo>
                    <a:pt x="175" y="128"/>
                  </a:lnTo>
                  <a:lnTo>
                    <a:pt x="181" y="123"/>
                  </a:lnTo>
                  <a:lnTo>
                    <a:pt x="196" y="114"/>
                  </a:lnTo>
                  <a:lnTo>
                    <a:pt x="213" y="107"/>
                  </a:lnTo>
                  <a:lnTo>
                    <a:pt x="231" y="103"/>
                  </a:lnTo>
                  <a:lnTo>
                    <a:pt x="240" y="101"/>
                  </a:lnTo>
                  <a:lnTo>
                    <a:pt x="250" y="101"/>
                  </a:lnTo>
                  <a:lnTo>
                    <a:pt x="250" y="101"/>
                  </a:lnTo>
                  <a:lnTo>
                    <a:pt x="268" y="103"/>
                  </a:lnTo>
                  <a:lnTo>
                    <a:pt x="286" y="105"/>
                  </a:lnTo>
                  <a:lnTo>
                    <a:pt x="303" y="110"/>
                  </a:lnTo>
                  <a:lnTo>
                    <a:pt x="319" y="116"/>
                  </a:lnTo>
                  <a:lnTo>
                    <a:pt x="319" y="116"/>
                  </a:lnTo>
                  <a:lnTo>
                    <a:pt x="319" y="4"/>
                  </a:lnTo>
                  <a:lnTo>
                    <a:pt x="319" y="4"/>
                  </a:lnTo>
                  <a:lnTo>
                    <a:pt x="291" y="1"/>
                  </a:lnTo>
                  <a:lnTo>
                    <a:pt x="265" y="0"/>
                  </a:lnTo>
                  <a:lnTo>
                    <a:pt x="265" y="0"/>
                  </a:lnTo>
                  <a:lnTo>
                    <a:pt x="250" y="0"/>
                  </a:lnTo>
                  <a:lnTo>
                    <a:pt x="234" y="2"/>
                  </a:lnTo>
                  <a:lnTo>
                    <a:pt x="220" y="5"/>
                  </a:lnTo>
                  <a:lnTo>
                    <a:pt x="205" y="8"/>
                  </a:lnTo>
                  <a:lnTo>
                    <a:pt x="191" y="12"/>
                  </a:lnTo>
                  <a:lnTo>
                    <a:pt x="176" y="18"/>
                  </a:lnTo>
                  <a:lnTo>
                    <a:pt x="163" y="24"/>
                  </a:lnTo>
                  <a:lnTo>
                    <a:pt x="151" y="31"/>
                  </a:lnTo>
                  <a:lnTo>
                    <a:pt x="151" y="31"/>
                  </a:lnTo>
                  <a:lnTo>
                    <a:pt x="149" y="29"/>
                  </a:lnTo>
                  <a:lnTo>
                    <a:pt x="144" y="24"/>
                  </a:lnTo>
                  <a:lnTo>
                    <a:pt x="137" y="19"/>
                  </a:lnTo>
                  <a:lnTo>
                    <a:pt x="123" y="15"/>
                  </a:lnTo>
                  <a:lnTo>
                    <a:pt x="104" y="10"/>
                  </a:lnTo>
                  <a:lnTo>
                    <a:pt x="79" y="6"/>
                  </a:lnTo>
                  <a:lnTo>
                    <a:pt x="44" y="4"/>
                  </a:lnTo>
                  <a:lnTo>
                    <a:pt x="0" y="2"/>
                  </a:lnTo>
                  <a:lnTo>
                    <a:pt x="0"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19" name="Freeform 40">
              <a:extLst>
                <a:ext uri="{FF2B5EF4-FFF2-40B4-BE49-F238E27FC236}">
                  <a16:creationId xmlns:a16="http://schemas.microsoft.com/office/drawing/2014/main" id="{EADCE241-9E88-1346-BED1-494C61C04F78}"/>
                </a:ext>
              </a:extLst>
            </p:cNvPr>
            <p:cNvSpPr>
              <a:spLocks/>
            </p:cNvSpPr>
            <p:nvPr/>
          </p:nvSpPr>
          <p:spPr bwMode="auto">
            <a:xfrm>
              <a:off x="1701801" y="677863"/>
              <a:ext cx="522288" cy="635000"/>
            </a:xfrm>
            <a:custGeom>
              <a:avLst/>
              <a:gdLst>
                <a:gd name="T0" fmla="*/ 635 w 658"/>
                <a:gd name="T1" fmla="*/ 37 h 800"/>
                <a:gd name="T2" fmla="*/ 614 w 658"/>
                <a:gd name="T3" fmla="*/ 19 h 800"/>
                <a:gd name="T4" fmla="*/ 587 w 658"/>
                <a:gd name="T5" fmla="*/ 7 h 800"/>
                <a:gd name="T6" fmla="*/ 529 w 658"/>
                <a:gd name="T7" fmla="*/ 0 h 800"/>
                <a:gd name="T8" fmla="*/ 442 w 658"/>
                <a:gd name="T9" fmla="*/ 11 h 800"/>
                <a:gd name="T10" fmla="*/ 337 w 658"/>
                <a:gd name="T11" fmla="*/ 43 h 800"/>
                <a:gd name="T12" fmla="*/ 218 w 658"/>
                <a:gd name="T13" fmla="*/ 95 h 800"/>
                <a:gd name="T14" fmla="*/ 161 w 658"/>
                <a:gd name="T15" fmla="*/ 126 h 800"/>
                <a:gd name="T16" fmla="*/ 146 w 658"/>
                <a:gd name="T17" fmla="*/ 135 h 800"/>
                <a:gd name="T18" fmla="*/ 144 w 658"/>
                <a:gd name="T19" fmla="*/ 142 h 800"/>
                <a:gd name="T20" fmla="*/ 152 w 658"/>
                <a:gd name="T21" fmla="*/ 142 h 800"/>
                <a:gd name="T22" fmla="*/ 181 w 658"/>
                <a:gd name="T23" fmla="*/ 132 h 800"/>
                <a:gd name="T24" fmla="*/ 244 w 658"/>
                <a:gd name="T25" fmla="*/ 104 h 800"/>
                <a:gd name="T26" fmla="*/ 331 w 658"/>
                <a:gd name="T27" fmla="*/ 74 h 800"/>
                <a:gd name="T28" fmla="*/ 407 w 658"/>
                <a:gd name="T29" fmla="*/ 59 h 800"/>
                <a:gd name="T30" fmla="*/ 470 w 658"/>
                <a:gd name="T31" fmla="*/ 59 h 800"/>
                <a:gd name="T32" fmla="*/ 518 w 658"/>
                <a:gd name="T33" fmla="*/ 74 h 800"/>
                <a:gd name="T34" fmla="*/ 541 w 658"/>
                <a:gd name="T35" fmla="*/ 92 h 800"/>
                <a:gd name="T36" fmla="*/ 558 w 658"/>
                <a:gd name="T37" fmla="*/ 121 h 800"/>
                <a:gd name="T38" fmla="*/ 562 w 658"/>
                <a:gd name="T39" fmla="*/ 159 h 800"/>
                <a:gd name="T40" fmla="*/ 554 w 658"/>
                <a:gd name="T41" fmla="*/ 206 h 800"/>
                <a:gd name="T42" fmla="*/ 535 w 658"/>
                <a:gd name="T43" fmla="*/ 258 h 800"/>
                <a:gd name="T44" fmla="*/ 506 w 658"/>
                <a:gd name="T45" fmla="*/ 316 h 800"/>
                <a:gd name="T46" fmla="*/ 436 w 658"/>
                <a:gd name="T47" fmla="*/ 420 h 800"/>
                <a:gd name="T48" fmla="*/ 320 w 658"/>
                <a:gd name="T49" fmla="*/ 551 h 800"/>
                <a:gd name="T50" fmla="*/ 225 w 658"/>
                <a:gd name="T51" fmla="*/ 634 h 800"/>
                <a:gd name="T52" fmla="*/ 173 w 658"/>
                <a:gd name="T53" fmla="*/ 675 h 800"/>
                <a:gd name="T54" fmla="*/ 39 w 658"/>
                <a:gd name="T55" fmla="*/ 767 h 800"/>
                <a:gd name="T56" fmla="*/ 31 w 658"/>
                <a:gd name="T57" fmla="*/ 771 h 800"/>
                <a:gd name="T58" fmla="*/ 2 w 658"/>
                <a:gd name="T59" fmla="*/ 794 h 800"/>
                <a:gd name="T60" fmla="*/ 3 w 658"/>
                <a:gd name="T61" fmla="*/ 799 h 800"/>
                <a:gd name="T62" fmla="*/ 11 w 658"/>
                <a:gd name="T63" fmla="*/ 798 h 800"/>
                <a:gd name="T64" fmla="*/ 38 w 658"/>
                <a:gd name="T65" fmla="*/ 785 h 800"/>
                <a:gd name="T66" fmla="*/ 45 w 658"/>
                <a:gd name="T67" fmla="*/ 780 h 800"/>
                <a:gd name="T68" fmla="*/ 195 w 658"/>
                <a:gd name="T69" fmla="*/ 680 h 800"/>
                <a:gd name="T70" fmla="*/ 301 w 658"/>
                <a:gd name="T71" fmla="*/ 601 h 800"/>
                <a:gd name="T72" fmla="*/ 455 w 658"/>
                <a:gd name="T73" fmla="*/ 461 h 800"/>
                <a:gd name="T74" fmla="*/ 515 w 658"/>
                <a:gd name="T75" fmla="*/ 396 h 800"/>
                <a:gd name="T76" fmla="*/ 585 w 658"/>
                <a:gd name="T77" fmla="*/ 303 h 800"/>
                <a:gd name="T78" fmla="*/ 632 w 658"/>
                <a:gd name="T79" fmla="*/ 216 h 800"/>
                <a:gd name="T80" fmla="*/ 656 w 658"/>
                <a:gd name="T81" fmla="*/ 141 h 800"/>
                <a:gd name="T82" fmla="*/ 657 w 658"/>
                <a:gd name="T83" fmla="*/ 87 h 800"/>
                <a:gd name="T84" fmla="*/ 650 w 658"/>
                <a:gd name="T85" fmla="*/ 60 h 800"/>
                <a:gd name="T86" fmla="*/ 640 w 658"/>
                <a:gd name="T87" fmla="*/ 45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8" h="800">
                  <a:moveTo>
                    <a:pt x="640" y="45"/>
                  </a:moveTo>
                  <a:lnTo>
                    <a:pt x="640" y="45"/>
                  </a:lnTo>
                  <a:lnTo>
                    <a:pt x="635" y="37"/>
                  </a:lnTo>
                  <a:lnTo>
                    <a:pt x="628" y="30"/>
                  </a:lnTo>
                  <a:lnTo>
                    <a:pt x="621" y="24"/>
                  </a:lnTo>
                  <a:lnTo>
                    <a:pt x="614" y="19"/>
                  </a:lnTo>
                  <a:lnTo>
                    <a:pt x="605" y="14"/>
                  </a:lnTo>
                  <a:lnTo>
                    <a:pt x="597" y="11"/>
                  </a:lnTo>
                  <a:lnTo>
                    <a:pt x="587" y="7"/>
                  </a:lnTo>
                  <a:lnTo>
                    <a:pt x="576" y="5"/>
                  </a:lnTo>
                  <a:lnTo>
                    <a:pt x="553" y="1"/>
                  </a:lnTo>
                  <a:lnTo>
                    <a:pt x="529" y="0"/>
                  </a:lnTo>
                  <a:lnTo>
                    <a:pt x="503" y="1"/>
                  </a:lnTo>
                  <a:lnTo>
                    <a:pt x="474" y="5"/>
                  </a:lnTo>
                  <a:lnTo>
                    <a:pt x="442" y="11"/>
                  </a:lnTo>
                  <a:lnTo>
                    <a:pt x="408" y="19"/>
                  </a:lnTo>
                  <a:lnTo>
                    <a:pt x="373" y="30"/>
                  </a:lnTo>
                  <a:lnTo>
                    <a:pt x="337" y="43"/>
                  </a:lnTo>
                  <a:lnTo>
                    <a:pt x="299" y="59"/>
                  </a:lnTo>
                  <a:lnTo>
                    <a:pt x="260" y="76"/>
                  </a:lnTo>
                  <a:lnTo>
                    <a:pt x="218" y="95"/>
                  </a:lnTo>
                  <a:lnTo>
                    <a:pt x="175" y="117"/>
                  </a:lnTo>
                  <a:lnTo>
                    <a:pt x="175" y="117"/>
                  </a:lnTo>
                  <a:lnTo>
                    <a:pt x="161" y="126"/>
                  </a:lnTo>
                  <a:lnTo>
                    <a:pt x="150" y="133"/>
                  </a:lnTo>
                  <a:lnTo>
                    <a:pt x="150" y="133"/>
                  </a:lnTo>
                  <a:lnTo>
                    <a:pt x="146" y="135"/>
                  </a:lnTo>
                  <a:lnTo>
                    <a:pt x="144" y="138"/>
                  </a:lnTo>
                  <a:lnTo>
                    <a:pt x="144" y="140"/>
                  </a:lnTo>
                  <a:lnTo>
                    <a:pt x="144" y="142"/>
                  </a:lnTo>
                  <a:lnTo>
                    <a:pt x="145" y="144"/>
                  </a:lnTo>
                  <a:lnTo>
                    <a:pt x="148" y="144"/>
                  </a:lnTo>
                  <a:lnTo>
                    <a:pt x="152" y="142"/>
                  </a:lnTo>
                  <a:lnTo>
                    <a:pt x="152" y="142"/>
                  </a:lnTo>
                  <a:lnTo>
                    <a:pt x="167" y="138"/>
                  </a:lnTo>
                  <a:lnTo>
                    <a:pt x="181" y="132"/>
                  </a:lnTo>
                  <a:lnTo>
                    <a:pt x="181" y="132"/>
                  </a:lnTo>
                  <a:lnTo>
                    <a:pt x="214" y="116"/>
                  </a:lnTo>
                  <a:lnTo>
                    <a:pt x="244" y="104"/>
                  </a:lnTo>
                  <a:lnTo>
                    <a:pt x="274" y="92"/>
                  </a:lnTo>
                  <a:lnTo>
                    <a:pt x="303" y="82"/>
                  </a:lnTo>
                  <a:lnTo>
                    <a:pt x="331" y="74"/>
                  </a:lnTo>
                  <a:lnTo>
                    <a:pt x="358" y="68"/>
                  </a:lnTo>
                  <a:lnTo>
                    <a:pt x="383" y="63"/>
                  </a:lnTo>
                  <a:lnTo>
                    <a:pt x="407" y="59"/>
                  </a:lnTo>
                  <a:lnTo>
                    <a:pt x="429" y="58"/>
                  </a:lnTo>
                  <a:lnTo>
                    <a:pt x="451" y="58"/>
                  </a:lnTo>
                  <a:lnTo>
                    <a:pt x="470" y="59"/>
                  </a:lnTo>
                  <a:lnTo>
                    <a:pt x="488" y="62"/>
                  </a:lnTo>
                  <a:lnTo>
                    <a:pt x="504" y="66"/>
                  </a:lnTo>
                  <a:lnTo>
                    <a:pt x="518" y="74"/>
                  </a:lnTo>
                  <a:lnTo>
                    <a:pt x="530" y="82"/>
                  </a:lnTo>
                  <a:lnTo>
                    <a:pt x="541" y="92"/>
                  </a:lnTo>
                  <a:lnTo>
                    <a:pt x="541" y="92"/>
                  </a:lnTo>
                  <a:lnTo>
                    <a:pt x="548" y="100"/>
                  </a:lnTo>
                  <a:lnTo>
                    <a:pt x="554" y="110"/>
                  </a:lnTo>
                  <a:lnTo>
                    <a:pt x="558" y="121"/>
                  </a:lnTo>
                  <a:lnTo>
                    <a:pt x="560" y="133"/>
                  </a:lnTo>
                  <a:lnTo>
                    <a:pt x="562" y="146"/>
                  </a:lnTo>
                  <a:lnTo>
                    <a:pt x="562" y="159"/>
                  </a:lnTo>
                  <a:lnTo>
                    <a:pt x="560" y="174"/>
                  </a:lnTo>
                  <a:lnTo>
                    <a:pt x="558" y="190"/>
                  </a:lnTo>
                  <a:lnTo>
                    <a:pt x="554" y="206"/>
                  </a:lnTo>
                  <a:lnTo>
                    <a:pt x="548" y="223"/>
                  </a:lnTo>
                  <a:lnTo>
                    <a:pt x="542" y="240"/>
                  </a:lnTo>
                  <a:lnTo>
                    <a:pt x="535" y="258"/>
                  </a:lnTo>
                  <a:lnTo>
                    <a:pt x="527" y="278"/>
                  </a:lnTo>
                  <a:lnTo>
                    <a:pt x="517" y="297"/>
                  </a:lnTo>
                  <a:lnTo>
                    <a:pt x="506" y="316"/>
                  </a:lnTo>
                  <a:lnTo>
                    <a:pt x="494" y="337"/>
                  </a:lnTo>
                  <a:lnTo>
                    <a:pt x="468" y="378"/>
                  </a:lnTo>
                  <a:lnTo>
                    <a:pt x="436" y="420"/>
                  </a:lnTo>
                  <a:lnTo>
                    <a:pt x="401" y="464"/>
                  </a:lnTo>
                  <a:lnTo>
                    <a:pt x="362" y="507"/>
                  </a:lnTo>
                  <a:lnTo>
                    <a:pt x="320" y="551"/>
                  </a:lnTo>
                  <a:lnTo>
                    <a:pt x="274" y="593"/>
                  </a:lnTo>
                  <a:lnTo>
                    <a:pt x="250" y="613"/>
                  </a:lnTo>
                  <a:lnTo>
                    <a:pt x="225" y="634"/>
                  </a:lnTo>
                  <a:lnTo>
                    <a:pt x="200" y="654"/>
                  </a:lnTo>
                  <a:lnTo>
                    <a:pt x="173" y="675"/>
                  </a:lnTo>
                  <a:lnTo>
                    <a:pt x="173" y="675"/>
                  </a:lnTo>
                  <a:lnTo>
                    <a:pt x="107" y="723"/>
                  </a:lnTo>
                  <a:lnTo>
                    <a:pt x="70" y="747"/>
                  </a:lnTo>
                  <a:lnTo>
                    <a:pt x="39" y="767"/>
                  </a:lnTo>
                  <a:lnTo>
                    <a:pt x="39" y="767"/>
                  </a:lnTo>
                  <a:lnTo>
                    <a:pt x="31" y="771"/>
                  </a:lnTo>
                  <a:lnTo>
                    <a:pt x="31" y="771"/>
                  </a:lnTo>
                  <a:lnTo>
                    <a:pt x="5" y="790"/>
                  </a:lnTo>
                  <a:lnTo>
                    <a:pt x="5" y="790"/>
                  </a:lnTo>
                  <a:lnTo>
                    <a:pt x="2" y="794"/>
                  </a:lnTo>
                  <a:lnTo>
                    <a:pt x="0" y="797"/>
                  </a:lnTo>
                  <a:lnTo>
                    <a:pt x="2" y="798"/>
                  </a:lnTo>
                  <a:lnTo>
                    <a:pt x="3" y="799"/>
                  </a:lnTo>
                  <a:lnTo>
                    <a:pt x="4" y="800"/>
                  </a:lnTo>
                  <a:lnTo>
                    <a:pt x="8" y="800"/>
                  </a:lnTo>
                  <a:lnTo>
                    <a:pt x="11" y="798"/>
                  </a:lnTo>
                  <a:lnTo>
                    <a:pt x="11" y="798"/>
                  </a:lnTo>
                  <a:lnTo>
                    <a:pt x="24" y="792"/>
                  </a:lnTo>
                  <a:lnTo>
                    <a:pt x="38" y="785"/>
                  </a:lnTo>
                  <a:lnTo>
                    <a:pt x="38" y="785"/>
                  </a:lnTo>
                  <a:lnTo>
                    <a:pt x="45" y="780"/>
                  </a:lnTo>
                  <a:lnTo>
                    <a:pt x="45" y="780"/>
                  </a:lnTo>
                  <a:lnTo>
                    <a:pt x="80" y="758"/>
                  </a:lnTo>
                  <a:lnTo>
                    <a:pt x="120" y="732"/>
                  </a:lnTo>
                  <a:lnTo>
                    <a:pt x="195" y="680"/>
                  </a:lnTo>
                  <a:lnTo>
                    <a:pt x="195" y="680"/>
                  </a:lnTo>
                  <a:lnTo>
                    <a:pt x="249" y="641"/>
                  </a:lnTo>
                  <a:lnTo>
                    <a:pt x="301" y="601"/>
                  </a:lnTo>
                  <a:lnTo>
                    <a:pt x="301" y="770"/>
                  </a:lnTo>
                  <a:lnTo>
                    <a:pt x="455" y="770"/>
                  </a:lnTo>
                  <a:lnTo>
                    <a:pt x="455" y="461"/>
                  </a:lnTo>
                  <a:lnTo>
                    <a:pt x="455" y="461"/>
                  </a:lnTo>
                  <a:lnTo>
                    <a:pt x="486" y="429"/>
                  </a:lnTo>
                  <a:lnTo>
                    <a:pt x="515" y="396"/>
                  </a:lnTo>
                  <a:lnTo>
                    <a:pt x="540" y="365"/>
                  </a:lnTo>
                  <a:lnTo>
                    <a:pt x="563" y="333"/>
                  </a:lnTo>
                  <a:lnTo>
                    <a:pt x="585" y="303"/>
                  </a:lnTo>
                  <a:lnTo>
                    <a:pt x="603" y="273"/>
                  </a:lnTo>
                  <a:lnTo>
                    <a:pt x="618" y="244"/>
                  </a:lnTo>
                  <a:lnTo>
                    <a:pt x="632" y="216"/>
                  </a:lnTo>
                  <a:lnTo>
                    <a:pt x="643" y="190"/>
                  </a:lnTo>
                  <a:lnTo>
                    <a:pt x="651" y="164"/>
                  </a:lnTo>
                  <a:lnTo>
                    <a:pt x="656" y="141"/>
                  </a:lnTo>
                  <a:lnTo>
                    <a:pt x="658" y="118"/>
                  </a:lnTo>
                  <a:lnTo>
                    <a:pt x="658" y="98"/>
                  </a:lnTo>
                  <a:lnTo>
                    <a:pt x="657" y="87"/>
                  </a:lnTo>
                  <a:lnTo>
                    <a:pt x="656" y="78"/>
                  </a:lnTo>
                  <a:lnTo>
                    <a:pt x="652" y="69"/>
                  </a:lnTo>
                  <a:lnTo>
                    <a:pt x="650" y="60"/>
                  </a:lnTo>
                  <a:lnTo>
                    <a:pt x="645" y="52"/>
                  </a:lnTo>
                  <a:lnTo>
                    <a:pt x="640" y="45"/>
                  </a:lnTo>
                  <a:lnTo>
                    <a:pt x="64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0" name="Freeform 41">
              <a:extLst>
                <a:ext uri="{FF2B5EF4-FFF2-40B4-BE49-F238E27FC236}">
                  <a16:creationId xmlns:a16="http://schemas.microsoft.com/office/drawing/2014/main" id="{CDE9E1A3-5866-AE48-831C-CAF7C5DA6382}"/>
                </a:ext>
              </a:extLst>
            </p:cNvPr>
            <p:cNvSpPr>
              <a:spLocks/>
            </p:cNvSpPr>
            <p:nvPr/>
          </p:nvSpPr>
          <p:spPr bwMode="auto">
            <a:xfrm>
              <a:off x="1233488" y="814388"/>
              <a:ext cx="819150" cy="649288"/>
            </a:xfrm>
            <a:custGeom>
              <a:avLst/>
              <a:gdLst>
                <a:gd name="T0" fmla="*/ 442 w 1032"/>
                <a:gd name="T1" fmla="*/ 660 h 819"/>
                <a:gd name="T2" fmla="*/ 582 w 1032"/>
                <a:gd name="T3" fmla="*/ 569 h 819"/>
                <a:gd name="T4" fmla="*/ 598 w 1032"/>
                <a:gd name="T5" fmla="*/ 553 h 819"/>
                <a:gd name="T6" fmla="*/ 594 w 1032"/>
                <a:gd name="T7" fmla="*/ 549 h 819"/>
                <a:gd name="T8" fmla="*/ 560 w 1032"/>
                <a:gd name="T9" fmla="*/ 567 h 819"/>
                <a:gd name="T10" fmla="*/ 397 w 1032"/>
                <a:gd name="T11" fmla="*/ 661 h 819"/>
                <a:gd name="T12" fmla="*/ 264 w 1032"/>
                <a:gd name="T13" fmla="*/ 713 h 819"/>
                <a:gd name="T14" fmla="*/ 175 w 1032"/>
                <a:gd name="T15" fmla="*/ 722 h 819"/>
                <a:gd name="T16" fmla="*/ 138 w 1032"/>
                <a:gd name="T17" fmla="*/ 713 h 819"/>
                <a:gd name="T18" fmla="*/ 107 w 1032"/>
                <a:gd name="T19" fmla="*/ 692 h 819"/>
                <a:gd name="T20" fmla="*/ 94 w 1032"/>
                <a:gd name="T21" fmla="*/ 670 h 819"/>
                <a:gd name="T22" fmla="*/ 87 w 1032"/>
                <a:gd name="T23" fmla="*/ 639 h 819"/>
                <a:gd name="T24" fmla="*/ 106 w 1032"/>
                <a:gd name="T25" fmla="*/ 559 h 819"/>
                <a:gd name="T26" fmla="*/ 167 w 1032"/>
                <a:gd name="T27" fmla="*/ 463 h 819"/>
                <a:gd name="T28" fmla="*/ 260 w 1032"/>
                <a:gd name="T29" fmla="*/ 354 h 819"/>
                <a:gd name="T30" fmla="*/ 322 w 1032"/>
                <a:gd name="T31" fmla="*/ 668 h 819"/>
                <a:gd name="T32" fmla="*/ 442 w 1032"/>
                <a:gd name="T33" fmla="*/ 281 h 819"/>
                <a:gd name="T34" fmla="*/ 491 w 1032"/>
                <a:gd name="T35" fmla="*/ 381 h 819"/>
                <a:gd name="T36" fmla="*/ 530 w 1032"/>
                <a:gd name="T37" fmla="*/ 428 h 819"/>
                <a:gd name="T38" fmla="*/ 578 w 1032"/>
                <a:gd name="T39" fmla="*/ 460 h 819"/>
                <a:gd name="T40" fmla="*/ 635 w 1032"/>
                <a:gd name="T41" fmla="*/ 479 h 819"/>
                <a:gd name="T42" fmla="*/ 682 w 1032"/>
                <a:gd name="T43" fmla="*/ 480 h 819"/>
                <a:gd name="T44" fmla="*/ 741 w 1032"/>
                <a:gd name="T45" fmla="*/ 466 h 819"/>
                <a:gd name="T46" fmla="*/ 792 w 1032"/>
                <a:gd name="T47" fmla="*/ 437 h 819"/>
                <a:gd name="T48" fmla="*/ 833 w 1032"/>
                <a:gd name="T49" fmla="*/ 394 h 819"/>
                <a:gd name="T50" fmla="*/ 891 w 1032"/>
                <a:gd name="T51" fmla="*/ 281 h 819"/>
                <a:gd name="T52" fmla="*/ 967 w 1032"/>
                <a:gd name="T53" fmla="*/ 284 h 819"/>
                <a:gd name="T54" fmla="*/ 1029 w 1032"/>
                <a:gd name="T55" fmla="*/ 206 h 819"/>
                <a:gd name="T56" fmla="*/ 1031 w 1032"/>
                <a:gd name="T57" fmla="*/ 188 h 819"/>
                <a:gd name="T58" fmla="*/ 994 w 1032"/>
                <a:gd name="T59" fmla="*/ 139 h 819"/>
                <a:gd name="T60" fmla="*/ 939 w 1032"/>
                <a:gd name="T61" fmla="*/ 110 h 819"/>
                <a:gd name="T62" fmla="*/ 897 w 1032"/>
                <a:gd name="T63" fmla="*/ 104 h 819"/>
                <a:gd name="T64" fmla="*/ 866 w 1032"/>
                <a:gd name="T65" fmla="*/ 108 h 819"/>
                <a:gd name="T66" fmla="*/ 818 w 1032"/>
                <a:gd name="T67" fmla="*/ 127 h 819"/>
                <a:gd name="T68" fmla="*/ 764 w 1032"/>
                <a:gd name="T69" fmla="*/ 186 h 819"/>
                <a:gd name="T70" fmla="*/ 694 w 1032"/>
                <a:gd name="T71" fmla="*/ 332 h 819"/>
                <a:gd name="T72" fmla="*/ 666 w 1032"/>
                <a:gd name="T73" fmla="*/ 344 h 819"/>
                <a:gd name="T74" fmla="*/ 643 w 1032"/>
                <a:gd name="T75" fmla="*/ 336 h 819"/>
                <a:gd name="T76" fmla="*/ 569 w 1032"/>
                <a:gd name="T77" fmla="*/ 186 h 819"/>
                <a:gd name="T78" fmla="*/ 546 w 1032"/>
                <a:gd name="T79" fmla="*/ 153 h 819"/>
                <a:gd name="T80" fmla="*/ 549 w 1032"/>
                <a:gd name="T81" fmla="*/ 99 h 819"/>
                <a:gd name="T82" fmla="*/ 652 w 1032"/>
                <a:gd name="T83" fmla="*/ 28 h 819"/>
                <a:gd name="T84" fmla="*/ 682 w 1032"/>
                <a:gd name="T85" fmla="*/ 6 h 819"/>
                <a:gd name="T86" fmla="*/ 678 w 1032"/>
                <a:gd name="T87" fmla="*/ 0 h 819"/>
                <a:gd name="T88" fmla="*/ 658 w 1032"/>
                <a:gd name="T89" fmla="*/ 8 h 819"/>
                <a:gd name="T90" fmla="*/ 540 w 1032"/>
                <a:gd name="T91" fmla="*/ 80 h 819"/>
                <a:gd name="T92" fmla="*/ 489 w 1032"/>
                <a:gd name="T93" fmla="*/ 114 h 819"/>
                <a:gd name="T94" fmla="*/ 436 w 1032"/>
                <a:gd name="T95" fmla="*/ 104 h 819"/>
                <a:gd name="T96" fmla="*/ 391 w 1032"/>
                <a:gd name="T97" fmla="*/ 111 h 819"/>
                <a:gd name="T98" fmla="*/ 342 w 1032"/>
                <a:gd name="T99" fmla="*/ 138 h 819"/>
                <a:gd name="T100" fmla="*/ 305 w 1032"/>
                <a:gd name="T101" fmla="*/ 182 h 819"/>
                <a:gd name="T102" fmla="*/ 289 w 1032"/>
                <a:gd name="T103" fmla="*/ 237 h 819"/>
                <a:gd name="T104" fmla="*/ 249 w 1032"/>
                <a:gd name="T105" fmla="*/ 308 h 819"/>
                <a:gd name="T106" fmla="*/ 116 w 1032"/>
                <a:gd name="T107" fmla="*/ 451 h 819"/>
                <a:gd name="T108" fmla="*/ 31 w 1032"/>
                <a:gd name="T109" fmla="*/ 580 h 819"/>
                <a:gd name="T110" fmla="*/ 2 w 1032"/>
                <a:gd name="T111" fmla="*/ 662 h 819"/>
                <a:gd name="T112" fmla="*/ 1 w 1032"/>
                <a:gd name="T113" fmla="*/ 708 h 819"/>
                <a:gd name="T114" fmla="*/ 16 w 1032"/>
                <a:gd name="T115" fmla="*/ 745 h 819"/>
                <a:gd name="T116" fmla="*/ 46 w 1032"/>
                <a:gd name="T117" fmla="*/ 772 h 819"/>
                <a:gd name="T118" fmla="*/ 104 w 1032"/>
                <a:gd name="T119" fmla="*/ 786 h 819"/>
                <a:gd name="T120" fmla="*/ 179 w 1032"/>
                <a:gd name="T121" fmla="*/ 777 h 819"/>
                <a:gd name="T122" fmla="*/ 289 w 1032"/>
                <a:gd name="T123" fmla="*/ 73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2" h="819">
                  <a:moveTo>
                    <a:pt x="289" y="819"/>
                  </a:moveTo>
                  <a:lnTo>
                    <a:pt x="442" y="819"/>
                  </a:lnTo>
                  <a:lnTo>
                    <a:pt x="442" y="660"/>
                  </a:lnTo>
                  <a:lnTo>
                    <a:pt x="442" y="660"/>
                  </a:lnTo>
                  <a:lnTo>
                    <a:pt x="506" y="620"/>
                  </a:lnTo>
                  <a:lnTo>
                    <a:pt x="569" y="579"/>
                  </a:lnTo>
                  <a:lnTo>
                    <a:pt x="569" y="579"/>
                  </a:lnTo>
                  <a:lnTo>
                    <a:pt x="582" y="569"/>
                  </a:lnTo>
                  <a:lnTo>
                    <a:pt x="593" y="559"/>
                  </a:lnTo>
                  <a:lnTo>
                    <a:pt x="593" y="559"/>
                  </a:lnTo>
                  <a:lnTo>
                    <a:pt x="596" y="557"/>
                  </a:lnTo>
                  <a:lnTo>
                    <a:pt x="598" y="553"/>
                  </a:lnTo>
                  <a:lnTo>
                    <a:pt x="598" y="551"/>
                  </a:lnTo>
                  <a:lnTo>
                    <a:pt x="598" y="550"/>
                  </a:lnTo>
                  <a:lnTo>
                    <a:pt x="595" y="549"/>
                  </a:lnTo>
                  <a:lnTo>
                    <a:pt x="594" y="549"/>
                  </a:lnTo>
                  <a:lnTo>
                    <a:pt x="588" y="550"/>
                  </a:lnTo>
                  <a:lnTo>
                    <a:pt x="588" y="550"/>
                  </a:lnTo>
                  <a:lnTo>
                    <a:pt x="560" y="567"/>
                  </a:lnTo>
                  <a:lnTo>
                    <a:pt x="560" y="567"/>
                  </a:lnTo>
                  <a:lnTo>
                    <a:pt x="517" y="593"/>
                  </a:lnTo>
                  <a:lnTo>
                    <a:pt x="474" y="619"/>
                  </a:lnTo>
                  <a:lnTo>
                    <a:pt x="435" y="640"/>
                  </a:lnTo>
                  <a:lnTo>
                    <a:pt x="397" y="661"/>
                  </a:lnTo>
                  <a:lnTo>
                    <a:pt x="361" y="678"/>
                  </a:lnTo>
                  <a:lnTo>
                    <a:pt x="326" y="692"/>
                  </a:lnTo>
                  <a:lnTo>
                    <a:pt x="295" y="703"/>
                  </a:lnTo>
                  <a:lnTo>
                    <a:pt x="264" y="713"/>
                  </a:lnTo>
                  <a:lnTo>
                    <a:pt x="237" y="719"/>
                  </a:lnTo>
                  <a:lnTo>
                    <a:pt x="210" y="722"/>
                  </a:lnTo>
                  <a:lnTo>
                    <a:pt x="187" y="724"/>
                  </a:lnTo>
                  <a:lnTo>
                    <a:pt x="175" y="722"/>
                  </a:lnTo>
                  <a:lnTo>
                    <a:pt x="165" y="721"/>
                  </a:lnTo>
                  <a:lnTo>
                    <a:pt x="156" y="720"/>
                  </a:lnTo>
                  <a:lnTo>
                    <a:pt x="146" y="716"/>
                  </a:lnTo>
                  <a:lnTo>
                    <a:pt x="138" y="713"/>
                  </a:lnTo>
                  <a:lnTo>
                    <a:pt x="129" y="709"/>
                  </a:lnTo>
                  <a:lnTo>
                    <a:pt x="121" y="704"/>
                  </a:lnTo>
                  <a:lnTo>
                    <a:pt x="115" y="698"/>
                  </a:lnTo>
                  <a:lnTo>
                    <a:pt x="107" y="692"/>
                  </a:lnTo>
                  <a:lnTo>
                    <a:pt x="101" y="685"/>
                  </a:lnTo>
                  <a:lnTo>
                    <a:pt x="101" y="685"/>
                  </a:lnTo>
                  <a:lnTo>
                    <a:pt x="98" y="678"/>
                  </a:lnTo>
                  <a:lnTo>
                    <a:pt x="94" y="670"/>
                  </a:lnTo>
                  <a:lnTo>
                    <a:pt x="91" y="663"/>
                  </a:lnTo>
                  <a:lnTo>
                    <a:pt x="89" y="655"/>
                  </a:lnTo>
                  <a:lnTo>
                    <a:pt x="87" y="648"/>
                  </a:lnTo>
                  <a:lnTo>
                    <a:pt x="87" y="639"/>
                  </a:lnTo>
                  <a:lnTo>
                    <a:pt x="88" y="621"/>
                  </a:lnTo>
                  <a:lnTo>
                    <a:pt x="92" y="602"/>
                  </a:lnTo>
                  <a:lnTo>
                    <a:pt x="98" y="581"/>
                  </a:lnTo>
                  <a:lnTo>
                    <a:pt x="106" y="559"/>
                  </a:lnTo>
                  <a:lnTo>
                    <a:pt x="118" y="536"/>
                  </a:lnTo>
                  <a:lnTo>
                    <a:pt x="132" y="512"/>
                  </a:lnTo>
                  <a:lnTo>
                    <a:pt x="148" y="488"/>
                  </a:lnTo>
                  <a:lnTo>
                    <a:pt x="167" y="463"/>
                  </a:lnTo>
                  <a:lnTo>
                    <a:pt x="187" y="436"/>
                  </a:lnTo>
                  <a:lnTo>
                    <a:pt x="210" y="410"/>
                  </a:lnTo>
                  <a:lnTo>
                    <a:pt x="234" y="383"/>
                  </a:lnTo>
                  <a:lnTo>
                    <a:pt x="260" y="354"/>
                  </a:lnTo>
                  <a:lnTo>
                    <a:pt x="289" y="326"/>
                  </a:lnTo>
                  <a:lnTo>
                    <a:pt x="289" y="681"/>
                  </a:lnTo>
                  <a:lnTo>
                    <a:pt x="289" y="681"/>
                  </a:lnTo>
                  <a:lnTo>
                    <a:pt x="322" y="668"/>
                  </a:lnTo>
                  <a:lnTo>
                    <a:pt x="359" y="652"/>
                  </a:lnTo>
                  <a:lnTo>
                    <a:pt x="400" y="633"/>
                  </a:lnTo>
                  <a:lnTo>
                    <a:pt x="442" y="610"/>
                  </a:lnTo>
                  <a:lnTo>
                    <a:pt x="442" y="281"/>
                  </a:lnTo>
                  <a:lnTo>
                    <a:pt x="476" y="353"/>
                  </a:lnTo>
                  <a:lnTo>
                    <a:pt x="476" y="353"/>
                  </a:lnTo>
                  <a:lnTo>
                    <a:pt x="483" y="367"/>
                  </a:lnTo>
                  <a:lnTo>
                    <a:pt x="491" y="381"/>
                  </a:lnTo>
                  <a:lnTo>
                    <a:pt x="500" y="394"/>
                  </a:lnTo>
                  <a:lnTo>
                    <a:pt x="509" y="406"/>
                  </a:lnTo>
                  <a:lnTo>
                    <a:pt x="519" y="418"/>
                  </a:lnTo>
                  <a:lnTo>
                    <a:pt x="530" y="428"/>
                  </a:lnTo>
                  <a:lnTo>
                    <a:pt x="541" y="437"/>
                  </a:lnTo>
                  <a:lnTo>
                    <a:pt x="553" y="446"/>
                  </a:lnTo>
                  <a:lnTo>
                    <a:pt x="565" y="454"/>
                  </a:lnTo>
                  <a:lnTo>
                    <a:pt x="578" y="460"/>
                  </a:lnTo>
                  <a:lnTo>
                    <a:pt x="592" y="466"/>
                  </a:lnTo>
                  <a:lnTo>
                    <a:pt x="606" y="471"/>
                  </a:lnTo>
                  <a:lnTo>
                    <a:pt x="621" y="475"/>
                  </a:lnTo>
                  <a:lnTo>
                    <a:pt x="635" y="479"/>
                  </a:lnTo>
                  <a:lnTo>
                    <a:pt x="651" y="480"/>
                  </a:lnTo>
                  <a:lnTo>
                    <a:pt x="666" y="480"/>
                  </a:lnTo>
                  <a:lnTo>
                    <a:pt x="666" y="480"/>
                  </a:lnTo>
                  <a:lnTo>
                    <a:pt x="682" y="480"/>
                  </a:lnTo>
                  <a:lnTo>
                    <a:pt x="698" y="479"/>
                  </a:lnTo>
                  <a:lnTo>
                    <a:pt x="712" y="475"/>
                  </a:lnTo>
                  <a:lnTo>
                    <a:pt x="727" y="471"/>
                  </a:lnTo>
                  <a:lnTo>
                    <a:pt x="741" y="466"/>
                  </a:lnTo>
                  <a:lnTo>
                    <a:pt x="755" y="460"/>
                  </a:lnTo>
                  <a:lnTo>
                    <a:pt x="768" y="454"/>
                  </a:lnTo>
                  <a:lnTo>
                    <a:pt x="780" y="446"/>
                  </a:lnTo>
                  <a:lnTo>
                    <a:pt x="792" y="437"/>
                  </a:lnTo>
                  <a:lnTo>
                    <a:pt x="803" y="428"/>
                  </a:lnTo>
                  <a:lnTo>
                    <a:pt x="814" y="418"/>
                  </a:lnTo>
                  <a:lnTo>
                    <a:pt x="823" y="406"/>
                  </a:lnTo>
                  <a:lnTo>
                    <a:pt x="833" y="394"/>
                  </a:lnTo>
                  <a:lnTo>
                    <a:pt x="841" y="381"/>
                  </a:lnTo>
                  <a:lnTo>
                    <a:pt x="850" y="367"/>
                  </a:lnTo>
                  <a:lnTo>
                    <a:pt x="857" y="353"/>
                  </a:lnTo>
                  <a:lnTo>
                    <a:pt x="891" y="281"/>
                  </a:lnTo>
                  <a:lnTo>
                    <a:pt x="891" y="365"/>
                  </a:lnTo>
                  <a:lnTo>
                    <a:pt x="891" y="365"/>
                  </a:lnTo>
                  <a:lnTo>
                    <a:pt x="931" y="324"/>
                  </a:lnTo>
                  <a:lnTo>
                    <a:pt x="967" y="284"/>
                  </a:lnTo>
                  <a:lnTo>
                    <a:pt x="1000" y="246"/>
                  </a:lnTo>
                  <a:lnTo>
                    <a:pt x="1015" y="225"/>
                  </a:lnTo>
                  <a:lnTo>
                    <a:pt x="1029" y="206"/>
                  </a:lnTo>
                  <a:lnTo>
                    <a:pt x="1029" y="206"/>
                  </a:lnTo>
                  <a:lnTo>
                    <a:pt x="1031" y="201"/>
                  </a:lnTo>
                  <a:lnTo>
                    <a:pt x="1032" y="197"/>
                  </a:lnTo>
                  <a:lnTo>
                    <a:pt x="1032" y="192"/>
                  </a:lnTo>
                  <a:lnTo>
                    <a:pt x="1031" y="188"/>
                  </a:lnTo>
                  <a:lnTo>
                    <a:pt x="1031" y="188"/>
                  </a:lnTo>
                  <a:lnTo>
                    <a:pt x="1020" y="171"/>
                  </a:lnTo>
                  <a:lnTo>
                    <a:pt x="1008" y="154"/>
                  </a:lnTo>
                  <a:lnTo>
                    <a:pt x="994" y="139"/>
                  </a:lnTo>
                  <a:lnTo>
                    <a:pt x="977" y="127"/>
                  </a:lnTo>
                  <a:lnTo>
                    <a:pt x="959" y="118"/>
                  </a:lnTo>
                  <a:lnTo>
                    <a:pt x="950" y="114"/>
                  </a:lnTo>
                  <a:lnTo>
                    <a:pt x="939" y="110"/>
                  </a:lnTo>
                  <a:lnTo>
                    <a:pt x="930" y="108"/>
                  </a:lnTo>
                  <a:lnTo>
                    <a:pt x="919" y="105"/>
                  </a:lnTo>
                  <a:lnTo>
                    <a:pt x="908" y="104"/>
                  </a:lnTo>
                  <a:lnTo>
                    <a:pt x="897" y="104"/>
                  </a:lnTo>
                  <a:lnTo>
                    <a:pt x="897" y="104"/>
                  </a:lnTo>
                  <a:lnTo>
                    <a:pt x="886" y="104"/>
                  </a:lnTo>
                  <a:lnTo>
                    <a:pt x="876" y="105"/>
                  </a:lnTo>
                  <a:lnTo>
                    <a:pt x="866" y="108"/>
                  </a:lnTo>
                  <a:lnTo>
                    <a:pt x="856" y="110"/>
                  </a:lnTo>
                  <a:lnTo>
                    <a:pt x="845" y="114"/>
                  </a:lnTo>
                  <a:lnTo>
                    <a:pt x="837" y="118"/>
                  </a:lnTo>
                  <a:lnTo>
                    <a:pt x="818" y="127"/>
                  </a:lnTo>
                  <a:lnTo>
                    <a:pt x="802" y="139"/>
                  </a:lnTo>
                  <a:lnTo>
                    <a:pt x="787" y="154"/>
                  </a:lnTo>
                  <a:lnTo>
                    <a:pt x="775" y="169"/>
                  </a:lnTo>
                  <a:lnTo>
                    <a:pt x="764" y="186"/>
                  </a:lnTo>
                  <a:lnTo>
                    <a:pt x="700" y="324"/>
                  </a:lnTo>
                  <a:lnTo>
                    <a:pt x="700" y="324"/>
                  </a:lnTo>
                  <a:lnTo>
                    <a:pt x="697" y="329"/>
                  </a:lnTo>
                  <a:lnTo>
                    <a:pt x="694" y="332"/>
                  </a:lnTo>
                  <a:lnTo>
                    <a:pt x="691" y="336"/>
                  </a:lnTo>
                  <a:lnTo>
                    <a:pt x="686" y="340"/>
                  </a:lnTo>
                  <a:lnTo>
                    <a:pt x="677" y="343"/>
                  </a:lnTo>
                  <a:lnTo>
                    <a:pt x="666" y="344"/>
                  </a:lnTo>
                  <a:lnTo>
                    <a:pt x="666" y="344"/>
                  </a:lnTo>
                  <a:lnTo>
                    <a:pt x="657" y="343"/>
                  </a:lnTo>
                  <a:lnTo>
                    <a:pt x="647" y="340"/>
                  </a:lnTo>
                  <a:lnTo>
                    <a:pt x="643" y="336"/>
                  </a:lnTo>
                  <a:lnTo>
                    <a:pt x="639" y="332"/>
                  </a:lnTo>
                  <a:lnTo>
                    <a:pt x="636" y="329"/>
                  </a:lnTo>
                  <a:lnTo>
                    <a:pt x="634" y="324"/>
                  </a:lnTo>
                  <a:lnTo>
                    <a:pt x="569" y="186"/>
                  </a:lnTo>
                  <a:lnTo>
                    <a:pt x="569" y="186"/>
                  </a:lnTo>
                  <a:lnTo>
                    <a:pt x="564" y="178"/>
                  </a:lnTo>
                  <a:lnTo>
                    <a:pt x="558" y="169"/>
                  </a:lnTo>
                  <a:lnTo>
                    <a:pt x="546" y="153"/>
                  </a:lnTo>
                  <a:lnTo>
                    <a:pt x="530" y="139"/>
                  </a:lnTo>
                  <a:lnTo>
                    <a:pt x="514" y="127"/>
                  </a:lnTo>
                  <a:lnTo>
                    <a:pt x="514" y="127"/>
                  </a:lnTo>
                  <a:lnTo>
                    <a:pt x="549" y="99"/>
                  </a:lnTo>
                  <a:lnTo>
                    <a:pt x="583" y="74"/>
                  </a:lnTo>
                  <a:lnTo>
                    <a:pt x="618" y="50"/>
                  </a:lnTo>
                  <a:lnTo>
                    <a:pt x="652" y="28"/>
                  </a:lnTo>
                  <a:lnTo>
                    <a:pt x="652" y="28"/>
                  </a:lnTo>
                  <a:lnTo>
                    <a:pt x="666" y="19"/>
                  </a:lnTo>
                  <a:lnTo>
                    <a:pt x="678" y="10"/>
                  </a:lnTo>
                  <a:lnTo>
                    <a:pt x="678" y="10"/>
                  </a:lnTo>
                  <a:lnTo>
                    <a:pt x="682" y="6"/>
                  </a:lnTo>
                  <a:lnTo>
                    <a:pt x="682" y="4"/>
                  </a:lnTo>
                  <a:lnTo>
                    <a:pt x="682" y="2"/>
                  </a:lnTo>
                  <a:lnTo>
                    <a:pt x="681" y="0"/>
                  </a:lnTo>
                  <a:lnTo>
                    <a:pt x="678" y="0"/>
                  </a:lnTo>
                  <a:lnTo>
                    <a:pt x="675" y="0"/>
                  </a:lnTo>
                  <a:lnTo>
                    <a:pt x="671" y="2"/>
                  </a:lnTo>
                  <a:lnTo>
                    <a:pt x="671" y="2"/>
                  </a:lnTo>
                  <a:lnTo>
                    <a:pt x="658" y="8"/>
                  </a:lnTo>
                  <a:lnTo>
                    <a:pt x="643" y="16"/>
                  </a:lnTo>
                  <a:lnTo>
                    <a:pt x="643" y="16"/>
                  </a:lnTo>
                  <a:lnTo>
                    <a:pt x="575" y="58"/>
                  </a:lnTo>
                  <a:lnTo>
                    <a:pt x="540" y="80"/>
                  </a:lnTo>
                  <a:lnTo>
                    <a:pt x="506" y="103"/>
                  </a:lnTo>
                  <a:lnTo>
                    <a:pt x="506" y="103"/>
                  </a:lnTo>
                  <a:lnTo>
                    <a:pt x="489" y="114"/>
                  </a:lnTo>
                  <a:lnTo>
                    <a:pt x="489" y="114"/>
                  </a:lnTo>
                  <a:lnTo>
                    <a:pt x="477" y="110"/>
                  </a:lnTo>
                  <a:lnTo>
                    <a:pt x="464" y="107"/>
                  </a:lnTo>
                  <a:lnTo>
                    <a:pt x="450" y="105"/>
                  </a:lnTo>
                  <a:lnTo>
                    <a:pt x="436" y="104"/>
                  </a:lnTo>
                  <a:lnTo>
                    <a:pt x="436" y="104"/>
                  </a:lnTo>
                  <a:lnTo>
                    <a:pt x="420" y="105"/>
                  </a:lnTo>
                  <a:lnTo>
                    <a:pt x="406" y="108"/>
                  </a:lnTo>
                  <a:lnTo>
                    <a:pt x="391" y="111"/>
                  </a:lnTo>
                  <a:lnTo>
                    <a:pt x="378" y="116"/>
                  </a:lnTo>
                  <a:lnTo>
                    <a:pt x="366" y="122"/>
                  </a:lnTo>
                  <a:lnTo>
                    <a:pt x="353" y="130"/>
                  </a:lnTo>
                  <a:lnTo>
                    <a:pt x="342" y="138"/>
                  </a:lnTo>
                  <a:lnTo>
                    <a:pt x="331" y="148"/>
                  </a:lnTo>
                  <a:lnTo>
                    <a:pt x="321" y="159"/>
                  </a:lnTo>
                  <a:lnTo>
                    <a:pt x="313" y="169"/>
                  </a:lnTo>
                  <a:lnTo>
                    <a:pt x="305" y="182"/>
                  </a:lnTo>
                  <a:lnTo>
                    <a:pt x="299" y="195"/>
                  </a:lnTo>
                  <a:lnTo>
                    <a:pt x="295" y="208"/>
                  </a:lnTo>
                  <a:lnTo>
                    <a:pt x="291" y="223"/>
                  </a:lnTo>
                  <a:lnTo>
                    <a:pt x="289" y="237"/>
                  </a:lnTo>
                  <a:lnTo>
                    <a:pt x="289" y="252"/>
                  </a:lnTo>
                  <a:lnTo>
                    <a:pt x="289" y="272"/>
                  </a:lnTo>
                  <a:lnTo>
                    <a:pt x="289" y="272"/>
                  </a:lnTo>
                  <a:lnTo>
                    <a:pt x="249" y="308"/>
                  </a:lnTo>
                  <a:lnTo>
                    <a:pt x="211" y="344"/>
                  </a:lnTo>
                  <a:lnTo>
                    <a:pt x="176" y="381"/>
                  </a:lnTo>
                  <a:lnTo>
                    <a:pt x="145" y="416"/>
                  </a:lnTo>
                  <a:lnTo>
                    <a:pt x="116" y="451"/>
                  </a:lnTo>
                  <a:lnTo>
                    <a:pt x="91" y="485"/>
                  </a:lnTo>
                  <a:lnTo>
                    <a:pt x="68" y="517"/>
                  </a:lnTo>
                  <a:lnTo>
                    <a:pt x="47" y="550"/>
                  </a:lnTo>
                  <a:lnTo>
                    <a:pt x="31" y="580"/>
                  </a:lnTo>
                  <a:lnTo>
                    <a:pt x="18" y="609"/>
                  </a:lnTo>
                  <a:lnTo>
                    <a:pt x="8" y="637"/>
                  </a:lnTo>
                  <a:lnTo>
                    <a:pt x="5" y="650"/>
                  </a:lnTo>
                  <a:lnTo>
                    <a:pt x="2" y="662"/>
                  </a:lnTo>
                  <a:lnTo>
                    <a:pt x="0" y="674"/>
                  </a:lnTo>
                  <a:lnTo>
                    <a:pt x="0" y="686"/>
                  </a:lnTo>
                  <a:lnTo>
                    <a:pt x="0" y="697"/>
                  </a:lnTo>
                  <a:lnTo>
                    <a:pt x="1" y="708"/>
                  </a:lnTo>
                  <a:lnTo>
                    <a:pt x="4" y="718"/>
                  </a:lnTo>
                  <a:lnTo>
                    <a:pt x="6" y="727"/>
                  </a:lnTo>
                  <a:lnTo>
                    <a:pt x="11" y="737"/>
                  </a:lnTo>
                  <a:lnTo>
                    <a:pt x="16" y="745"/>
                  </a:lnTo>
                  <a:lnTo>
                    <a:pt x="16" y="745"/>
                  </a:lnTo>
                  <a:lnTo>
                    <a:pt x="24" y="756"/>
                  </a:lnTo>
                  <a:lnTo>
                    <a:pt x="35" y="765"/>
                  </a:lnTo>
                  <a:lnTo>
                    <a:pt x="46" y="772"/>
                  </a:lnTo>
                  <a:lnTo>
                    <a:pt x="59" y="778"/>
                  </a:lnTo>
                  <a:lnTo>
                    <a:pt x="72" y="783"/>
                  </a:lnTo>
                  <a:lnTo>
                    <a:pt x="88" y="785"/>
                  </a:lnTo>
                  <a:lnTo>
                    <a:pt x="104" y="786"/>
                  </a:lnTo>
                  <a:lnTo>
                    <a:pt x="122" y="786"/>
                  </a:lnTo>
                  <a:lnTo>
                    <a:pt x="140" y="784"/>
                  </a:lnTo>
                  <a:lnTo>
                    <a:pt x="158" y="782"/>
                  </a:lnTo>
                  <a:lnTo>
                    <a:pt x="179" y="777"/>
                  </a:lnTo>
                  <a:lnTo>
                    <a:pt x="199" y="772"/>
                  </a:lnTo>
                  <a:lnTo>
                    <a:pt x="220" y="765"/>
                  </a:lnTo>
                  <a:lnTo>
                    <a:pt x="243" y="757"/>
                  </a:lnTo>
                  <a:lnTo>
                    <a:pt x="289" y="739"/>
                  </a:lnTo>
                  <a:lnTo>
                    <a:pt x="289" y="8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1" name="Freeform 42">
              <a:extLst>
                <a:ext uri="{FF2B5EF4-FFF2-40B4-BE49-F238E27FC236}">
                  <a16:creationId xmlns:a16="http://schemas.microsoft.com/office/drawing/2014/main" id="{671B3B3E-DF7B-9F4D-89BB-6A75B82C225D}"/>
                </a:ext>
              </a:extLst>
            </p:cNvPr>
            <p:cNvSpPr>
              <a:spLocks noEditPoints="1"/>
            </p:cNvSpPr>
            <p:nvPr/>
          </p:nvSpPr>
          <p:spPr bwMode="auto">
            <a:xfrm>
              <a:off x="4046538" y="938213"/>
              <a:ext cx="69850" cy="68263"/>
            </a:xfrm>
            <a:custGeom>
              <a:avLst/>
              <a:gdLst>
                <a:gd name="T0" fmla="*/ 0 w 87"/>
                <a:gd name="T1" fmla="*/ 44 h 87"/>
                <a:gd name="T2" fmla="*/ 4 w 87"/>
                <a:gd name="T3" fmla="*/ 27 h 87"/>
                <a:gd name="T4" fmla="*/ 14 w 87"/>
                <a:gd name="T5" fmla="*/ 12 h 87"/>
                <a:gd name="T6" fmla="*/ 27 w 87"/>
                <a:gd name="T7" fmla="*/ 4 h 87"/>
                <a:gd name="T8" fmla="*/ 44 w 87"/>
                <a:gd name="T9" fmla="*/ 0 h 87"/>
                <a:gd name="T10" fmla="*/ 52 w 87"/>
                <a:gd name="T11" fmla="*/ 0 h 87"/>
                <a:gd name="T12" fmla="*/ 68 w 87"/>
                <a:gd name="T13" fmla="*/ 7 h 87"/>
                <a:gd name="T14" fmla="*/ 80 w 87"/>
                <a:gd name="T15" fmla="*/ 19 h 87"/>
                <a:gd name="T16" fmla="*/ 86 w 87"/>
                <a:gd name="T17" fmla="*/ 35 h 87"/>
                <a:gd name="T18" fmla="*/ 87 w 87"/>
                <a:gd name="T19" fmla="*/ 44 h 87"/>
                <a:gd name="T20" fmla="*/ 84 w 87"/>
                <a:gd name="T21" fmla="*/ 61 h 87"/>
                <a:gd name="T22" fmla="*/ 75 w 87"/>
                <a:gd name="T23" fmla="*/ 74 h 87"/>
                <a:gd name="T24" fmla="*/ 61 w 87"/>
                <a:gd name="T25" fmla="*/ 83 h 87"/>
                <a:gd name="T26" fmla="*/ 44 w 87"/>
                <a:gd name="T27" fmla="*/ 87 h 87"/>
                <a:gd name="T28" fmla="*/ 35 w 87"/>
                <a:gd name="T29" fmla="*/ 86 h 87"/>
                <a:gd name="T30" fmla="*/ 20 w 87"/>
                <a:gd name="T31" fmla="*/ 80 h 87"/>
                <a:gd name="T32" fmla="*/ 8 w 87"/>
                <a:gd name="T33" fmla="*/ 68 h 87"/>
                <a:gd name="T34" fmla="*/ 2 w 87"/>
                <a:gd name="T35" fmla="*/ 52 h 87"/>
                <a:gd name="T36" fmla="*/ 0 w 87"/>
                <a:gd name="T37" fmla="*/ 44 h 87"/>
                <a:gd name="T38" fmla="*/ 76 w 87"/>
                <a:gd name="T39" fmla="*/ 44 h 87"/>
                <a:gd name="T40" fmla="*/ 74 w 87"/>
                <a:gd name="T41" fmla="*/ 29 h 87"/>
                <a:gd name="T42" fmla="*/ 67 w 87"/>
                <a:gd name="T43" fmla="*/ 18 h 87"/>
                <a:gd name="T44" fmla="*/ 57 w 87"/>
                <a:gd name="T45" fmla="*/ 11 h 87"/>
                <a:gd name="T46" fmla="*/ 44 w 87"/>
                <a:gd name="T47" fmla="*/ 9 h 87"/>
                <a:gd name="T48" fmla="*/ 38 w 87"/>
                <a:gd name="T49" fmla="*/ 9 h 87"/>
                <a:gd name="T50" fmla="*/ 26 w 87"/>
                <a:gd name="T51" fmla="*/ 13 h 87"/>
                <a:gd name="T52" fmla="*/ 16 w 87"/>
                <a:gd name="T53" fmla="*/ 23 h 87"/>
                <a:gd name="T54" fmla="*/ 11 w 87"/>
                <a:gd name="T55" fmla="*/ 36 h 87"/>
                <a:gd name="T56" fmla="*/ 11 w 87"/>
                <a:gd name="T57" fmla="*/ 44 h 87"/>
                <a:gd name="T58" fmla="*/ 14 w 87"/>
                <a:gd name="T59" fmla="*/ 57 h 87"/>
                <a:gd name="T60" fmla="*/ 21 w 87"/>
                <a:gd name="T61" fmla="*/ 69 h 87"/>
                <a:gd name="T62" fmla="*/ 31 w 87"/>
                <a:gd name="T63" fmla="*/ 76 h 87"/>
                <a:gd name="T64" fmla="*/ 44 w 87"/>
                <a:gd name="T65" fmla="*/ 79 h 87"/>
                <a:gd name="T66" fmla="*/ 51 w 87"/>
                <a:gd name="T67" fmla="*/ 77 h 87"/>
                <a:gd name="T68" fmla="*/ 62 w 87"/>
                <a:gd name="T69" fmla="*/ 73 h 87"/>
                <a:gd name="T70" fmla="*/ 72 w 87"/>
                <a:gd name="T71" fmla="*/ 63 h 87"/>
                <a:gd name="T72" fmla="*/ 76 w 87"/>
                <a:gd name="T73" fmla="*/ 51 h 87"/>
                <a:gd name="T74" fmla="*/ 76 w 87"/>
                <a:gd name="T75" fmla="*/ 44 h 87"/>
                <a:gd name="T76" fmla="*/ 45 w 87"/>
                <a:gd name="T77" fmla="*/ 18 h 87"/>
                <a:gd name="T78" fmla="*/ 53 w 87"/>
                <a:gd name="T79" fmla="*/ 19 h 87"/>
                <a:gd name="T80" fmla="*/ 61 w 87"/>
                <a:gd name="T81" fmla="*/ 24 h 87"/>
                <a:gd name="T82" fmla="*/ 63 w 87"/>
                <a:gd name="T83" fmla="*/ 33 h 87"/>
                <a:gd name="T84" fmla="*/ 63 w 87"/>
                <a:gd name="T85" fmla="*/ 39 h 87"/>
                <a:gd name="T86" fmla="*/ 56 w 87"/>
                <a:gd name="T87" fmla="*/ 45 h 87"/>
                <a:gd name="T88" fmla="*/ 64 w 87"/>
                <a:gd name="T89" fmla="*/ 68 h 87"/>
                <a:gd name="T90" fmla="*/ 41 w 87"/>
                <a:gd name="T91" fmla="*/ 47 h 87"/>
                <a:gd name="T92" fmla="*/ 37 w 87"/>
                <a:gd name="T93" fmla="*/ 68 h 87"/>
                <a:gd name="T94" fmla="*/ 27 w 87"/>
                <a:gd name="T95" fmla="*/ 18 h 87"/>
                <a:gd name="T96" fmla="*/ 44 w 87"/>
                <a:gd name="T97" fmla="*/ 40 h 87"/>
                <a:gd name="T98" fmla="*/ 49 w 87"/>
                <a:gd name="T99" fmla="*/ 40 h 87"/>
                <a:gd name="T100" fmla="*/ 53 w 87"/>
                <a:gd name="T101" fmla="*/ 36 h 87"/>
                <a:gd name="T102" fmla="*/ 55 w 87"/>
                <a:gd name="T103" fmla="*/ 33 h 87"/>
                <a:gd name="T104" fmla="*/ 51 w 87"/>
                <a:gd name="T105" fmla="*/ 27 h 87"/>
                <a:gd name="T106" fmla="*/ 45 w 87"/>
                <a:gd name="T107" fmla="*/ 26 h 87"/>
                <a:gd name="T108" fmla="*/ 37 w 87"/>
                <a:gd name="T109" fmla="*/ 4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 h="87">
                  <a:moveTo>
                    <a:pt x="0" y="44"/>
                  </a:moveTo>
                  <a:lnTo>
                    <a:pt x="0" y="44"/>
                  </a:lnTo>
                  <a:lnTo>
                    <a:pt x="2" y="35"/>
                  </a:lnTo>
                  <a:lnTo>
                    <a:pt x="4" y="27"/>
                  </a:lnTo>
                  <a:lnTo>
                    <a:pt x="8" y="19"/>
                  </a:lnTo>
                  <a:lnTo>
                    <a:pt x="14" y="12"/>
                  </a:lnTo>
                  <a:lnTo>
                    <a:pt x="20" y="7"/>
                  </a:lnTo>
                  <a:lnTo>
                    <a:pt x="27" y="4"/>
                  </a:lnTo>
                  <a:lnTo>
                    <a:pt x="35" y="0"/>
                  </a:lnTo>
                  <a:lnTo>
                    <a:pt x="44" y="0"/>
                  </a:lnTo>
                  <a:lnTo>
                    <a:pt x="44" y="0"/>
                  </a:lnTo>
                  <a:lnTo>
                    <a:pt x="52" y="0"/>
                  </a:lnTo>
                  <a:lnTo>
                    <a:pt x="61" y="4"/>
                  </a:lnTo>
                  <a:lnTo>
                    <a:pt x="68" y="7"/>
                  </a:lnTo>
                  <a:lnTo>
                    <a:pt x="75" y="12"/>
                  </a:lnTo>
                  <a:lnTo>
                    <a:pt x="80" y="19"/>
                  </a:lnTo>
                  <a:lnTo>
                    <a:pt x="84" y="27"/>
                  </a:lnTo>
                  <a:lnTo>
                    <a:pt x="86" y="35"/>
                  </a:lnTo>
                  <a:lnTo>
                    <a:pt x="87" y="44"/>
                  </a:lnTo>
                  <a:lnTo>
                    <a:pt x="87" y="44"/>
                  </a:lnTo>
                  <a:lnTo>
                    <a:pt x="86" y="52"/>
                  </a:lnTo>
                  <a:lnTo>
                    <a:pt x="84" y="61"/>
                  </a:lnTo>
                  <a:lnTo>
                    <a:pt x="80" y="68"/>
                  </a:lnTo>
                  <a:lnTo>
                    <a:pt x="75" y="74"/>
                  </a:lnTo>
                  <a:lnTo>
                    <a:pt x="68" y="80"/>
                  </a:lnTo>
                  <a:lnTo>
                    <a:pt x="61" y="83"/>
                  </a:lnTo>
                  <a:lnTo>
                    <a:pt x="52" y="86"/>
                  </a:lnTo>
                  <a:lnTo>
                    <a:pt x="44" y="87"/>
                  </a:lnTo>
                  <a:lnTo>
                    <a:pt x="44" y="87"/>
                  </a:lnTo>
                  <a:lnTo>
                    <a:pt x="35" y="86"/>
                  </a:lnTo>
                  <a:lnTo>
                    <a:pt x="27" y="83"/>
                  </a:lnTo>
                  <a:lnTo>
                    <a:pt x="20" y="80"/>
                  </a:lnTo>
                  <a:lnTo>
                    <a:pt x="14" y="74"/>
                  </a:lnTo>
                  <a:lnTo>
                    <a:pt x="8" y="68"/>
                  </a:lnTo>
                  <a:lnTo>
                    <a:pt x="4" y="61"/>
                  </a:lnTo>
                  <a:lnTo>
                    <a:pt x="2" y="52"/>
                  </a:lnTo>
                  <a:lnTo>
                    <a:pt x="0" y="44"/>
                  </a:lnTo>
                  <a:lnTo>
                    <a:pt x="0" y="44"/>
                  </a:lnTo>
                  <a:close/>
                  <a:moveTo>
                    <a:pt x="76" y="44"/>
                  </a:moveTo>
                  <a:lnTo>
                    <a:pt x="76" y="44"/>
                  </a:lnTo>
                  <a:lnTo>
                    <a:pt x="76" y="36"/>
                  </a:lnTo>
                  <a:lnTo>
                    <a:pt x="74" y="29"/>
                  </a:lnTo>
                  <a:lnTo>
                    <a:pt x="72" y="23"/>
                  </a:lnTo>
                  <a:lnTo>
                    <a:pt x="67" y="18"/>
                  </a:lnTo>
                  <a:lnTo>
                    <a:pt x="62" y="13"/>
                  </a:lnTo>
                  <a:lnTo>
                    <a:pt x="57" y="11"/>
                  </a:lnTo>
                  <a:lnTo>
                    <a:pt x="51" y="9"/>
                  </a:lnTo>
                  <a:lnTo>
                    <a:pt x="44" y="9"/>
                  </a:lnTo>
                  <a:lnTo>
                    <a:pt x="44" y="9"/>
                  </a:lnTo>
                  <a:lnTo>
                    <a:pt x="38" y="9"/>
                  </a:lnTo>
                  <a:lnTo>
                    <a:pt x="31" y="11"/>
                  </a:lnTo>
                  <a:lnTo>
                    <a:pt x="26" y="13"/>
                  </a:lnTo>
                  <a:lnTo>
                    <a:pt x="21" y="18"/>
                  </a:lnTo>
                  <a:lnTo>
                    <a:pt x="16" y="23"/>
                  </a:lnTo>
                  <a:lnTo>
                    <a:pt x="14" y="29"/>
                  </a:lnTo>
                  <a:lnTo>
                    <a:pt x="11" y="36"/>
                  </a:lnTo>
                  <a:lnTo>
                    <a:pt x="11" y="44"/>
                  </a:lnTo>
                  <a:lnTo>
                    <a:pt x="11" y="44"/>
                  </a:lnTo>
                  <a:lnTo>
                    <a:pt x="11" y="51"/>
                  </a:lnTo>
                  <a:lnTo>
                    <a:pt x="14" y="57"/>
                  </a:lnTo>
                  <a:lnTo>
                    <a:pt x="16" y="63"/>
                  </a:lnTo>
                  <a:lnTo>
                    <a:pt x="21" y="69"/>
                  </a:lnTo>
                  <a:lnTo>
                    <a:pt x="26" y="73"/>
                  </a:lnTo>
                  <a:lnTo>
                    <a:pt x="31" y="76"/>
                  </a:lnTo>
                  <a:lnTo>
                    <a:pt x="38" y="77"/>
                  </a:lnTo>
                  <a:lnTo>
                    <a:pt x="44" y="79"/>
                  </a:lnTo>
                  <a:lnTo>
                    <a:pt x="44" y="79"/>
                  </a:lnTo>
                  <a:lnTo>
                    <a:pt x="51" y="77"/>
                  </a:lnTo>
                  <a:lnTo>
                    <a:pt x="57" y="76"/>
                  </a:lnTo>
                  <a:lnTo>
                    <a:pt x="62" y="73"/>
                  </a:lnTo>
                  <a:lnTo>
                    <a:pt x="67" y="69"/>
                  </a:lnTo>
                  <a:lnTo>
                    <a:pt x="72" y="63"/>
                  </a:lnTo>
                  <a:lnTo>
                    <a:pt x="74" y="57"/>
                  </a:lnTo>
                  <a:lnTo>
                    <a:pt x="76" y="51"/>
                  </a:lnTo>
                  <a:lnTo>
                    <a:pt x="76" y="44"/>
                  </a:lnTo>
                  <a:lnTo>
                    <a:pt x="76" y="44"/>
                  </a:lnTo>
                  <a:close/>
                  <a:moveTo>
                    <a:pt x="27" y="18"/>
                  </a:moveTo>
                  <a:lnTo>
                    <a:pt x="45" y="18"/>
                  </a:lnTo>
                  <a:lnTo>
                    <a:pt x="45" y="18"/>
                  </a:lnTo>
                  <a:lnTo>
                    <a:pt x="53" y="19"/>
                  </a:lnTo>
                  <a:lnTo>
                    <a:pt x="60" y="22"/>
                  </a:lnTo>
                  <a:lnTo>
                    <a:pt x="61" y="24"/>
                  </a:lnTo>
                  <a:lnTo>
                    <a:pt x="62" y="27"/>
                  </a:lnTo>
                  <a:lnTo>
                    <a:pt x="63" y="33"/>
                  </a:lnTo>
                  <a:lnTo>
                    <a:pt x="63" y="33"/>
                  </a:lnTo>
                  <a:lnTo>
                    <a:pt x="63" y="39"/>
                  </a:lnTo>
                  <a:lnTo>
                    <a:pt x="61" y="42"/>
                  </a:lnTo>
                  <a:lnTo>
                    <a:pt x="56" y="45"/>
                  </a:lnTo>
                  <a:lnTo>
                    <a:pt x="51" y="46"/>
                  </a:lnTo>
                  <a:lnTo>
                    <a:pt x="64" y="68"/>
                  </a:lnTo>
                  <a:lnTo>
                    <a:pt x="55" y="68"/>
                  </a:lnTo>
                  <a:lnTo>
                    <a:pt x="41" y="47"/>
                  </a:lnTo>
                  <a:lnTo>
                    <a:pt x="37" y="47"/>
                  </a:lnTo>
                  <a:lnTo>
                    <a:pt x="37" y="68"/>
                  </a:lnTo>
                  <a:lnTo>
                    <a:pt x="27" y="68"/>
                  </a:lnTo>
                  <a:lnTo>
                    <a:pt x="27" y="18"/>
                  </a:lnTo>
                  <a:close/>
                  <a:moveTo>
                    <a:pt x="37" y="40"/>
                  </a:moveTo>
                  <a:lnTo>
                    <a:pt x="44" y="40"/>
                  </a:lnTo>
                  <a:lnTo>
                    <a:pt x="44" y="40"/>
                  </a:lnTo>
                  <a:lnTo>
                    <a:pt x="49" y="40"/>
                  </a:lnTo>
                  <a:lnTo>
                    <a:pt x="51" y="39"/>
                  </a:lnTo>
                  <a:lnTo>
                    <a:pt x="53" y="36"/>
                  </a:lnTo>
                  <a:lnTo>
                    <a:pt x="55" y="33"/>
                  </a:lnTo>
                  <a:lnTo>
                    <a:pt x="55" y="33"/>
                  </a:lnTo>
                  <a:lnTo>
                    <a:pt x="53" y="29"/>
                  </a:lnTo>
                  <a:lnTo>
                    <a:pt x="51" y="27"/>
                  </a:lnTo>
                  <a:lnTo>
                    <a:pt x="49" y="26"/>
                  </a:lnTo>
                  <a:lnTo>
                    <a:pt x="45" y="26"/>
                  </a:lnTo>
                  <a:lnTo>
                    <a:pt x="37" y="26"/>
                  </a:lnTo>
                  <a:lnTo>
                    <a:pt x="3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grpSp>
      <p:sp>
        <p:nvSpPr>
          <p:cNvPr id="22" name="TextBox 5">
            <a:extLst>
              <a:ext uri="{FF2B5EF4-FFF2-40B4-BE49-F238E27FC236}">
                <a16:creationId xmlns:a16="http://schemas.microsoft.com/office/drawing/2014/main" id="{DE29A681-5029-A346-A0D0-5156336A9D11}"/>
              </a:ext>
            </a:extLst>
          </p:cNvPr>
          <p:cNvSpPr txBox="1"/>
          <p:nvPr userDrawn="1"/>
        </p:nvSpPr>
        <p:spPr>
          <a:xfrm>
            <a:off x="257175" y="4246789"/>
            <a:ext cx="4153988" cy="40395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b="0" i="1" kern="1200">
                <a:solidFill>
                  <a:schemeClr val="bg2"/>
                </a:solidFill>
                <a:effectLst/>
                <a:latin typeface="+mn-lt"/>
                <a:ea typeface="+mn-ea"/>
                <a:cs typeface="+mn-cs"/>
              </a:rPr>
              <a:t>© 2022 Micron Technology, Inc. All rights reserved. Information, products, and/or specifications are subject to change without notice. Micron, the Micron logo, and all other Micron trademarks are the property of Micron Technology, Inc. All other trademarks are the property of their respective owners.</a:t>
            </a:r>
          </a:p>
        </p:txBody>
      </p:sp>
    </p:spTree>
    <p:extLst>
      <p:ext uri="{BB962C8B-B14F-4D97-AF65-F5344CB8AC3E}">
        <p14:creationId xmlns:p14="http://schemas.microsoft.com/office/powerpoint/2010/main" val="2016680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and Photo/Graphic Left">
  <p:cSld name="ONE_COLUMN_TEXT_1">
    <p:bg>
      <p:bgPr>
        <a:gradFill>
          <a:gsLst>
            <a:gs pos="0">
              <a:srgbClr val="233E90"/>
            </a:gs>
            <a:gs pos="100000">
              <a:srgbClr val="1EA9E1"/>
            </a:gs>
          </a:gsLst>
          <a:lin ang="0" scaled="0"/>
        </a:gradFill>
        <a:effectLst/>
      </p:bgPr>
    </p:bg>
    <p:spTree>
      <p:nvGrpSpPr>
        <p:cNvPr id="1" name="Shape 256"/>
        <p:cNvGrpSpPr/>
        <p:nvPr/>
      </p:nvGrpSpPr>
      <p:grpSpPr>
        <a:xfrm>
          <a:off x="0" y="0"/>
          <a:ext cx="0" cy="0"/>
          <a:chOff x="0" y="0"/>
          <a:chExt cx="0" cy="0"/>
        </a:xfrm>
      </p:grpSpPr>
      <p:sp>
        <p:nvSpPr>
          <p:cNvPr id="257" name="Google Shape;257;p19"/>
          <p:cNvSpPr/>
          <p:nvPr/>
        </p:nvSpPr>
        <p:spPr>
          <a:xfrm>
            <a:off x="-7775" y="490125"/>
            <a:ext cx="9144000" cy="465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txBox="1">
            <a:spLocks noGrp="1"/>
          </p:cNvSpPr>
          <p:nvPr>
            <p:ph type="title"/>
          </p:nvPr>
        </p:nvSpPr>
        <p:spPr>
          <a:xfrm>
            <a:off x="6319650" y="885975"/>
            <a:ext cx="2495400" cy="1381500"/>
          </a:xfrm>
          <a:prstGeom prst="rect">
            <a:avLst/>
          </a:prstGeom>
        </p:spPr>
        <p:txBody>
          <a:bodyPr spcFirstLastPara="1" wrap="square" lIns="0" tIns="91425" rIns="91425" bIns="91425" anchor="t" anchorCtr="0">
            <a:norm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259" name="Google Shape;259;p19"/>
          <p:cNvSpPr txBox="1">
            <a:spLocks noGrp="1"/>
          </p:cNvSpPr>
          <p:nvPr>
            <p:ph type="body" idx="1"/>
          </p:nvPr>
        </p:nvSpPr>
        <p:spPr>
          <a:xfrm>
            <a:off x="6319650" y="2115300"/>
            <a:ext cx="2495400" cy="2634600"/>
          </a:xfrm>
          <a:prstGeom prst="rect">
            <a:avLst/>
          </a:prstGeom>
        </p:spPr>
        <p:txBody>
          <a:bodyPr spcFirstLastPara="1" wrap="square" lIns="0" tIns="91425" rIns="91425" bIns="91425" anchor="t" anchorCtr="0">
            <a:norm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260" name="Google Shape;260;p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1" name="Google Shape;261;p19">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2" name="Google Shape;262;p19">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63" name="Google Shape;263;p19">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64" name="Google Shape;264;p19">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sp>
        <p:nvSpPr>
          <p:cNvPr id="265" name="Google Shape;265;p19"/>
          <p:cNvSpPr>
            <a:spLocks noGrp="1"/>
          </p:cNvSpPr>
          <p:nvPr>
            <p:ph type="pic" idx="2"/>
          </p:nvPr>
        </p:nvSpPr>
        <p:spPr>
          <a:xfrm>
            <a:off x="150525" y="809700"/>
            <a:ext cx="5951400" cy="3940200"/>
          </a:xfrm>
          <a:prstGeom prst="rect">
            <a:avLst/>
          </a:prstGeom>
          <a:noFill/>
          <a:ln>
            <a:noFill/>
          </a:ln>
        </p:spPr>
      </p:sp>
      <p:pic>
        <p:nvPicPr>
          <p:cNvPr id="266" name="Google Shape;266;p19"/>
          <p:cNvPicPr preferRelativeResize="0"/>
          <p:nvPr/>
        </p:nvPicPr>
        <p:blipFill rotWithShape="1">
          <a:blip r:embed="rId2">
            <a:alphaModFix/>
          </a:blip>
          <a:srcRect/>
          <a:stretch/>
        </p:blipFill>
        <p:spPr>
          <a:xfrm>
            <a:off x="129825" y="55825"/>
            <a:ext cx="1446323" cy="342525"/>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91DB10C-0BFA-EA44-870C-0E8416B3613E}"/>
              </a:ext>
            </a:extLst>
          </p:cNvPr>
          <p:cNvSpPr>
            <a:spLocks noGrp="1"/>
          </p:cNvSpPr>
          <p:nvPr>
            <p:ph type="dt" sz="half" idx="10"/>
          </p:nvPr>
        </p:nvSpPr>
        <p:spPr/>
        <p:txBody>
          <a:bodyPr/>
          <a:lstStyle>
            <a:lvl1pPr>
              <a:defRPr>
                <a:solidFill>
                  <a:schemeClr val="tx1"/>
                </a:solidFill>
              </a:defRPr>
            </a:lvl1pPr>
          </a:lstStyle>
          <a:p>
            <a:fld id="{B8FDEC20-994C-6747-9500-226CB0C467E7}" type="datetime4">
              <a:rPr lang="en-US" smtClean="0"/>
              <a:pPr/>
              <a:t>September 6, 2024</a:t>
            </a:fld>
            <a:endParaRPr lang="en-US"/>
          </a:p>
        </p:txBody>
      </p:sp>
      <p:sp>
        <p:nvSpPr>
          <p:cNvPr id="4" name="Footer Placeholder 3">
            <a:extLst>
              <a:ext uri="{FF2B5EF4-FFF2-40B4-BE49-F238E27FC236}">
                <a16:creationId xmlns:a16="http://schemas.microsoft.com/office/drawing/2014/main" id="{6234B5B2-FA61-CA4F-ACE9-4BA473C55137}"/>
              </a:ext>
            </a:extLst>
          </p:cNvPr>
          <p:cNvSpPr>
            <a:spLocks noGrp="1"/>
          </p:cNvSpPr>
          <p:nvPr>
            <p:ph type="ftr" sz="quarter" idx="11"/>
          </p:nvPr>
        </p:nvSpPr>
        <p:spPr/>
        <p:txBody>
          <a:bodyPr/>
          <a:lstStyle>
            <a:lvl1pPr>
              <a:defRPr>
                <a:solidFill>
                  <a:schemeClr val="tx1"/>
                </a:solidFill>
              </a:defRPr>
            </a:lvl1pPr>
          </a:lstStyle>
          <a:p>
            <a:r>
              <a:rPr lang="en-US"/>
              <a:t>Presentation Title</a:t>
            </a:r>
          </a:p>
        </p:txBody>
      </p:sp>
      <p:sp>
        <p:nvSpPr>
          <p:cNvPr id="5" name="Slide Number Placeholder 4">
            <a:extLst>
              <a:ext uri="{FF2B5EF4-FFF2-40B4-BE49-F238E27FC236}">
                <a16:creationId xmlns:a16="http://schemas.microsoft.com/office/drawing/2014/main" id="{A76EBA66-063E-2E41-B529-E6DC2A2818AD}"/>
              </a:ext>
            </a:extLst>
          </p:cNvPr>
          <p:cNvSpPr>
            <a:spLocks noGrp="1"/>
          </p:cNvSpPr>
          <p:nvPr>
            <p:ph type="sldNum" sz="quarter" idx="12"/>
          </p:nvPr>
        </p:nvSpPr>
        <p:spPr/>
        <p:txBody>
          <a:bodyPr/>
          <a:lstStyle>
            <a:lvl1pPr>
              <a:defRPr>
                <a:solidFill>
                  <a:schemeClr val="tx1"/>
                </a:solidFill>
              </a:defRPr>
            </a:lvl1pPr>
          </a:lstStyle>
          <a:p>
            <a:fld id="{B7E7695C-FCF1-4AA0-9B93-7941FED13DC4}" type="slidenum">
              <a:rPr lang="en-US" smtClean="0"/>
              <a:pPr/>
              <a:t>‹#›</a:t>
            </a:fld>
            <a:endParaRPr lang="en-US"/>
          </a:p>
        </p:txBody>
      </p:sp>
      <p:sp>
        <p:nvSpPr>
          <p:cNvPr id="7" name="Text Placeholder 6">
            <a:extLst>
              <a:ext uri="{FF2B5EF4-FFF2-40B4-BE49-F238E27FC236}">
                <a16:creationId xmlns:a16="http://schemas.microsoft.com/office/drawing/2014/main" id="{A223CD91-7639-5D42-A1A5-A065F2BC5901}"/>
              </a:ext>
            </a:extLst>
          </p:cNvPr>
          <p:cNvSpPr>
            <a:spLocks noGrp="1"/>
          </p:cNvSpPr>
          <p:nvPr>
            <p:ph type="body" sz="quarter" idx="24" hasCustomPrompt="1"/>
          </p:nvPr>
        </p:nvSpPr>
        <p:spPr>
          <a:xfrm>
            <a:off x="257175" y="2716786"/>
            <a:ext cx="8629650" cy="317897"/>
          </a:xfrm>
          <a:prstGeom prst="rect">
            <a:avLst/>
          </a:prstGeom>
        </p:spPr>
        <p:txBody>
          <a:bodyPr tIns="0" anchor="t">
            <a:noAutofit/>
          </a:bodyPr>
          <a:lstStyle>
            <a:lvl1pPr>
              <a:lnSpc>
                <a:spcPct val="80000"/>
              </a:lnSpc>
              <a:spcBef>
                <a:spcPts val="0"/>
              </a:spcBef>
              <a:buFontTx/>
              <a:buNone/>
              <a:defRPr sz="2100" b="1" spc="0">
                <a:solidFill>
                  <a:schemeClr val="tx1"/>
                </a:solidFill>
                <a:effectLst>
                  <a:outerShdw blurRad="38100" dist="12700" dir="5400000" algn="ctr" rotWithShape="0">
                    <a:srgbClr val="000000">
                      <a:alpha val="10000"/>
                    </a:srgbClr>
                  </a:outerShdw>
                </a:effectLst>
              </a:defRPr>
            </a:lvl1pPr>
            <a:lvl2pPr>
              <a:spcAft>
                <a:spcPts val="0"/>
              </a:spcAft>
              <a:buFontTx/>
              <a:buNone/>
              <a:defRPr sz="2100" b="1" spc="0">
                <a:solidFill>
                  <a:schemeClr val="bg1"/>
                </a:solidFill>
                <a:effectLst>
                  <a:outerShdw blurRad="38100" dist="12700" dir="5400000" algn="ctr" rotWithShape="0">
                    <a:srgbClr val="000000">
                      <a:alpha val="10000"/>
                    </a:srgbClr>
                  </a:outerShdw>
                </a:effectLst>
              </a:defRPr>
            </a:lvl2pPr>
            <a:lvl3pPr>
              <a:lnSpc>
                <a:spcPct val="100000"/>
              </a:lnSpc>
              <a:spcBef>
                <a:spcPts val="0"/>
              </a:spcBef>
              <a:buFontTx/>
              <a:buNone/>
              <a:defRPr sz="2100" b="1" spc="0">
                <a:solidFill>
                  <a:schemeClr val="bg1"/>
                </a:solidFill>
                <a:effectLst>
                  <a:outerShdw blurRad="38100" dist="12700" dir="5400000" algn="ctr" rotWithShape="0">
                    <a:srgbClr val="000000">
                      <a:alpha val="10000"/>
                    </a:srgbClr>
                  </a:outerShdw>
                </a:effectLst>
              </a:defRPr>
            </a:lvl3pPr>
            <a:lvl4pPr>
              <a:spcAft>
                <a:spcPts val="0"/>
              </a:spcAft>
              <a:buFontTx/>
              <a:buNone/>
              <a:defRPr sz="2100" b="1" spc="0">
                <a:solidFill>
                  <a:schemeClr val="bg1"/>
                </a:solidFill>
                <a:effectLst>
                  <a:outerShdw blurRad="38100" dist="12700" dir="5400000" algn="ctr" rotWithShape="0">
                    <a:srgbClr val="000000">
                      <a:alpha val="10000"/>
                    </a:srgbClr>
                  </a:outerShdw>
                </a:effectLst>
              </a:defRPr>
            </a:lvl4pPr>
            <a:lvl5pPr marL="0" indent="0">
              <a:spcAft>
                <a:spcPts val="0"/>
              </a:spcAft>
              <a:buFontTx/>
              <a:buNone/>
              <a:defRPr sz="2100" b="1" spc="0">
                <a:solidFill>
                  <a:schemeClr val="bg1"/>
                </a:solidFill>
                <a:effectLst>
                  <a:outerShdw blurRad="38100" dist="12700" dir="5400000" algn="ctr" rotWithShape="0">
                    <a:srgbClr val="000000">
                      <a:alpha val="10000"/>
                    </a:srgbClr>
                  </a:outerShdw>
                </a:effectLst>
              </a:defRPr>
            </a:lvl5pPr>
          </a:lstStyle>
          <a:p>
            <a:pPr lvl="0"/>
            <a:r>
              <a:rPr lang="en-US"/>
              <a:t>Subtitle</a:t>
            </a:r>
          </a:p>
        </p:txBody>
      </p:sp>
      <p:sp>
        <p:nvSpPr>
          <p:cNvPr id="8" name="Text Placeholder 9">
            <a:extLst>
              <a:ext uri="{FF2B5EF4-FFF2-40B4-BE49-F238E27FC236}">
                <a16:creationId xmlns:a16="http://schemas.microsoft.com/office/drawing/2014/main" id="{82FB3200-FC05-314C-817D-26A42C784B08}"/>
              </a:ext>
            </a:extLst>
          </p:cNvPr>
          <p:cNvSpPr>
            <a:spLocks noGrp="1"/>
          </p:cNvSpPr>
          <p:nvPr>
            <p:ph type="body" sz="quarter" idx="25" hasCustomPrompt="1"/>
          </p:nvPr>
        </p:nvSpPr>
        <p:spPr>
          <a:xfrm>
            <a:off x="257175" y="3052986"/>
            <a:ext cx="8629650" cy="673894"/>
          </a:xfrm>
          <a:prstGeom prst="rect">
            <a:avLst/>
          </a:prstGeom>
        </p:spPr>
        <p:txBody>
          <a:bodyPr>
            <a:noAutofit/>
          </a:bodyPr>
          <a:lstStyle>
            <a:lvl1pPr>
              <a:lnSpc>
                <a:spcPct val="100000"/>
              </a:lnSpc>
              <a:spcBef>
                <a:spcPts val="0"/>
              </a:spcBef>
              <a:buFontTx/>
              <a:buNone/>
              <a:defRPr sz="1800" b="0" spc="0">
                <a:solidFill>
                  <a:schemeClr val="tx1"/>
                </a:solidFill>
                <a:effectLst>
                  <a:outerShdw blurRad="38100" dist="12700" dir="5400000" algn="ctr" rotWithShape="0">
                    <a:srgbClr val="000000">
                      <a:alpha val="10000"/>
                    </a:srgbClr>
                  </a:outerShdw>
                </a:effectLst>
              </a:defRPr>
            </a:lvl1pPr>
            <a:lvl2pPr>
              <a:spcAft>
                <a:spcPts val="0"/>
              </a:spcAft>
              <a:buFontTx/>
              <a:buNone/>
              <a:defRPr sz="1800" b="0" spc="0">
                <a:solidFill>
                  <a:schemeClr val="bg1"/>
                </a:solidFill>
                <a:effectLst>
                  <a:outerShdw blurRad="38100" dist="12700" dir="5400000" algn="ctr" rotWithShape="0">
                    <a:srgbClr val="000000">
                      <a:alpha val="10000"/>
                    </a:srgbClr>
                  </a:outerShdw>
                </a:effectLst>
              </a:defRPr>
            </a:lvl2pPr>
            <a:lvl3pPr>
              <a:lnSpc>
                <a:spcPct val="100000"/>
              </a:lnSpc>
              <a:spcBef>
                <a:spcPts val="0"/>
              </a:spcBef>
              <a:buFontTx/>
              <a:buNone/>
              <a:defRPr sz="1800" b="0" spc="0">
                <a:solidFill>
                  <a:schemeClr val="bg1"/>
                </a:solidFill>
                <a:effectLst>
                  <a:outerShdw blurRad="38100" dist="12700" dir="5400000" algn="ctr" rotWithShape="0">
                    <a:srgbClr val="000000">
                      <a:alpha val="10000"/>
                    </a:srgbClr>
                  </a:outerShdw>
                </a:effectLst>
              </a:defRPr>
            </a:lvl3pPr>
            <a:lvl4pPr>
              <a:spcAft>
                <a:spcPts val="0"/>
              </a:spcAft>
              <a:buFontTx/>
              <a:buNone/>
              <a:defRPr sz="1800" b="0" spc="0">
                <a:solidFill>
                  <a:schemeClr val="bg1"/>
                </a:solidFill>
                <a:effectLst>
                  <a:outerShdw blurRad="38100" dist="12700" dir="5400000" algn="ctr" rotWithShape="0">
                    <a:srgbClr val="000000">
                      <a:alpha val="10000"/>
                    </a:srgbClr>
                  </a:outerShdw>
                </a:effectLst>
              </a:defRPr>
            </a:lvl4pPr>
            <a:lvl5pPr marL="0" indent="0">
              <a:spcAft>
                <a:spcPts val="0"/>
              </a:spcAft>
              <a:buFontTx/>
              <a:buNone/>
              <a:defRPr sz="1800" b="0" spc="0">
                <a:solidFill>
                  <a:schemeClr val="bg1"/>
                </a:solidFill>
                <a:effectLst>
                  <a:outerShdw blurRad="38100" dist="12700" dir="5400000" algn="ctr" rotWithShape="0">
                    <a:srgbClr val="000000">
                      <a:alpha val="10000"/>
                    </a:srgbClr>
                  </a:outerShdw>
                </a:effectLst>
              </a:defRPr>
            </a:lvl5pPr>
          </a:lstStyle>
          <a:p>
            <a:pPr lvl="0"/>
            <a:r>
              <a:rPr lang="en-US"/>
              <a:t>Speaker or date</a:t>
            </a:r>
          </a:p>
        </p:txBody>
      </p:sp>
      <p:sp>
        <p:nvSpPr>
          <p:cNvPr id="11" name="Title 5">
            <a:extLst>
              <a:ext uri="{FF2B5EF4-FFF2-40B4-BE49-F238E27FC236}">
                <a16:creationId xmlns:a16="http://schemas.microsoft.com/office/drawing/2014/main" id="{69ED4049-B7CA-DA44-9DB9-BBA76C135AE8}"/>
              </a:ext>
            </a:extLst>
          </p:cNvPr>
          <p:cNvSpPr>
            <a:spLocks noGrp="1"/>
          </p:cNvSpPr>
          <p:nvPr>
            <p:ph type="title" hasCustomPrompt="1"/>
          </p:nvPr>
        </p:nvSpPr>
        <p:spPr>
          <a:xfrm>
            <a:off x="257175" y="641083"/>
            <a:ext cx="8629650" cy="2057400"/>
          </a:xfrm>
        </p:spPr>
        <p:txBody>
          <a:bodyPr bIns="0" anchor="b">
            <a:noAutofit/>
          </a:bodyPr>
          <a:lstStyle>
            <a:lvl1pPr>
              <a:defRPr sz="4050" spc="-150" baseline="0">
                <a:solidFill>
                  <a:schemeClr val="tx1"/>
                </a:solidFill>
                <a:effectLst>
                  <a:outerShdw blurRad="38100" dist="12700" dir="5400000" algn="ctr" rotWithShape="0">
                    <a:srgbClr val="000000">
                      <a:alpha val="10000"/>
                    </a:srgbClr>
                  </a:outerShdw>
                </a:effectLst>
              </a:defRPr>
            </a:lvl1pPr>
          </a:lstStyle>
          <a:p>
            <a:r>
              <a:rPr lang="en-US"/>
              <a:t>Title</a:t>
            </a:r>
          </a:p>
        </p:txBody>
      </p:sp>
      <p:grpSp>
        <p:nvGrpSpPr>
          <p:cNvPr id="22" name="Group 21">
            <a:extLst>
              <a:ext uri="{FF2B5EF4-FFF2-40B4-BE49-F238E27FC236}">
                <a16:creationId xmlns:a16="http://schemas.microsoft.com/office/drawing/2014/main" id="{4BC5EB18-CFAA-564E-B0A0-4CB41693C4E3}"/>
              </a:ext>
            </a:extLst>
          </p:cNvPr>
          <p:cNvGrpSpPr/>
          <p:nvPr userDrawn="1"/>
        </p:nvGrpSpPr>
        <p:grpSpPr>
          <a:xfrm>
            <a:off x="6571083" y="4088876"/>
            <a:ext cx="2267398" cy="618041"/>
            <a:chOff x="1233488" y="677863"/>
            <a:chExt cx="2882900" cy="785813"/>
          </a:xfrm>
          <a:solidFill>
            <a:schemeClr val="tx2"/>
          </a:solidFill>
        </p:grpSpPr>
        <p:sp>
          <p:nvSpPr>
            <p:cNvPr id="23" name="Freeform 35">
              <a:extLst>
                <a:ext uri="{FF2B5EF4-FFF2-40B4-BE49-F238E27FC236}">
                  <a16:creationId xmlns:a16="http://schemas.microsoft.com/office/drawing/2014/main" id="{62A513C5-C1D3-324A-B650-240D33E37E88}"/>
                </a:ext>
              </a:extLst>
            </p:cNvPr>
            <p:cNvSpPr>
              <a:spLocks/>
            </p:cNvSpPr>
            <p:nvPr/>
          </p:nvSpPr>
          <p:spPr bwMode="auto">
            <a:xfrm>
              <a:off x="2346326" y="944563"/>
              <a:ext cx="417513" cy="354013"/>
            </a:xfrm>
            <a:custGeom>
              <a:avLst/>
              <a:gdLst>
                <a:gd name="T0" fmla="*/ 310 w 525"/>
                <a:gd name="T1" fmla="*/ 445 h 445"/>
                <a:gd name="T2" fmla="*/ 250 w 525"/>
                <a:gd name="T3" fmla="*/ 440 h 445"/>
                <a:gd name="T4" fmla="*/ 193 w 525"/>
                <a:gd name="T5" fmla="*/ 428 h 445"/>
                <a:gd name="T6" fmla="*/ 140 w 525"/>
                <a:gd name="T7" fmla="*/ 409 h 445"/>
                <a:gd name="T8" fmla="*/ 94 w 525"/>
                <a:gd name="T9" fmla="*/ 383 h 445"/>
                <a:gd name="T10" fmla="*/ 55 w 525"/>
                <a:gd name="T11" fmla="*/ 350 h 445"/>
                <a:gd name="T12" fmla="*/ 25 w 525"/>
                <a:gd name="T13" fmla="*/ 313 h 445"/>
                <a:gd name="T14" fmla="*/ 14 w 525"/>
                <a:gd name="T15" fmla="*/ 291 h 445"/>
                <a:gd name="T16" fmla="*/ 7 w 525"/>
                <a:gd name="T17" fmla="*/ 269 h 445"/>
                <a:gd name="T18" fmla="*/ 1 w 525"/>
                <a:gd name="T19" fmla="*/ 246 h 445"/>
                <a:gd name="T20" fmla="*/ 0 w 525"/>
                <a:gd name="T21" fmla="*/ 222 h 445"/>
                <a:gd name="T22" fmla="*/ 0 w 525"/>
                <a:gd name="T23" fmla="*/ 210 h 445"/>
                <a:gd name="T24" fmla="*/ 3 w 525"/>
                <a:gd name="T25" fmla="*/ 187 h 445"/>
                <a:gd name="T26" fmla="*/ 11 w 525"/>
                <a:gd name="T27" fmla="*/ 164 h 445"/>
                <a:gd name="T28" fmla="*/ 19 w 525"/>
                <a:gd name="T29" fmla="*/ 143 h 445"/>
                <a:gd name="T30" fmla="*/ 38 w 525"/>
                <a:gd name="T31" fmla="*/ 113 h 445"/>
                <a:gd name="T32" fmla="*/ 73 w 525"/>
                <a:gd name="T33" fmla="*/ 78 h 445"/>
                <a:gd name="T34" fmla="*/ 116 w 525"/>
                <a:gd name="T35" fmla="*/ 48 h 445"/>
                <a:gd name="T36" fmla="*/ 166 w 525"/>
                <a:gd name="T37" fmla="*/ 25 h 445"/>
                <a:gd name="T38" fmla="*/ 221 w 525"/>
                <a:gd name="T39" fmla="*/ 9 h 445"/>
                <a:gd name="T40" fmla="*/ 281 w 525"/>
                <a:gd name="T41" fmla="*/ 1 h 445"/>
                <a:gd name="T42" fmla="*/ 311 w 525"/>
                <a:gd name="T43" fmla="*/ 0 h 445"/>
                <a:gd name="T44" fmla="*/ 364 w 525"/>
                <a:gd name="T45" fmla="*/ 3 h 445"/>
                <a:gd name="T46" fmla="*/ 416 w 525"/>
                <a:gd name="T47" fmla="*/ 14 h 445"/>
                <a:gd name="T48" fmla="*/ 468 w 525"/>
                <a:gd name="T49" fmla="*/ 32 h 445"/>
                <a:gd name="T50" fmla="*/ 523 w 525"/>
                <a:gd name="T51" fmla="*/ 58 h 445"/>
                <a:gd name="T52" fmla="*/ 471 w 525"/>
                <a:gd name="T53" fmla="*/ 124 h 445"/>
                <a:gd name="T54" fmla="*/ 434 w 525"/>
                <a:gd name="T55" fmla="*/ 108 h 445"/>
                <a:gd name="T56" fmla="*/ 396 w 525"/>
                <a:gd name="T57" fmla="*/ 98 h 445"/>
                <a:gd name="T58" fmla="*/ 355 w 525"/>
                <a:gd name="T59" fmla="*/ 90 h 445"/>
                <a:gd name="T60" fmla="*/ 311 w 525"/>
                <a:gd name="T61" fmla="*/ 88 h 445"/>
                <a:gd name="T62" fmla="*/ 298 w 525"/>
                <a:gd name="T63" fmla="*/ 89 h 445"/>
                <a:gd name="T64" fmla="*/ 271 w 525"/>
                <a:gd name="T65" fmla="*/ 93 h 445"/>
                <a:gd name="T66" fmla="*/ 246 w 525"/>
                <a:gd name="T67" fmla="*/ 100 h 445"/>
                <a:gd name="T68" fmla="*/ 222 w 525"/>
                <a:gd name="T69" fmla="*/ 112 h 445"/>
                <a:gd name="T70" fmla="*/ 200 w 525"/>
                <a:gd name="T71" fmla="*/ 128 h 445"/>
                <a:gd name="T72" fmla="*/ 182 w 525"/>
                <a:gd name="T73" fmla="*/ 150 h 445"/>
                <a:gd name="T74" fmla="*/ 170 w 525"/>
                <a:gd name="T75" fmla="*/ 175 h 445"/>
                <a:gd name="T76" fmla="*/ 163 w 525"/>
                <a:gd name="T77" fmla="*/ 205 h 445"/>
                <a:gd name="T78" fmla="*/ 162 w 525"/>
                <a:gd name="T79" fmla="*/ 222 h 445"/>
                <a:gd name="T80" fmla="*/ 165 w 525"/>
                <a:gd name="T81" fmla="*/ 256 h 445"/>
                <a:gd name="T82" fmla="*/ 175 w 525"/>
                <a:gd name="T83" fmla="*/ 284 h 445"/>
                <a:gd name="T84" fmla="*/ 191 w 525"/>
                <a:gd name="T85" fmla="*/ 306 h 445"/>
                <a:gd name="T86" fmla="*/ 210 w 525"/>
                <a:gd name="T87" fmla="*/ 326 h 445"/>
                <a:gd name="T88" fmla="*/ 233 w 525"/>
                <a:gd name="T89" fmla="*/ 339 h 445"/>
                <a:gd name="T90" fmla="*/ 258 w 525"/>
                <a:gd name="T91" fmla="*/ 349 h 445"/>
                <a:gd name="T92" fmla="*/ 285 w 525"/>
                <a:gd name="T93" fmla="*/ 355 h 445"/>
                <a:gd name="T94" fmla="*/ 311 w 525"/>
                <a:gd name="T95" fmla="*/ 357 h 445"/>
                <a:gd name="T96" fmla="*/ 333 w 525"/>
                <a:gd name="T97" fmla="*/ 356 h 445"/>
                <a:gd name="T98" fmla="*/ 375 w 525"/>
                <a:gd name="T99" fmla="*/ 352 h 445"/>
                <a:gd name="T100" fmla="*/ 416 w 525"/>
                <a:gd name="T101" fmla="*/ 344 h 445"/>
                <a:gd name="T102" fmla="*/ 455 w 525"/>
                <a:gd name="T103" fmla="*/ 332 h 445"/>
                <a:gd name="T104" fmla="*/ 525 w 525"/>
                <a:gd name="T105" fmla="*/ 393 h 445"/>
                <a:gd name="T106" fmla="*/ 501 w 525"/>
                <a:gd name="T107" fmla="*/ 405 h 445"/>
                <a:gd name="T108" fmla="*/ 451 w 525"/>
                <a:gd name="T109" fmla="*/ 425 h 445"/>
                <a:gd name="T110" fmla="*/ 397 w 525"/>
                <a:gd name="T111" fmla="*/ 438 h 445"/>
                <a:gd name="T112" fmla="*/ 340 w 525"/>
                <a:gd name="T113" fmla="*/ 444 h 445"/>
                <a:gd name="T114" fmla="*/ 310 w 525"/>
                <a:gd name="T11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5" h="445">
                  <a:moveTo>
                    <a:pt x="310" y="445"/>
                  </a:moveTo>
                  <a:lnTo>
                    <a:pt x="310" y="445"/>
                  </a:lnTo>
                  <a:lnTo>
                    <a:pt x="280" y="444"/>
                  </a:lnTo>
                  <a:lnTo>
                    <a:pt x="250" y="440"/>
                  </a:lnTo>
                  <a:lnTo>
                    <a:pt x="221" y="436"/>
                  </a:lnTo>
                  <a:lnTo>
                    <a:pt x="193" y="428"/>
                  </a:lnTo>
                  <a:lnTo>
                    <a:pt x="165" y="420"/>
                  </a:lnTo>
                  <a:lnTo>
                    <a:pt x="140" y="409"/>
                  </a:lnTo>
                  <a:lnTo>
                    <a:pt x="116" y="397"/>
                  </a:lnTo>
                  <a:lnTo>
                    <a:pt x="94" y="383"/>
                  </a:lnTo>
                  <a:lnTo>
                    <a:pt x="73" y="367"/>
                  </a:lnTo>
                  <a:lnTo>
                    <a:pt x="55" y="350"/>
                  </a:lnTo>
                  <a:lnTo>
                    <a:pt x="38" y="332"/>
                  </a:lnTo>
                  <a:lnTo>
                    <a:pt x="25" y="313"/>
                  </a:lnTo>
                  <a:lnTo>
                    <a:pt x="19" y="302"/>
                  </a:lnTo>
                  <a:lnTo>
                    <a:pt x="14" y="291"/>
                  </a:lnTo>
                  <a:lnTo>
                    <a:pt x="11" y="280"/>
                  </a:lnTo>
                  <a:lnTo>
                    <a:pt x="7" y="269"/>
                  </a:lnTo>
                  <a:lnTo>
                    <a:pt x="3" y="258"/>
                  </a:lnTo>
                  <a:lnTo>
                    <a:pt x="1" y="246"/>
                  </a:lnTo>
                  <a:lnTo>
                    <a:pt x="0" y="234"/>
                  </a:lnTo>
                  <a:lnTo>
                    <a:pt x="0" y="222"/>
                  </a:lnTo>
                  <a:lnTo>
                    <a:pt x="0" y="222"/>
                  </a:lnTo>
                  <a:lnTo>
                    <a:pt x="0" y="210"/>
                  </a:lnTo>
                  <a:lnTo>
                    <a:pt x="1" y="199"/>
                  </a:lnTo>
                  <a:lnTo>
                    <a:pt x="3" y="187"/>
                  </a:lnTo>
                  <a:lnTo>
                    <a:pt x="7" y="176"/>
                  </a:lnTo>
                  <a:lnTo>
                    <a:pt x="11" y="164"/>
                  </a:lnTo>
                  <a:lnTo>
                    <a:pt x="14" y="153"/>
                  </a:lnTo>
                  <a:lnTo>
                    <a:pt x="19" y="143"/>
                  </a:lnTo>
                  <a:lnTo>
                    <a:pt x="25" y="133"/>
                  </a:lnTo>
                  <a:lnTo>
                    <a:pt x="38" y="113"/>
                  </a:lnTo>
                  <a:lnTo>
                    <a:pt x="55" y="95"/>
                  </a:lnTo>
                  <a:lnTo>
                    <a:pt x="73" y="78"/>
                  </a:lnTo>
                  <a:lnTo>
                    <a:pt x="94" y="63"/>
                  </a:lnTo>
                  <a:lnTo>
                    <a:pt x="116" y="48"/>
                  </a:lnTo>
                  <a:lnTo>
                    <a:pt x="140" y="36"/>
                  </a:lnTo>
                  <a:lnTo>
                    <a:pt x="166" y="25"/>
                  </a:lnTo>
                  <a:lnTo>
                    <a:pt x="193" y="17"/>
                  </a:lnTo>
                  <a:lnTo>
                    <a:pt x="221" y="9"/>
                  </a:lnTo>
                  <a:lnTo>
                    <a:pt x="251" y="3"/>
                  </a:lnTo>
                  <a:lnTo>
                    <a:pt x="281" y="1"/>
                  </a:lnTo>
                  <a:lnTo>
                    <a:pt x="311" y="0"/>
                  </a:lnTo>
                  <a:lnTo>
                    <a:pt x="311" y="0"/>
                  </a:lnTo>
                  <a:lnTo>
                    <a:pt x="338" y="1"/>
                  </a:lnTo>
                  <a:lnTo>
                    <a:pt x="364" y="3"/>
                  </a:lnTo>
                  <a:lnTo>
                    <a:pt x="390" y="7"/>
                  </a:lnTo>
                  <a:lnTo>
                    <a:pt x="416" y="14"/>
                  </a:lnTo>
                  <a:lnTo>
                    <a:pt x="443" y="22"/>
                  </a:lnTo>
                  <a:lnTo>
                    <a:pt x="468" y="32"/>
                  </a:lnTo>
                  <a:lnTo>
                    <a:pt x="495" y="44"/>
                  </a:lnTo>
                  <a:lnTo>
                    <a:pt x="523" y="58"/>
                  </a:lnTo>
                  <a:lnTo>
                    <a:pt x="471" y="124"/>
                  </a:lnTo>
                  <a:lnTo>
                    <a:pt x="471" y="124"/>
                  </a:lnTo>
                  <a:lnTo>
                    <a:pt x="454" y="116"/>
                  </a:lnTo>
                  <a:lnTo>
                    <a:pt x="434" y="108"/>
                  </a:lnTo>
                  <a:lnTo>
                    <a:pt x="415" y="102"/>
                  </a:lnTo>
                  <a:lnTo>
                    <a:pt x="396" y="98"/>
                  </a:lnTo>
                  <a:lnTo>
                    <a:pt x="375" y="94"/>
                  </a:lnTo>
                  <a:lnTo>
                    <a:pt x="355" y="90"/>
                  </a:lnTo>
                  <a:lnTo>
                    <a:pt x="333" y="89"/>
                  </a:lnTo>
                  <a:lnTo>
                    <a:pt x="311" y="88"/>
                  </a:lnTo>
                  <a:lnTo>
                    <a:pt x="311" y="88"/>
                  </a:lnTo>
                  <a:lnTo>
                    <a:pt x="298" y="89"/>
                  </a:lnTo>
                  <a:lnTo>
                    <a:pt x="285" y="90"/>
                  </a:lnTo>
                  <a:lnTo>
                    <a:pt x="271" y="93"/>
                  </a:lnTo>
                  <a:lnTo>
                    <a:pt x="258" y="95"/>
                  </a:lnTo>
                  <a:lnTo>
                    <a:pt x="246" y="100"/>
                  </a:lnTo>
                  <a:lnTo>
                    <a:pt x="234" y="105"/>
                  </a:lnTo>
                  <a:lnTo>
                    <a:pt x="222" y="112"/>
                  </a:lnTo>
                  <a:lnTo>
                    <a:pt x="211" y="119"/>
                  </a:lnTo>
                  <a:lnTo>
                    <a:pt x="200" y="128"/>
                  </a:lnTo>
                  <a:lnTo>
                    <a:pt x="191" y="137"/>
                  </a:lnTo>
                  <a:lnTo>
                    <a:pt x="182" y="150"/>
                  </a:lnTo>
                  <a:lnTo>
                    <a:pt x="176" y="162"/>
                  </a:lnTo>
                  <a:lnTo>
                    <a:pt x="170" y="175"/>
                  </a:lnTo>
                  <a:lnTo>
                    <a:pt x="165" y="189"/>
                  </a:lnTo>
                  <a:lnTo>
                    <a:pt x="163" y="205"/>
                  </a:lnTo>
                  <a:lnTo>
                    <a:pt x="162" y="222"/>
                  </a:lnTo>
                  <a:lnTo>
                    <a:pt x="162" y="222"/>
                  </a:lnTo>
                  <a:lnTo>
                    <a:pt x="163" y="240"/>
                  </a:lnTo>
                  <a:lnTo>
                    <a:pt x="165" y="256"/>
                  </a:lnTo>
                  <a:lnTo>
                    <a:pt x="170" y="270"/>
                  </a:lnTo>
                  <a:lnTo>
                    <a:pt x="175" y="284"/>
                  </a:lnTo>
                  <a:lnTo>
                    <a:pt x="182" y="296"/>
                  </a:lnTo>
                  <a:lnTo>
                    <a:pt x="191" y="306"/>
                  </a:lnTo>
                  <a:lnTo>
                    <a:pt x="200" y="317"/>
                  </a:lnTo>
                  <a:lnTo>
                    <a:pt x="210" y="326"/>
                  </a:lnTo>
                  <a:lnTo>
                    <a:pt x="221" y="333"/>
                  </a:lnTo>
                  <a:lnTo>
                    <a:pt x="233" y="339"/>
                  </a:lnTo>
                  <a:lnTo>
                    <a:pt x="245" y="345"/>
                  </a:lnTo>
                  <a:lnTo>
                    <a:pt x="258" y="349"/>
                  </a:lnTo>
                  <a:lnTo>
                    <a:pt x="271" y="352"/>
                  </a:lnTo>
                  <a:lnTo>
                    <a:pt x="285" y="355"/>
                  </a:lnTo>
                  <a:lnTo>
                    <a:pt x="298" y="356"/>
                  </a:lnTo>
                  <a:lnTo>
                    <a:pt x="311" y="357"/>
                  </a:lnTo>
                  <a:lnTo>
                    <a:pt x="311" y="357"/>
                  </a:lnTo>
                  <a:lnTo>
                    <a:pt x="333" y="356"/>
                  </a:lnTo>
                  <a:lnTo>
                    <a:pt x="355" y="355"/>
                  </a:lnTo>
                  <a:lnTo>
                    <a:pt x="375" y="352"/>
                  </a:lnTo>
                  <a:lnTo>
                    <a:pt x="396" y="349"/>
                  </a:lnTo>
                  <a:lnTo>
                    <a:pt x="416" y="344"/>
                  </a:lnTo>
                  <a:lnTo>
                    <a:pt x="436" y="338"/>
                  </a:lnTo>
                  <a:lnTo>
                    <a:pt x="455" y="332"/>
                  </a:lnTo>
                  <a:lnTo>
                    <a:pt x="473" y="325"/>
                  </a:lnTo>
                  <a:lnTo>
                    <a:pt x="525" y="393"/>
                  </a:lnTo>
                  <a:lnTo>
                    <a:pt x="525" y="393"/>
                  </a:lnTo>
                  <a:lnTo>
                    <a:pt x="501" y="405"/>
                  </a:lnTo>
                  <a:lnTo>
                    <a:pt x="477" y="415"/>
                  </a:lnTo>
                  <a:lnTo>
                    <a:pt x="451" y="425"/>
                  </a:lnTo>
                  <a:lnTo>
                    <a:pt x="425" y="432"/>
                  </a:lnTo>
                  <a:lnTo>
                    <a:pt x="397" y="438"/>
                  </a:lnTo>
                  <a:lnTo>
                    <a:pt x="369" y="442"/>
                  </a:lnTo>
                  <a:lnTo>
                    <a:pt x="340" y="444"/>
                  </a:lnTo>
                  <a:lnTo>
                    <a:pt x="310" y="445"/>
                  </a:lnTo>
                  <a:lnTo>
                    <a:pt x="310" y="4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4" name="Freeform 36">
              <a:extLst>
                <a:ext uri="{FF2B5EF4-FFF2-40B4-BE49-F238E27FC236}">
                  <a16:creationId xmlns:a16="http://schemas.microsoft.com/office/drawing/2014/main" id="{676D7A07-A67B-1E41-8D47-FC892E9482DB}"/>
                </a:ext>
              </a:extLst>
            </p:cNvPr>
            <p:cNvSpPr>
              <a:spLocks noEditPoints="1"/>
            </p:cNvSpPr>
            <p:nvPr/>
          </p:nvSpPr>
          <p:spPr bwMode="auto">
            <a:xfrm>
              <a:off x="3087688" y="942976"/>
              <a:ext cx="493713" cy="355600"/>
            </a:xfrm>
            <a:custGeom>
              <a:avLst/>
              <a:gdLst>
                <a:gd name="T0" fmla="*/ 459 w 622"/>
                <a:gd name="T1" fmla="*/ 241 h 447"/>
                <a:gd name="T2" fmla="*/ 447 w 622"/>
                <a:gd name="T3" fmla="*/ 285 h 447"/>
                <a:gd name="T4" fmla="*/ 421 w 622"/>
                <a:gd name="T5" fmla="*/ 318 h 447"/>
                <a:gd name="T6" fmla="*/ 389 w 622"/>
                <a:gd name="T7" fmla="*/ 341 h 447"/>
                <a:gd name="T8" fmla="*/ 350 w 622"/>
                <a:gd name="T9" fmla="*/ 354 h 447"/>
                <a:gd name="T10" fmla="*/ 310 w 622"/>
                <a:gd name="T11" fmla="*/ 358 h 447"/>
                <a:gd name="T12" fmla="*/ 285 w 622"/>
                <a:gd name="T13" fmla="*/ 357 h 447"/>
                <a:gd name="T14" fmla="*/ 245 w 622"/>
                <a:gd name="T15" fmla="*/ 346 h 447"/>
                <a:gd name="T16" fmla="*/ 210 w 622"/>
                <a:gd name="T17" fmla="*/ 326 h 447"/>
                <a:gd name="T18" fmla="*/ 182 w 622"/>
                <a:gd name="T19" fmla="*/ 297 h 447"/>
                <a:gd name="T20" fmla="*/ 165 w 622"/>
                <a:gd name="T21" fmla="*/ 258 h 447"/>
                <a:gd name="T22" fmla="*/ 162 w 622"/>
                <a:gd name="T23" fmla="*/ 224 h 447"/>
                <a:gd name="T24" fmla="*/ 169 w 622"/>
                <a:gd name="T25" fmla="*/ 175 h 447"/>
                <a:gd name="T26" fmla="*/ 191 w 622"/>
                <a:gd name="T27" fmla="*/ 139 h 447"/>
                <a:gd name="T28" fmla="*/ 221 w 622"/>
                <a:gd name="T29" fmla="*/ 113 h 447"/>
                <a:gd name="T30" fmla="*/ 258 w 622"/>
                <a:gd name="T31" fmla="*/ 97 h 447"/>
                <a:gd name="T32" fmla="*/ 298 w 622"/>
                <a:gd name="T33" fmla="*/ 90 h 447"/>
                <a:gd name="T34" fmla="*/ 323 w 622"/>
                <a:gd name="T35" fmla="*/ 90 h 447"/>
                <a:gd name="T36" fmla="*/ 363 w 622"/>
                <a:gd name="T37" fmla="*/ 97 h 447"/>
                <a:gd name="T38" fmla="*/ 400 w 622"/>
                <a:gd name="T39" fmla="*/ 113 h 447"/>
                <a:gd name="T40" fmla="*/ 431 w 622"/>
                <a:gd name="T41" fmla="*/ 139 h 447"/>
                <a:gd name="T42" fmla="*/ 451 w 622"/>
                <a:gd name="T43" fmla="*/ 175 h 447"/>
                <a:gd name="T44" fmla="*/ 460 w 622"/>
                <a:gd name="T45" fmla="*/ 224 h 447"/>
                <a:gd name="T46" fmla="*/ 310 w 622"/>
                <a:gd name="T47" fmla="*/ 447 h 447"/>
                <a:gd name="T48" fmla="*/ 401 w 622"/>
                <a:gd name="T49" fmla="*/ 437 h 447"/>
                <a:gd name="T50" fmla="*/ 482 w 622"/>
                <a:gd name="T51" fmla="*/ 411 h 447"/>
                <a:gd name="T52" fmla="*/ 548 w 622"/>
                <a:gd name="T53" fmla="*/ 369 h 447"/>
                <a:gd name="T54" fmla="*/ 596 w 622"/>
                <a:gd name="T55" fmla="*/ 313 h 447"/>
                <a:gd name="T56" fmla="*/ 612 w 622"/>
                <a:gd name="T57" fmla="*/ 282 h 447"/>
                <a:gd name="T58" fmla="*/ 620 w 622"/>
                <a:gd name="T59" fmla="*/ 248 h 447"/>
                <a:gd name="T60" fmla="*/ 622 w 622"/>
                <a:gd name="T61" fmla="*/ 224 h 447"/>
                <a:gd name="T62" fmla="*/ 618 w 622"/>
                <a:gd name="T63" fmla="*/ 189 h 447"/>
                <a:gd name="T64" fmla="*/ 607 w 622"/>
                <a:gd name="T65" fmla="*/ 155 h 447"/>
                <a:gd name="T66" fmla="*/ 583 w 622"/>
                <a:gd name="T67" fmla="*/ 115 h 447"/>
                <a:gd name="T68" fmla="*/ 529 w 622"/>
                <a:gd name="T69" fmla="*/ 63 h 447"/>
                <a:gd name="T70" fmla="*/ 456 w 622"/>
                <a:gd name="T71" fmla="*/ 27 h 447"/>
                <a:gd name="T72" fmla="*/ 372 w 622"/>
                <a:gd name="T73" fmla="*/ 5 h 447"/>
                <a:gd name="T74" fmla="*/ 310 w 622"/>
                <a:gd name="T75" fmla="*/ 0 h 447"/>
                <a:gd name="T76" fmla="*/ 221 w 622"/>
                <a:gd name="T77" fmla="*/ 10 h 447"/>
                <a:gd name="T78" fmla="*/ 140 w 622"/>
                <a:gd name="T79" fmla="*/ 38 h 447"/>
                <a:gd name="T80" fmla="*/ 72 w 622"/>
                <a:gd name="T81" fmla="*/ 79 h 447"/>
                <a:gd name="T82" fmla="*/ 25 w 622"/>
                <a:gd name="T83" fmla="*/ 134 h 447"/>
                <a:gd name="T84" fmla="*/ 10 w 622"/>
                <a:gd name="T85" fmla="*/ 166 h 447"/>
                <a:gd name="T86" fmla="*/ 1 w 622"/>
                <a:gd name="T87" fmla="*/ 200 h 447"/>
                <a:gd name="T88" fmla="*/ 0 w 622"/>
                <a:gd name="T89" fmla="*/ 224 h 447"/>
                <a:gd name="T90" fmla="*/ 4 w 622"/>
                <a:gd name="T91" fmla="*/ 259 h 447"/>
                <a:gd name="T92" fmla="*/ 14 w 622"/>
                <a:gd name="T93" fmla="*/ 293 h 447"/>
                <a:gd name="T94" fmla="*/ 39 w 622"/>
                <a:gd name="T95" fmla="*/ 332 h 447"/>
                <a:gd name="T96" fmla="*/ 93 w 622"/>
                <a:gd name="T97" fmla="*/ 384 h 447"/>
                <a:gd name="T98" fmla="*/ 165 w 622"/>
                <a:gd name="T99" fmla="*/ 421 h 447"/>
                <a:gd name="T100" fmla="*/ 250 w 622"/>
                <a:gd name="T101" fmla="*/ 442 h 447"/>
                <a:gd name="T102" fmla="*/ 310 w 622"/>
                <a:gd name="T103"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2" h="447">
                  <a:moveTo>
                    <a:pt x="460" y="224"/>
                  </a:moveTo>
                  <a:lnTo>
                    <a:pt x="460" y="224"/>
                  </a:lnTo>
                  <a:lnTo>
                    <a:pt x="459" y="241"/>
                  </a:lnTo>
                  <a:lnTo>
                    <a:pt x="456" y="258"/>
                  </a:lnTo>
                  <a:lnTo>
                    <a:pt x="451" y="272"/>
                  </a:lnTo>
                  <a:lnTo>
                    <a:pt x="447" y="285"/>
                  </a:lnTo>
                  <a:lnTo>
                    <a:pt x="439" y="297"/>
                  </a:lnTo>
                  <a:lnTo>
                    <a:pt x="431" y="308"/>
                  </a:lnTo>
                  <a:lnTo>
                    <a:pt x="421" y="318"/>
                  </a:lnTo>
                  <a:lnTo>
                    <a:pt x="412" y="326"/>
                  </a:lnTo>
                  <a:lnTo>
                    <a:pt x="400" y="335"/>
                  </a:lnTo>
                  <a:lnTo>
                    <a:pt x="389" y="341"/>
                  </a:lnTo>
                  <a:lnTo>
                    <a:pt x="375" y="346"/>
                  </a:lnTo>
                  <a:lnTo>
                    <a:pt x="363" y="351"/>
                  </a:lnTo>
                  <a:lnTo>
                    <a:pt x="350" y="354"/>
                  </a:lnTo>
                  <a:lnTo>
                    <a:pt x="337" y="357"/>
                  </a:lnTo>
                  <a:lnTo>
                    <a:pt x="323" y="358"/>
                  </a:lnTo>
                  <a:lnTo>
                    <a:pt x="310" y="358"/>
                  </a:lnTo>
                  <a:lnTo>
                    <a:pt x="310" y="358"/>
                  </a:lnTo>
                  <a:lnTo>
                    <a:pt x="298" y="358"/>
                  </a:lnTo>
                  <a:lnTo>
                    <a:pt x="285" y="357"/>
                  </a:lnTo>
                  <a:lnTo>
                    <a:pt x="272" y="354"/>
                  </a:lnTo>
                  <a:lnTo>
                    <a:pt x="258" y="351"/>
                  </a:lnTo>
                  <a:lnTo>
                    <a:pt x="245" y="346"/>
                  </a:lnTo>
                  <a:lnTo>
                    <a:pt x="233" y="341"/>
                  </a:lnTo>
                  <a:lnTo>
                    <a:pt x="221" y="335"/>
                  </a:lnTo>
                  <a:lnTo>
                    <a:pt x="210" y="326"/>
                  </a:lnTo>
                  <a:lnTo>
                    <a:pt x="200" y="318"/>
                  </a:lnTo>
                  <a:lnTo>
                    <a:pt x="191" y="308"/>
                  </a:lnTo>
                  <a:lnTo>
                    <a:pt x="182" y="297"/>
                  </a:lnTo>
                  <a:lnTo>
                    <a:pt x="175" y="285"/>
                  </a:lnTo>
                  <a:lnTo>
                    <a:pt x="169" y="272"/>
                  </a:lnTo>
                  <a:lnTo>
                    <a:pt x="165" y="258"/>
                  </a:lnTo>
                  <a:lnTo>
                    <a:pt x="163" y="241"/>
                  </a:lnTo>
                  <a:lnTo>
                    <a:pt x="162" y="224"/>
                  </a:lnTo>
                  <a:lnTo>
                    <a:pt x="162" y="224"/>
                  </a:lnTo>
                  <a:lnTo>
                    <a:pt x="163" y="207"/>
                  </a:lnTo>
                  <a:lnTo>
                    <a:pt x="165" y="191"/>
                  </a:lnTo>
                  <a:lnTo>
                    <a:pt x="169" y="175"/>
                  </a:lnTo>
                  <a:lnTo>
                    <a:pt x="175" y="162"/>
                  </a:lnTo>
                  <a:lnTo>
                    <a:pt x="182" y="150"/>
                  </a:lnTo>
                  <a:lnTo>
                    <a:pt x="191" y="139"/>
                  </a:lnTo>
                  <a:lnTo>
                    <a:pt x="200" y="130"/>
                  </a:lnTo>
                  <a:lnTo>
                    <a:pt x="210" y="121"/>
                  </a:lnTo>
                  <a:lnTo>
                    <a:pt x="221" y="113"/>
                  </a:lnTo>
                  <a:lnTo>
                    <a:pt x="233" y="107"/>
                  </a:lnTo>
                  <a:lnTo>
                    <a:pt x="245" y="102"/>
                  </a:lnTo>
                  <a:lnTo>
                    <a:pt x="258" y="97"/>
                  </a:lnTo>
                  <a:lnTo>
                    <a:pt x="272" y="93"/>
                  </a:lnTo>
                  <a:lnTo>
                    <a:pt x="285" y="91"/>
                  </a:lnTo>
                  <a:lnTo>
                    <a:pt x="298" y="90"/>
                  </a:lnTo>
                  <a:lnTo>
                    <a:pt x="310" y="90"/>
                  </a:lnTo>
                  <a:lnTo>
                    <a:pt x="310" y="90"/>
                  </a:lnTo>
                  <a:lnTo>
                    <a:pt x="323" y="90"/>
                  </a:lnTo>
                  <a:lnTo>
                    <a:pt x="337" y="91"/>
                  </a:lnTo>
                  <a:lnTo>
                    <a:pt x="350" y="93"/>
                  </a:lnTo>
                  <a:lnTo>
                    <a:pt x="363" y="97"/>
                  </a:lnTo>
                  <a:lnTo>
                    <a:pt x="375" y="102"/>
                  </a:lnTo>
                  <a:lnTo>
                    <a:pt x="389" y="107"/>
                  </a:lnTo>
                  <a:lnTo>
                    <a:pt x="400" y="113"/>
                  </a:lnTo>
                  <a:lnTo>
                    <a:pt x="412" y="121"/>
                  </a:lnTo>
                  <a:lnTo>
                    <a:pt x="421" y="130"/>
                  </a:lnTo>
                  <a:lnTo>
                    <a:pt x="431" y="139"/>
                  </a:lnTo>
                  <a:lnTo>
                    <a:pt x="439" y="150"/>
                  </a:lnTo>
                  <a:lnTo>
                    <a:pt x="447" y="162"/>
                  </a:lnTo>
                  <a:lnTo>
                    <a:pt x="451" y="175"/>
                  </a:lnTo>
                  <a:lnTo>
                    <a:pt x="456" y="191"/>
                  </a:lnTo>
                  <a:lnTo>
                    <a:pt x="459" y="207"/>
                  </a:lnTo>
                  <a:lnTo>
                    <a:pt x="460" y="224"/>
                  </a:lnTo>
                  <a:lnTo>
                    <a:pt x="460" y="224"/>
                  </a:lnTo>
                  <a:close/>
                  <a:moveTo>
                    <a:pt x="310" y="447"/>
                  </a:moveTo>
                  <a:lnTo>
                    <a:pt x="310" y="447"/>
                  </a:lnTo>
                  <a:lnTo>
                    <a:pt x="342" y="446"/>
                  </a:lnTo>
                  <a:lnTo>
                    <a:pt x="372" y="442"/>
                  </a:lnTo>
                  <a:lnTo>
                    <a:pt x="401" y="437"/>
                  </a:lnTo>
                  <a:lnTo>
                    <a:pt x="429" y="430"/>
                  </a:lnTo>
                  <a:lnTo>
                    <a:pt x="456" y="421"/>
                  </a:lnTo>
                  <a:lnTo>
                    <a:pt x="482" y="411"/>
                  </a:lnTo>
                  <a:lnTo>
                    <a:pt x="506" y="398"/>
                  </a:lnTo>
                  <a:lnTo>
                    <a:pt x="529" y="384"/>
                  </a:lnTo>
                  <a:lnTo>
                    <a:pt x="548" y="369"/>
                  </a:lnTo>
                  <a:lnTo>
                    <a:pt x="567" y="352"/>
                  </a:lnTo>
                  <a:lnTo>
                    <a:pt x="583" y="332"/>
                  </a:lnTo>
                  <a:lnTo>
                    <a:pt x="596" y="313"/>
                  </a:lnTo>
                  <a:lnTo>
                    <a:pt x="602" y="303"/>
                  </a:lnTo>
                  <a:lnTo>
                    <a:pt x="607" y="293"/>
                  </a:lnTo>
                  <a:lnTo>
                    <a:pt x="612" y="282"/>
                  </a:lnTo>
                  <a:lnTo>
                    <a:pt x="616" y="271"/>
                  </a:lnTo>
                  <a:lnTo>
                    <a:pt x="618" y="259"/>
                  </a:lnTo>
                  <a:lnTo>
                    <a:pt x="620" y="248"/>
                  </a:lnTo>
                  <a:lnTo>
                    <a:pt x="622" y="236"/>
                  </a:lnTo>
                  <a:lnTo>
                    <a:pt x="622" y="224"/>
                  </a:lnTo>
                  <a:lnTo>
                    <a:pt x="622" y="224"/>
                  </a:lnTo>
                  <a:lnTo>
                    <a:pt x="622" y="212"/>
                  </a:lnTo>
                  <a:lnTo>
                    <a:pt x="620" y="200"/>
                  </a:lnTo>
                  <a:lnTo>
                    <a:pt x="618" y="189"/>
                  </a:lnTo>
                  <a:lnTo>
                    <a:pt x="616" y="177"/>
                  </a:lnTo>
                  <a:lnTo>
                    <a:pt x="612" y="166"/>
                  </a:lnTo>
                  <a:lnTo>
                    <a:pt x="607" y="155"/>
                  </a:lnTo>
                  <a:lnTo>
                    <a:pt x="602" y="144"/>
                  </a:lnTo>
                  <a:lnTo>
                    <a:pt x="596" y="134"/>
                  </a:lnTo>
                  <a:lnTo>
                    <a:pt x="583" y="115"/>
                  </a:lnTo>
                  <a:lnTo>
                    <a:pt x="567" y="96"/>
                  </a:lnTo>
                  <a:lnTo>
                    <a:pt x="548" y="79"/>
                  </a:lnTo>
                  <a:lnTo>
                    <a:pt x="529" y="63"/>
                  </a:lnTo>
                  <a:lnTo>
                    <a:pt x="506" y="50"/>
                  </a:lnTo>
                  <a:lnTo>
                    <a:pt x="482" y="38"/>
                  </a:lnTo>
                  <a:lnTo>
                    <a:pt x="456" y="27"/>
                  </a:lnTo>
                  <a:lnTo>
                    <a:pt x="429" y="17"/>
                  </a:lnTo>
                  <a:lnTo>
                    <a:pt x="401" y="10"/>
                  </a:lnTo>
                  <a:lnTo>
                    <a:pt x="372" y="5"/>
                  </a:lnTo>
                  <a:lnTo>
                    <a:pt x="342" y="2"/>
                  </a:lnTo>
                  <a:lnTo>
                    <a:pt x="310" y="0"/>
                  </a:lnTo>
                  <a:lnTo>
                    <a:pt x="310" y="0"/>
                  </a:lnTo>
                  <a:lnTo>
                    <a:pt x="280" y="2"/>
                  </a:lnTo>
                  <a:lnTo>
                    <a:pt x="250" y="5"/>
                  </a:lnTo>
                  <a:lnTo>
                    <a:pt x="221" y="10"/>
                  </a:lnTo>
                  <a:lnTo>
                    <a:pt x="193" y="17"/>
                  </a:lnTo>
                  <a:lnTo>
                    <a:pt x="165" y="27"/>
                  </a:lnTo>
                  <a:lnTo>
                    <a:pt x="140" y="38"/>
                  </a:lnTo>
                  <a:lnTo>
                    <a:pt x="116" y="50"/>
                  </a:lnTo>
                  <a:lnTo>
                    <a:pt x="93" y="63"/>
                  </a:lnTo>
                  <a:lnTo>
                    <a:pt x="72" y="79"/>
                  </a:lnTo>
                  <a:lnTo>
                    <a:pt x="54" y="96"/>
                  </a:lnTo>
                  <a:lnTo>
                    <a:pt x="39" y="115"/>
                  </a:lnTo>
                  <a:lnTo>
                    <a:pt x="25" y="134"/>
                  </a:lnTo>
                  <a:lnTo>
                    <a:pt x="19" y="144"/>
                  </a:lnTo>
                  <a:lnTo>
                    <a:pt x="14" y="155"/>
                  </a:lnTo>
                  <a:lnTo>
                    <a:pt x="10" y="166"/>
                  </a:lnTo>
                  <a:lnTo>
                    <a:pt x="6" y="177"/>
                  </a:lnTo>
                  <a:lnTo>
                    <a:pt x="4" y="189"/>
                  </a:lnTo>
                  <a:lnTo>
                    <a:pt x="1" y="200"/>
                  </a:lnTo>
                  <a:lnTo>
                    <a:pt x="0" y="212"/>
                  </a:lnTo>
                  <a:lnTo>
                    <a:pt x="0" y="224"/>
                  </a:lnTo>
                  <a:lnTo>
                    <a:pt x="0" y="224"/>
                  </a:lnTo>
                  <a:lnTo>
                    <a:pt x="0" y="236"/>
                  </a:lnTo>
                  <a:lnTo>
                    <a:pt x="1" y="248"/>
                  </a:lnTo>
                  <a:lnTo>
                    <a:pt x="4" y="259"/>
                  </a:lnTo>
                  <a:lnTo>
                    <a:pt x="6" y="271"/>
                  </a:lnTo>
                  <a:lnTo>
                    <a:pt x="10" y="282"/>
                  </a:lnTo>
                  <a:lnTo>
                    <a:pt x="14" y="293"/>
                  </a:lnTo>
                  <a:lnTo>
                    <a:pt x="19" y="303"/>
                  </a:lnTo>
                  <a:lnTo>
                    <a:pt x="25" y="313"/>
                  </a:lnTo>
                  <a:lnTo>
                    <a:pt x="39" y="332"/>
                  </a:lnTo>
                  <a:lnTo>
                    <a:pt x="54" y="352"/>
                  </a:lnTo>
                  <a:lnTo>
                    <a:pt x="72" y="369"/>
                  </a:lnTo>
                  <a:lnTo>
                    <a:pt x="93" y="384"/>
                  </a:lnTo>
                  <a:lnTo>
                    <a:pt x="116" y="398"/>
                  </a:lnTo>
                  <a:lnTo>
                    <a:pt x="140" y="411"/>
                  </a:lnTo>
                  <a:lnTo>
                    <a:pt x="165" y="421"/>
                  </a:lnTo>
                  <a:lnTo>
                    <a:pt x="193" y="430"/>
                  </a:lnTo>
                  <a:lnTo>
                    <a:pt x="221" y="437"/>
                  </a:lnTo>
                  <a:lnTo>
                    <a:pt x="250" y="442"/>
                  </a:lnTo>
                  <a:lnTo>
                    <a:pt x="280" y="446"/>
                  </a:lnTo>
                  <a:lnTo>
                    <a:pt x="310" y="447"/>
                  </a:lnTo>
                  <a:lnTo>
                    <a:pt x="310" y="4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5" name="Freeform 37">
              <a:extLst>
                <a:ext uri="{FF2B5EF4-FFF2-40B4-BE49-F238E27FC236}">
                  <a16:creationId xmlns:a16="http://schemas.microsoft.com/office/drawing/2014/main" id="{D09EE4EF-56AB-434E-8F80-AD57A8173D2C}"/>
                </a:ext>
              </a:extLst>
            </p:cNvPr>
            <p:cNvSpPr>
              <a:spLocks/>
            </p:cNvSpPr>
            <p:nvPr/>
          </p:nvSpPr>
          <p:spPr bwMode="auto">
            <a:xfrm>
              <a:off x="3633788" y="938213"/>
              <a:ext cx="360363" cy="350838"/>
            </a:xfrm>
            <a:custGeom>
              <a:avLst/>
              <a:gdLst>
                <a:gd name="T0" fmla="*/ 155 w 454"/>
                <a:gd name="T1" fmla="*/ 442 h 442"/>
                <a:gd name="T2" fmla="*/ 155 w 454"/>
                <a:gd name="T3" fmla="*/ 177 h 442"/>
                <a:gd name="T4" fmla="*/ 159 w 454"/>
                <a:gd name="T5" fmla="*/ 149 h 442"/>
                <a:gd name="T6" fmla="*/ 174 w 454"/>
                <a:gd name="T7" fmla="*/ 125 h 442"/>
                <a:gd name="T8" fmla="*/ 185 w 454"/>
                <a:gd name="T9" fmla="*/ 114 h 442"/>
                <a:gd name="T10" fmla="*/ 198 w 454"/>
                <a:gd name="T11" fmla="*/ 105 h 442"/>
                <a:gd name="T12" fmla="*/ 214 w 454"/>
                <a:gd name="T13" fmla="*/ 101 h 442"/>
                <a:gd name="T14" fmla="*/ 232 w 454"/>
                <a:gd name="T15" fmla="*/ 98 h 442"/>
                <a:gd name="T16" fmla="*/ 245 w 454"/>
                <a:gd name="T17" fmla="*/ 99 h 442"/>
                <a:gd name="T18" fmla="*/ 268 w 454"/>
                <a:gd name="T19" fmla="*/ 108 h 442"/>
                <a:gd name="T20" fmla="*/ 287 w 454"/>
                <a:gd name="T21" fmla="*/ 122 h 442"/>
                <a:gd name="T22" fmla="*/ 298 w 454"/>
                <a:gd name="T23" fmla="*/ 142 h 442"/>
                <a:gd name="T24" fmla="*/ 299 w 454"/>
                <a:gd name="T25" fmla="*/ 152 h 442"/>
                <a:gd name="T26" fmla="*/ 454 w 454"/>
                <a:gd name="T27" fmla="*/ 442 h 442"/>
                <a:gd name="T28" fmla="*/ 454 w 454"/>
                <a:gd name="T29" fmla="*/ 144 h 442"/>
                <a:gd name="T30" fmla="*/ 450 w 454"/>
                <a:gd name="T31" fmla="*/ 116 h 442"/>
                <a:gd name="T32" fmla="*/ 439 w 454"/>
                <a:gd name="T33" fmla="*/ 89 h 442"/>
                <a:gd name="T34" fmla="*/ 421 w 454"/>
                <a:gd name="T35" fmla="*/ 64 h 442"/>
                <a:gd name="T36" fmla="*/ 400 w 454"/>
                <a:gd name="T37" fmla="*/ 43 h 442"/>
                <a:gd name="T38" fmla="*/ 372 w 454"/>
                <a:gd name="T39" fmla="*/ 26 h 442"/>
                <a:gd name="T40" fmla="*/ 341 w 454"/>
                <a:gd name="T41" fmla="*/ 12 h 442"/>
                <a:gd name="T42" fmla="*/ 307 w 454"/>
                <a:gd name="T43" fmla="*/ 4 h 442"/>
                <a:gd name="T44" fmla="*/ 269 w 454"/>
                <a:gd name="T45" fmla="*/ 0 h 442"/>
                <a:gd name="T46" fmla="*/ 267 w 454"/>
                <a:gd name="T47" fmla="*/ 0 h 442"/>
                <a:gd name="T48" fmla="*/ 263 w 454"/>
                <a:gd name="T49" fmla="*/ 0 h 442"/>
                <a:gd name="T50" fmla="*/ 249 w 454"/>
                <a:gd name="T51" fmla="*/ 2 h 442"/>
                <a:gd name="T52" fmla="*/ 219 w 454"/>
                <a:gd name="T53" fmla="*/ 5 h 442"/>
                <a:gd name="T54" fmla="*/ 190 w 454"/>
                <a:gd name="T55" fmla="*/ 14 h 442"/>
                <a:gd name="T56" fmla="*/ 163 w 454"/>
                <a:gd name="T57" fmla="*/ 26 h 442"/>
                <a:gd name="T58" fmla="*/ 151 w 454"/>
                <a:gd name="T59" fmla="*/ 33 h 442"/>
                <a:gd name="T60" fmla="*/ 147 w 454"/>
                <a:gd name="T61" fmla="*/ 28 h 442"/>
                <a:gd name="T62" fmla="*/ 129 w 454"/>
                <a:gd name="T63" fmla="*/ 17 h 442"/>
                <a:gd name="T64" fmla="*/ 83 w 454"/>
                <a:gd name="T65" fmla="*/ 8 h 442"/>
                <a:gd name="T66" fmla="*/ 0 w 454"/>
                <a:gd name="T67" fmla="*/ 4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 h="442">
                  <a:moveTo>
                    <a:pt x="0" y="442"/>
                  </a:moveTo>
                  <a:lnTo>
                    <a:pt x="155" y="442"/>
                  </a:lnTo>
                  <a:lnTo>
                    <a:pt x="155" y="177"/>
                  </a:lnTo>
                  <a:lnTo>
                    <a:pt x="155" y="177"/>
                  </a:lnTo>
                  <a:lnTo>
                    <a:pt x="156" y="163"/>
                  </a:lnTo>
                  <a:lnTo>
                    <a:pt x="159" y="149"/>
                  </a:lnTo>
                  <a:lnTo>
                    <a:pt x="165" y="136"/>
                  </a:lnTo>
                  <a:lnTo>
                    <a:pt x="174" y="125"/>
                  </a:lnTo>
                  <a:lnTo>
                    <a:pt x="180" y="119"/>
                  </a:lnTo>
                  <a:lnTo>
                    <a:pt x="185" y="114"/>
                  </a:lnTo>
                  <a:lnTo>
                    <a:pt x="192" y="109"/>
                  </a:lnTo>
                  <a:lnTo>
                    <a:pt x="198" y="105"/>
                  </a:lnTo>
                  <a:lnTo>
                    <a:pt x="207" y="103"/>
                  </a:lnTo>
                  <a:lnTo>
                    <a:pt x="214" y="101"/>
                  </a:lnTo>
                  <a:lnTo>
                    <a:pt x="222" y="99"/>
                  </a:lnTo>
                  <a:lnTo>
                    <a:pt x="232" y="98"/>
                  </a:lnTo>
                  <a:lnTo>
                    <a:pt x="232" y="98"/>
                  </a:lnTo>
                  <a:lnTo>
                    <a:pt x="245" y="99"/>
                  </a:lnTo>
                  <a:lnTo>
                    <a:pt x="257" y="103"/>
                  </a:lnTo>
                  <a:lnTo>
                    <a:pt x="268" y="108"/>
                  </a:lnTo>
                  <a:lnTo>
                    <a:pt x="279" y="114"/>
                  </a:lnTo>
                  <a:lnTo>
                    <a:pt x="287" y="122"/>
                  </a:lnTo>
                  <a:lnTo>
                    <a:pt x="295" y="132"/>
                  </a:lnTo>
                  <a:lnTo>
                    <a:pt x="298" y="142"/>
                  </a:lnTo>
                  <a:lnTo>
                    <a:pt x="299" y="146"/>
                  </a:lnTo>
                  <a:lnTo>
                    <a:pt x="299" y="152"/>
                  </a:lnTo>
                  <a:lnTo>
                    <a:pt x="299" y="442"/>
                  </a:lnTo>
                  <a:lnTo>
                    <a:pt x="454" y="442"/>
                  </a:lnTo>
                  <a:lnTo>
                    <a:pt x="454" y="144"/>
                  </a:lnTo>
                  <a:lnTo>
                    <a:pt x="454" y="144"/>
                  </a:lnTo>
                  <a:lnTo>
                    <a:pt x="453" y="130"/>
                  </a:lnTo>
                  <a:lnTo>
                    <a:pt x="450" y="116"/>
                  </a:lnTo>
                  <a:lnTo>
                    <a:pt x="446" y="102"/>
                  </a:lnTo>
                  <a:lnTo>
                    <a:pt x="439" y="89"/>
                  </a:lnTo>
                  <a:lnTo>
                    <a:pt x="431" y="76"/>
                  </a:lnTo>
                  <a:lnTo>
                    <a:pt x="421" y="64"/>
                  </a:lnTo>
                  <a:lnTo>
                    <a:pt x="411" y="53"/>
                  </a:lnTo>
                  <a:lnTo>
                    <a:pt x="400" y="43"/>
                  </a:lnTo>
                  <a:lnTo>
                    <a:pt x="386" y="34"/>
                  </a:lnTo>
                  <a:lnTo>
                    <a:pt x="372" y="26"/>
                  </a:lnTo>
                  <a:lnTo>
                    <a:pt x="356" y="18"/>
                  </a:lnTo>
                  <a:lnTo>
                    <a:pt x="341" y="12"/>
                  </a:lnTo>
                  <a:lnTo>
                    <a:pt x="324" y="8"/>
                  </a:lnTo>
                  <a:lnTo>
                    <a:pt x="307" y="4"/>
                  </a:lnTo>
                  <a:lnTo>
                    <a:pt x="289" y="2"/>
                  </a:lnTo>
                  <a:lnTo>
                    <a:pt x="269" y="0"/>
                  </a:lnTo>
                  <a:lnTo>
                    <a:pt x="269" y="0"/>
                  </a:lnTo>
                  <a:lnTo>
                    <a:pt x="267" y="0"/>
                  </a:lnTo>
                  <a:lnTo>
                    <a:pt x="267" y="0"/>
                  </a:lnTo>
                  <a:lnTo>
                    <a:pt x="263" y="0"/>
                  </a:lnTo>
                  <a:lnTo>
                    <a:pt x="263" y="0"/>
                  </a:lnTo>
                  <a:lnTo>
                    <a:pt x="249" y="2"/>
                  </a:lnTo>
                  <a:lnTo>
                    <a:pt x="233" y="3"/>
                  </a:lnTo>
                  <a:lnTo>
                    <a:pt x="219" y="5"/>
                  </a:lnTo>
                  <a:lnTo>
                    <a:pt x="204" y="9"/>
                  </a:lnTo>
                  <a:lnTo>
                    <a:pt x="190" y="14"/>
                  </a:lnTo>
                  <a:lnTo>
                    <a:pt x="176" y="20"/>
                  </a:lnTo>
                  <a:lnTo>
                    <a:pt x="163" y="26"/>
                  </a:lnTo>
                  <a:lnTo>
                    <a:pt x="151" y="33"/>
                  </a:lnTo>
                  <a:lnTo>
                    <a:pt x="151" y="33"/>
                  </a:lnTo>
                  <a:lnTo>
                    <a:pt x="150" y="32"/>
                  </a:lnTo>
                  <a:lnTo>
                    <a:pt x="147" y="28"/>
                  </a:lnTo>
                  <a:lnTo>
                    <a:pt x="140" y="23"/>
                  </a:lnTo>
                  <a:lnTo>
                    <a:pt x="129" y="17"/>
                  </a:lnTo>
                  <a:lnTo>
                    <a:pt x="110" y="12"/>
                  </a:lnTo>
                  <a:lnTo>
                    <a:pt x="83" y="8"/>
                  </a:lnTo>
                  <a:lnTo>
                    <a:pt x="47" y="5"/>
                  </a:lnTo>
                  <a:lnTo>
                    <a:pt x="0" y="4"/>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6" name="Rectangle 38">
              <a:extLst>
                <a:ext uri="{FF2B5EF4-FFF2-40B4-BE49-F238E27FC236}">
                  <a16:creationId xmlns:a16="http://schemas.microsoft.com/office/drawing/2014/main" id="{7A1E611A-7396-4348-9833-DF2570E30092}"/>
                </a:ext>
              </a:extLst>
            </p:cNvPr>
            <p:cNvSpPr>
              <a:spLocks noChangeArrowheads="1"/>
            </p:cNvSpPr>
            <p:nvPr/>
          </p:nvSpPr>
          <p:spPr bwMode="auto">
            <a:xfrm>
              <a:off x="2168526" y="952501"/>
              <a:ext cx="120650" cy="336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7" name="Freeform 39">
              <a:extLst>
                <a:ext uri="{FF2B5EF4-FFF2-40B4-BE49-F238E27FC236}">
                  <a16:creationId xmlns:a16="http://schemas.microsoft.com/office/drawing/2014/main" id="{C08C88CC-0CC4-9F48-9CF6-FC77117524A1}"/>
                </a:ext>
              </a:extLst>
            </p:cNvPr>
            <p:cNvSpPr>
              <a:spLocks/>
            </p:cNvSpPr>
            <p:nvPr/>
          </p:nvSpPr>
          <p:spPr bwMode="auto">
            <a:xfrm>
              <a:off x="2820988" y="946151"/>
              <a:ext cx="252413" cy="342900"/>
            </a:xfrm>
            <a:custGeom>
              <a:avLst/>
              <a:gdLst>
                <a:gd name="T0" fmla="*/ 0 w 319"/>
                <a:gd name="T1" fmla="*/ 432 h 432"/>
                <a:gd name="T2" fmla="*/ 151 w 319"/>
                <a:gd name="T3" fmla="*/ 432 h 432"/>
                <a:gd name="T4" fmla="*/ 151 w 319"/>
                <a:gd name="T5" fmla="*/ 175 h 432"/>
                <a:gd name="T6" fmla="*/ 151 w 319"/>
                <a:gd name="T7" fmla="*/ 175 h 432"/>
                <a:gd name="T8" fmla="*/ 152 w 319"/>
                <a:gd name="T9" fmla="*/ 167 h 432"/>
                <a:gd name="T10" fmla="*/ 153 w 319"/>
                <a:gd name="T11" fmla="*/ 159 h 432"/>
                <a:gd name="T12" fmla="*/ 156 w 319"/>
                <a:gd name="T13" fmla="*/ 153 h 432"/>
                <a:gd name="T14" fmla="*/ 159 w 319"/>
                <a:gd name="T15" fmla="*/ 146 h 432"/>
                <a:gd name="T16" fmla="*/ 164 w 319"/>
                <a:gd name="T17" fmla="*/ 140 h 432"/>
                <a:gd name="T18" fmla="*/ 169 w 319"/>
                <a:gd name="T19" fmla="*/ 134 h 432"/>
                <a:gd name="T20" fmla="*/ 175 w 319"/>
                <a:gd name="T21" fmla="*/ 128 h 432"/>
                <a:gd name="T22" fmla="*/ 181 w 319"/>
                <a:gd name="T23" fmla="*/ 123 h 432"/>
                <a:gd name="T24" fmla="*/ 196 w 319"/>
                <a:gd name="T25" fmla="*/ 114 h 432"/>
                <a:gd name="T26" fmla="*/ 213 w 319"/>
                <a:gd name="T27" fmla="*/ 107 h 432"/>
                <a:gd name="T28" fmla="*/ 231 w 319"/>
                <a:gd name="T29" fmla="*/ 103 h 432"/>
                <a:gd name="T30" fmla="*/ 240 w 319"/>
                <a:gd name="T31" fmla="*/ 101 h 432"/>
                <a:gd name="T32" fmla="*/ 250 w 319"/>
                <a:gd name="T33" fmla="*/ 101 h 432"/>
                <a:gd name="T34" fmla="*/ 250 w 319"/>
                <a:gd name="T35" fmla="*/ 101 h 432"/>
                <a:gd name="T36" fmla="*/ 268 w 319"/>
                <a:gd name="T37" fmla="*/ 103 h 432"/>
                <a:gd name="T38" fmla="*/ 286 w 319"/>
                <a:gd name="T39" fmla="*/ 105 h 432"/>
                <a:gd name="T40" fmla="*/ 303 w 319"/>
                <a:gd name="T41" fmla="*/ 110 h 432"/>
                <a:gd name="T42" fmla="*/ 319 w 319"/>
                <a:gd name="T43" fmla="*/ 116 h 432"/>
                <a:gd name="T44" fmla="*/ 319 w 319"/>
                <a:gd name="T45" fmla="*/ 116 h 432"/>
                <a:gd name="T46" fmla="*/ 319 w 319"/>
                <a:gd name="T47" fmla="*/ 4 h 432"/>
                <a:gd name="T48" fmla="*/ 319 w 319"/>
                <a:gd name="T49" fmla="*/ 4 h 432"/>
                <a:gd name="T50" fmla="*/ 291 w 319"/>
                <a:gd name="T51" fmla="*/ 1 h 432"/>
                <a:gd name="T52" fmla="*/ 265 w 319"/>
                <a:gd name="T53" fmla="*/ 0 h 432"/>
                <a:gd name="T54" fmla="*/ 265 w 319"/>
                <a:gd name="T55" fmla="*/ 0 h 432"/>
                <a:gd name="T56" fmla="*/ 250 w 319"/>
                <a:gd name="T57" fmla="*/ 0 h 432"/>
                <a:gd name="T58" fmla="*/ 234 w 319"/>
                <a:gd name="T59" fmla="*/ 2 h 432"/>
                <a:gd name="T60" fmla="*/ 220 w 319"/>
                <a:gd name="T61" fmla="*/ 5 h 432"/>
                <a:gd name="T62" fmla="*/ 205 w 319"/>
                <a:gd name="T63" fmla="*/ 8 h 432"/>
                <a:gd name="T64" fmla="*/ 191 w 319"/>
                <a:gd name="T65" fmla="*/ 12 h 432"/>
                <a:gd name="T66" fmla="*/ 176 w 319"/>
                <a:gd name="T67" fmla="*/ 18 h 432"/>
                <a:gd name="T68" fmla="*/ 163 w 319"/>
                <a:gd name="T69" fmla="*/ 24 h 432"/>
                <a:gd name="T70" fmla="*/ 151 w 319"/>
                <a:gd name="T71" fmla="*/ 31 h 432"/>
                <a:gd name="T72" fmla="*/ 151 w 319"/>
                <a:gd name="T73" fmla="*/ 31 h 432"/>
                <a:gd name="T74" fmla="*/ 149 w 319"/>
                <a:gd name="T75" fmla="*/ 29 h 432"/>
                <a:gd name="T76" fmla="*/ 144 w 319"/>
                <a:gd name="T77" fmla="*/ 24 h 432"/>
                <a:gd name="T78" fmla="*/ 137 w 319"/>
                <a:gd name="T79" fmla="*/ 19 h 432"/>
                <a:gd name="T80" fmla="*/ 123 w 319"/>
                <a:gd name="T81" fmla="*/ 15 h 432"/>
                <a:gd name="T82" fmla="*/ 104 w 319"/>
                <a:gd name="T83" fmla="*/ 10 h 432"/>
                <a:gd name="T84" fmla="*/ 79 w 319"/>
                <a:gd name="T85" fmla="*/ 6 h 432"/>
                <a:gd name="T86" fmla="*/ 44 w 319"/>
                <a:gd name="T87" fmla="*/ 4 h 432"/>
                <a:gd name="T88" fmla="*/ 0 w 319"/>
                <a:gd name="T89" fmla="*/ 2 h 432"/>
                <a:gd name="T90" fmla="*/ 0 w 319"/>
                <a:gd name="T9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9" h="432">
                  <a:moveTo>
                    <a:pt x="0" y="432"/>
                  </a:moveTo>
                  <a:lnTo>
                    <a:pt x="151" y="432"/>
                  </a:lnTo>
                  <a:lnTo>
                    <a:pt x="151" y="175"/>
                  </a:lnTo>
                  <a:lnTo>
                    <a:pt x="151" y="175"/>
                  </a:lnTo>
                  <a:lnTo>
                    <a:pt x="152" y="167"/>
                  </a:lnTo>
                  <a:lnTo>
                    <a:pt x="153" y="159"/>
                  </a:lnTo>
                  <a:lnTo>
                    <a:pt x="156" y="153"/>
                  </a:lnTo>
                  <a:lnTo>
                    <a:pt x="159" y="146"/>
                  </a:lnTo>
                  <a:lnTo>
                    <a:pt x="164" y="140"/>
                  </a:lnTo>
                  <a:lnTo>
                    <a:pt x="169" y="134"/>
                  </a:lnTo>
                  <a:lnTo>
                    <a:pt x="175" y="128"/>
                  </a:lnTo>
                  <a:lnTo>
                    <a:pt x="181" y="123"/>
                  </a:lnTo>
                  <a:lnTo>
                    <a:pt x="196" y="114"/>
                  </a:lnTo>
                  <a:lnTo>
                    <a:pt x="213" y="107"/>
                  </a:lnTo>
                  <a:lnTo>
                    <a:pt x="231" y="103"/>
                  </a:lnTo>
                  <a:lnTo>
                    <a:pt x="240" y="101"/>
                  </a:lnTo>
                  <a:lnTo>
                    <a:pt x="250" y="101"/>
                  </a:lnTo>
                  <a:lnTo>
                    <a:pt x="250" y="101"/>
                  </a:lnTo>
                  <a:lnTo>
                    <a:pt x="268" y="103"/>
                  </a:lnTo>
                  <a:lnTo>
                    <a:pt x="286" y="105"/>
                  </a:lnTo>
                  <a:lnTo>
                    <a:pt x="303" y="110"/>
                  </a:lnTo>
                  <a:lnTo>
                    <a:pt x="319" y="116"/>
                  </a:lnTo>
                  <a:lnTo>
                    <a:pt x="319" y="116"/>
                  </a:lnTo>
                  <a:lnTo>
                    <a:pt x="319" y="4"/>
                  </a:lnTo>
                  <a:lnTo>
                    <a:pt x="319" y="4"/>
                  </a:lnTo>
                  <a:lnTo>
                    <a:pt x="291" y="1"/>
                  </a:lnTo>
                  <a:lnTo>
                    <a:pt x="265" y="0"/>
                  </a:lnTo>
                  <a:lnTo>
                    <a:pt x="265" y="0"/>
                  </a:lnTo>
                  <a:lnTo>
                    <a:pt x="250" y="0"/>
                  </a:lnTo>
                  <a:lnTo>
                    <a:pt x="234" y="2"/>
                  </a:lnTo>
                  <a:lnTo>
                    <a:pt x="220" y="5"/>
                  </a:lnTo>
                  <a:lnTo>
                    <a:pt x="205" y="8"/>
                  </a:lnTo>
                  <a:lnTo>
                    <a:pt x="191" y="12"/>
                  </a:lnTo>
                  <a:lnTo>
                    <a:pt x="176" y="18"/>
                  </a:lnTo>
                  <a:lnTo>
                    <a:pt x="163" y="24"/>
                  </a:lnTo>
                  <a:lnTo>
                    <a:pt x="151" y="31"/>
                  </a:lnTo>
                  <a:lnTo>
                    <a:pt x="151" y="31"/>
                  </a:lnTo>
                  <a:lnTo>
                    <a:pt x="149" y="29"/>
                  </a:lnTo>
                  <a:lnTo>
                    <a:pt x="144" y="24"/>
                  </a:lnTo>
                  <a:lnTo>
                    <a:pt x="137" y="19"/>
                  </a:lnTo>
                  <a:lnTo>
                    <a:pt x="123" y="15"/>
                  </a:lnTo>
                  <a:lnTo>
                    <a:pt x="104" y="10"/>
                  </a:lnTo>
                  <a:lnTo>
                    <a:pt x="79" y="6"/>
                  </a:lnTo>
                  <a:lnTo>
                    <a:pt x="44" y="4"/>
                  </a:lnTo>
                  <a:lnTo>
                    <a:pt x="0" y="2"/>
                  </a:lnTo>
                  <a:lnTo>
                    <a:pt x="0"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8" name="Freeform 40">
              <a:extLst>
                <a:ext uri="{FF2B5EF4-FFF2-40B4-BE49-F238E27FC236}">
                  <a16:creationId xmlns:a16="http://schemas.microsoft.com/office/drawing/2014/main" id="{7861F4F7-E45B-0B49-9A7A-C7DE7965C4FA}"/>
                </a:ext>
              </a:extLst>
            </p:cNvPr>
            <p:cNvSpPr>
              <a:spLocks/>
            </p:cNvSpPr>
            <p:nvPr/>
          </p:nvSpPr>
          <p:spPr bwMode="auto">
            <a:xfrm>
              <a:off x="1701801" y="677863"/>
              <a:ext cx="522288" cy="635000"/>
            </a:xfrm>
            <a:custGeom>
              <a:avLst/>
              <a:gdLst>
                <a:gd name="T0" fmla="*/ 635 w 658"/>
                <a:gd name="T1" fmla="*/ 37 h 800"/>
                <a:gd name="T2" fmla="*/ 614 w 658"/>
                <a:gd name="T3" fmla="*/ 19 h 800"/>
                <a:gd name="T4" fmla="*/ 587 w 658"/>
                <a:gd name="T5" fmla="*/ 7 h 800"/>
                <a:gd name="T6" fmla="*/ 529 w 658"/>
                <a:gd name="T7" fmla="*/ 0 h 800"/>
                <a:gd name="T8" fmla="*/ 442 w 658"/>
                <a:gd name="T9" fmla="*/ 11 h 800"/>
                <a:gd name="T10" fmla="*/ 337 w 658"/>
                <a:gd name="T11" fmla="*/ 43 h 800"/>
                <a:gd name="T12" fmla="*/ 218 w 658"/>
                <a:gd name="T13" fmla="*/ 95 h 800"/>
                <a:gd name="T14" fmla="*/ 161 w 658"/>
                <a:gd name="T15" fmla="*/ 126 h 800"/>
                <a:gd name="T16" fmla="*/ 146 w 658"/>
                <a:gd name="T17" fmla="*/ 135 h 800"/>
                <a:gd name="T18" fmla="*/ 144 w 658"/>
                <a:gd name="T19" fmla="*/ 142 h 800"/>
                <a:gd name="T20" fmla="*/ 152 w 658"/>
                <a:gd name="T21" fmla="*/ 142 h 800"/>
                <a:gd name="T22" fmla="*/ 181 w 658"/>
                <a:gd name="T23" fmla="*/ 132 h 800"/>
                <a:gd name="T24" fmla="*/ 244 w 658"/>
                <a:gd name="T25" fmla="*/ 104 h 800"/>
                <a:gd name="T26" fmla="*/ 331 w 658"/>
                <a:gd name="T27" fmla="*/ 74 h 800"/>
                <a:gd name="T28" fmla="*/ 407 w 658"/>
                <a:gd name="T29" fmla="*/ 59 h 800"/>
                <a:gd name="T30" fmla="*/ 470 w 658"/>
                <a:gd name="T31" fmla="*/ 59 h 800"/>
                <a:gd name="T32" fmla="*/ 518 w 658"/>
                <a:gd name="T33" fmla="*/ 74 h 800"/>
                <a:gd name="T34" fmla="*/ 541 w 658"/>
                <a:gd name="T35" fmla="*/ 92 h 800"/>
                <a:gd name="T36" fmla="*/ 558 w 658"/>
                <a:gd name="T37" fmla="*/ 121 h 800"/>
                <a:gd name="T38" fmla="*/ 562 w 658"/>
                <a:gd name="T39" fmla="*/ 159 h 800"/>
                <a:gd name="T40" fmla="*/ 554 w 658"/>
                <a:gd name="T41" fmla="*/ 206 h 800"/>
                <a:gd name="T42" fmla="*/ 535 w 658"/>
                <a:gd name="T43" fmla="*/ 258 h 800"/>
                <a:gd name="T44" fmla="*/ 506 w 658"/>
                <a:gd name="T45" fmla="*/ 316 h 800"/>
                <a:gd name="T46" fmla="*/ 436 w 658"/>
                <a:gd name="T47" fmla="*/ 420 h 800"/>
                <a:gd name="T48" fmla="*/ 320 w 658"/>
                <a:gd name="T49" fmla="*/ 551 h 800"/>
                <a:gd name="T50" fmla="*/ 225 w 658"/>
                <a:gd name="T51" fmla="*/ 634 h 800"/>
                <a:gd name="T52" fmla="*/ 173 w 658"/>
                <a:gd name="T53" fmla="*/ 675 h 800"/>
                <a:gd name="T54" fmla="*/ 39 w 658"/>
                <a:gd name="T55" fmla="*/ 767 h 800"/>
                <a:gd name="T56" fmla="*/ 31 w 658"/>
                <a:gd name="T57" fmla="*/ 771 h 800"/>
                <a:gd name="T58" fmla="*/ 2 w 658"/>
                <a:gd name="T59" fmla="*/ 794 h 800"/>
                <a:gd name="T60" fmla="*/ 3 w 658"/>
                <a:gd name="T61" fmla="*/ 799 h 800"/>
                <a:gd name="T62" fmla="*/ 11 w 658"/>
                <a:gd name="T63" fmla="*/ 798 h 800"/>
                <a:gd name="T64" fmla="*/ 38 w 658"/>
                <a:gd name="T65" fmla="*/ 785 h 800"/>
                <a:gd name="T66" fmla="*/ 45 w 658"/>
                <a:gd name="T67" fmla="*/ 780 h 800"/>
                <a:gd name="T68" fmla="*/ 195 w 658"/>
                <a:gd name="T69" fmla="*/ 680 h 800"/>
                <a:gd name="T70" fmla="*/ 301 w 658"/>
                <a:gd name="T71" fmla="*/ 601 h 800"/>
                <a:gd name="T72" fmla="*/ 455 w 658"/>
                <a:gd name="T73" fmla="*/ 461 h 800"/>
                <a:gd name="T74" fmla="*/ 515 w 658"/>
                <a:gd name="T75" fmla="*/ 396 h 800"/>
                <a:gd name="T76" fmla="*/ 585 w 658"/>
                <a:gd name="T77" fmla="*/ 303 h 800"/>
                <a:gd name="T78" fmla="*/ 632 w 658"/>
                <a:gd name="T79" fmla="*/ 216 h 800"/>
                <a:gd name="T80" fmla="*/ 656 w 658"/>
                <a:gd name="T81" fmla="*/ 141 h 800"/>
                <a:gd name="T82" fmla="*/ 657 w 658"/>
                <a:gd name="T83" fmla="*/ 87 h 800"/>
                <a:gd name="T84" fmla="*/ 650 w 658"/>
                <a:gd name="T85" fmla="*/ 60 h 800"/>
                <a:gd name="T86" fmla="*/ 640 w 658"/>
                <a:gd name="T87" fmla="*/ 45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8" h="800">
                  <a:moveTo>
                    <a:pt x="640" y="45"/>
                  </a:moveTo>
                  <a:lnTo>
                    <a:pt x="640" y="45"/>
                  </a:lnTo>
                  <a:lnTo>
                    <a:pt x="635" y="37"/>
                  </a:lnTo>
                  <a:lnTo>
                    <a:pt x="628" y="30"/>
                  </a:lnTo>
                  <a:lnTo>
                    <a:pt x="621" y="24"/>
                  </a:lnTo>
                  <a:lnTo>
                    <a:pt x="614" y="19"/>
                  </a:lnTo>
                  <a:lnTo>
                    <a:pt x="605" y="14"/>
                  </a:lnTo>
                  <a:lnTo>
                    <a:pt x="597" y="11"/>
                  </a:lnTo>
                  <a:lnTo>
                    <a:pt x="587" y="7"/>
                  </a:lnTo>
                  <a:lnTo>
                    <a:pt x="576" y="5"/>
                  </a:lnTo>
                  <a:lnTo>
                    <a:pt x="553" y="1"/>
                  </a:lnTo>
                  <a:lnTo>
                    <a:pt x="529" y="0"/>
                  </a:lnTo>
                  <a:lnTo>
                    <a:pt x="503" y="1"/>
                  </a:lnTo>
                  <a:lnTo>
                    <a:pt x="474" y="5"/>
                  </a:lnTo>
                  <a:lnTo>
                    <a:pt x="442" y="11"/>
                  </a:lnTo>
                  <a:lnTo>
                    <a:pt x="408" y="19"/>
                  </a:lnTo>
                  <a:lnTo>
                    <a:pt x="373" y="30"/>
                  </a:lnTo>
                  <a:lnTo>
                    <a:pt x="337" y="43"/>
                  </a:lnTo>
                  <a:lnTo>
                    <a:pt x="299" y="59"/>
                  </a:lnTo>
                  <a:lnTo>
                    <a:pt x="260" y="76"/>
                  </a:lnTo>
                  <a:lnTo>
                    <a:pt x="218" y="95"/>
                  </a:lnTo>
                  <a:lnTo>
                    <a:pt x="175" y="117"/>
                  </a:lnTo>
                  <a:lnTo>
                    <a:pt x="175" y="117"/>
                  </a:lnTo>
                  <a:lnTo>
                    <a:pt x="161" y="126"/>
                  </a:lnTo>
                  <a:lnTo>
                    <a:pt x="150" y="133"/>
                  </a:lnTo>
                  <a:lnTo>
                    <a:pt x="150" y="133"/>
                  </a:lnTo>
                  <a:lnTo>
                    <a:pt x="146" y="135"/>
                  </a:lnTo>
                  <a:lnTo>
                    <a:pt x="144" y="138"/>
                  </a:lnTo>
                  <a:lnTo>
                    <a:pt x="144" y="140"/>
                  </a:lnTo>
                  <a:lnTo>
                    <a:pt x="144" y="142"/>
                  </a:lnTo>
                  <a:lnTo>
                    <a:pt x="145" y="144"/>
                  </a:lnTo>
                  <a:lnTo>
                    <a:pt x="148" y="144"/>
                  </a:lnTo>
                  <a:lnTo>
                    <a:pt x="152" y="142"/>
                  </a:lnTo>
                  <a:lnTo>
                    <a:pt x="152" y="142"/>
                  </a:lnTo>
                  <a:lnTo>
                    <a:pt x="167" y="138"/>
                  </a:lnTo>
                  <a:lnTo>
                    <a:pt x="181" y="132"/>
                  </a:lnTo>
                  <a:lnTo>
                    <a:pt x="181" y="132"/>
                  </a:lnTo>
                  <a:lnTo>
                    <a:pt x="214" y="116"/>
                  </a:lnTo>
                  <a:lnTo>
                    <a:pt x="244" y="104"/>
                  </a:lnTo>
                  <a:lnTo>
                    <a:pt x="274" y="92"/>
                  </a:lnTo>
                  <a:lnTo>
                    <a:pt x="303" y="82"/>
                  </a:lnTo>
                  <a:lnTo>
                    <a:pt x="331" y="74"/>
                  </a:lnTo>
                  <a:lnTo>
                    <a:pt x="358" y="68"/>
                  </a:lnTo>
                  <a:lnTo>
                    <a:pt x="383" y="63"/>
                  </a:lnTo>
                  <a:lnTo>
                    <a:pt x="407" y="59"/>
                  </a:lnTo>
                  <a:lnTo>
                    <a:pt x="429" y="58"/>
                  </a:lnTo>
                  <a:lnTo>
                    <a:pt x="451" y="58"/>
                  </a:lnTo>
                  <a:lnTo>
                    <a:pt x="470" y="59"/>
                  </a:lnTo>
                  <a:lnTo>
                    <a:pt x="488" y="62"/>
                  </a:lnTo>
                  <a:lnTo>
                    <a:pt x="504" y="66"/>
                  </a:lnTo>
                  <a:lnTo>
                    <a:pt x="518" y="74"/>
                  </a:lnTo>
                  <a:lnTo>
                    <a:pt x="530" y="82"/>
                  </a:lnTo>
                  <a:lnTo>
                    <a:pt x="541" y="92"/>
                  </a:lnTo>
                  <a:lnTo>
                    <a:pt x="541" y="92"/>
                  </a:lnTo>
                  <a:lnTo>
                    <a:pt x="548" y="100"/>
                  </a:lnTo>
                  <a:lnTo>
                    <a:pt x="554" y="110"/>
                  </a:lnTo>
                  <a:lnTo>
                    <a:pt x="558" y="121"/>
                  </a:lnTo>
                  <a:lnTo>
                    <a:pt x="560" y="133"/>
                  </a:lnTo>
                  <a:lnTo>
                    <a:pt x="562" y="146"/>
                  </a:lnTo>
                  <a:lnTo>
                    <a:pt x="562" y="159"/>
                  </a:lnTo>
                  <a:lnTo>
                    <a:pt x="560" y="174"/>
                  </a:lnTo>
                  <a:lnTo>
                    <a:pt x="558" y="190"/>
                  </a:lnTo>
                  <a:lnTo>
                    <a:pt x="554" y="206"/>
                  </a:lnTo>
                  <a:lnTo>
                    <a:pt x="548" y="223"/>
                  </a:lnTo>
                  <a:lnTo>
                    <a:pt x="542" y="240"/>
                  </a:lnTo>
                  <a:lnTo>
                    <a:pt x="535" y="258"/>
                  </a:lnTo>
                  <a:lnTo>
                    <a:pt x="527" y="278"/>
                  </a:lnTo>
                  <a:lnTo>
                    <a:pt x="517" y="297"/>
                  </a:lnTo>
                  <a:lnTo>
                    <a:pt x="506" y="316"/>
                  </a:lnTo>
                  <a:lnTo>
                    <a:pt x="494" y="337"/>
                  </a:lnTo>
                  <a:lnTo>
                    <a:pt x="468" y="378"/>
                  </a:lnTo>
                  <a:lnTo>
                    <a:pt x="436" y="420"/>
                  </a:lnTo>
                  <a:lnTo>
                    <a:pt x="401" y="464"/>
                  </a:lnTo>
                  <a:lnTo>
                    <a:pt x="362" y="507"/>
                  </a:lnTo>
                  <a:lnTo>
                    <a:pt x="320" y="551"/>
                  </a:lnTo>
                  <a:lnTo>
                    <a:pt x="274" y="593"/>
                  </a:lnTo>
                  <a:lnTo>
                    <a:pt x="250" y="613"/>
                  </a:lnTo>
                  <a:lnTo>
                    <a:pt x="225" y="634"/>
                  </a:lnTo>
                  <a:lnTo>
                    <a:pt x="200" y="654"/>
                  </a:lnTo>
                  <a:lnTo>
                    <a:pt x="173" y="675"/>
                  </a:lnTo>
                  <a:lnTo>
                    <a:pt x="173" y="675"/>
                  </a:lnTo>
                  <a:lnTo>
                    <a:pt x="107" y="723"/>
                  </a:lnTo>
                  <a:lnTo>
                    <a:pt x="70" y="747"/>
                  </a:lnTo>
                  <a:lnTo>
                    <a:pt x="39" y="767"/>
                  </a:lnTo>
                  <a:lnTo>
                    <a:pt x="39" y="767"/>
                  </a:lnTo>
                  <a:lnTo>
                    <a:pt x="31" y="771"/>
                  </a:lnTo>
                  <a:lnTo>
                    <a:pt x="31" y="771"/>
                  </a:lnTo>
                  <a:lnTo>
                    <a:pt x="5" y="790"/>
                  </a:lnTo>
                  <a:lnTo>
                    <a:pt x="5" y="790"/>
                  </a:lnTo>
                  <a:lnTo>
                    <a:pt x="2" y="794"/>
                  </a:lnTo>
                  <a:lnTo>
                    <a:pt x="0" y="797"/>
                  </a:lnTo>
                  <a:lnTo>
                    <a:pt x="2" y="798"/>
                  </a:lnTo>
                  <a:lnTo>
                    <a:pt x="3" y="799"/>
                  </a:lnTo>
                  <a:lnTo>
                    <a:pt x="4" y="800"/>
                  </a:lnTo>
                  <a:lnTo>
                    <a:pt x="8" y="800"/>
                  </a:lnTo>
                  <a:lnTo>
                    <a:pt x="11" y="798"/>
                  </a:lnTo>
                  <a:lnTo>
                    <a:pt x="11" y="798"/>
                  </a:lnTo>
                  <a:lnTo>
                    <a:pt x="24" y="792"/>
                  </a:lnTo>
                  <a:lnTo>
                    <a:pt x="38" y="785"/>
                  </a:lnTo>
                  <a:lnTo>
                    <a:pt x="38" y="785"/>
                  </a:lnTo>
                  <a:lnTo>
                    <a:pt x="45" y="780"/>
                  </a:lnTo>
                  <a:lnTo>
                    <a:pt x="45" y="780"/>
                  </a:lnTo>
                  <a:lnTo>
                    <a:pt x="80" y="758"/>
                  </a:lnTo>
                  <a:lnTo>
                    <a:pt x="120" y="732"/>
                  </a:lnTo>
                  <a:lnTo>
                    <a:pt x="195" y="680"/>
                  </a:lnTo>
                  <a:lnTo>
                    <a:pt x="195" y="680"/>
                  </a:lnTo>
                  <a:lnTo>
                    <a:pt x="249" y="641"/>
                  </a:lnTo>
                  <a:lnTo>
                    <a:pt x="301" y="601"/>
                  </a:lnTo>
                  <a:lnTo>
                    <a:pt x="301" y="770"/>
                  </a:lnTo>
                  <a:lnTo>
                    <a:pt x="455" y="770"/>
                  </a:lnTo>
                  <a:lnTo>
                    <a:pt x="455" y="461"/>
                  </a:lnTo>
                  <a:lnTo>
                    <a:pt x="455" y="461"/>
                  </a:lnTo>
                  <a:lnTo>
                    <a:pt x="486" y="429"/>
                  </a:lnTo>
                  <a:lnTo>
                    <a:pt x="515" y="396"/>
                  </a:lnTo>
                  <a:lnTo>
                    <a:pt x="540" y="365"/>
                  </a:lnTo>
                  <a:lnTo>
                    <a:pt x="563" y="333"/>
                  </a:lnTo>
                  <a:lnTo>
                    <a:pt x="585" y="303"/>
                  </a:lnTo>
                  <a:lnTo>
                    <a:pt x="603" y="273"/>
                  </a:lnTo>
                  <a:lnTo>
                    <a:pt x="618" y="244"/>
                  </a:lnTo>
                  <a:lnTo>
                    <a:pt x="632" y="216"/>
                  </a:lnTo>
                  <a:lnTo>
                    <a:pt x="643" y="190"/>
                  </a:lnTo>
                  <a:lnTo>
                    <a:pt x="651" y="164"/>
                  </a:lnTo>
                  <a:lnTo>
                    <a:pt x="656" y="141"/>
                  </a:lnTo>
                  <a:lnTo>
                    <a:pt x="658" y="118"/>
                  </a:lnTo>
                  <a:lnTo>
                    <a:pt x="658" y="98"/>
                  </a:lnTo>
                  <a:lnTo>
                    <a:pt x="657" y="87"/>
                  </a:lnTo>
                  <a:lnTo>
                    <a:pt x="656" y="78"/>
                  </a:lnTo>
                  <a:lnTo>
                    <a:pt x="652" y="69"/>
                  </a:lnTo>
                  <a:lnTo>
                    <a:pt x="650" y="60"/>
                  </a:lnTo>
                  <a:lnTo>
                    <a:pt x="645" y="52"/>
                  </a:lnTo>
                  <a:lnTo>
                    <a:pt x="640" y="45"/>
                  </a:lnTo>
                  <a:lnTo>
                    <a:pt x="64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9" name="Freeform 41">
              <a:extLst>
                <a:ext uri="{FF2B5EF4-FFF2-40B4-BE49-F238E27FC236}">
                  <a16:creationId xmlns:a16="http://schemas.microsoft.com/office/drawing/2014/main" id="{EF813C41-655F-0844-8649-6427ECB59943}"/>
                </a:ext>
              </a:extLst>
            </p:cNvPr>
            <p:cNvSpPr>
              <a:spLocks/>
            </p:cNvSpPr>
            <p:nvPr/>
          </p:nvSpPr>
          <p:spPr bwMode="auto">
            <a:xfrm>
              <a:off x="1233488" y="814388"/>
              <a:ext cx="819150" cy="649288"/>
            </a:xfrm>
            <a:custGeom>
              <a:avLst/>
              <a:gdLst>
                <a:gd name="T0" fmla="*/ 442 w 1032"/>
                <a:gd name="T1" fmla="*/ 660 h 819"/>
                <a:gd name="T2" fmla="*/ 582 w 1032"/>
                <a:gd name="T3" fmla="*/ 569 h 819"/>
                <a:gd name="T4" fmla="*/ 598 w 1032"/>
                <a:gd name="T5" fmla="*/ 553 h 819"/>
                <a:gd name="T6" fmla="*/ 594 w 1032"/>
                <a:gd name="T7" fmla="*/ 549 h 819"/>
                <a:gd name="T8" fmla="*/ 560 w 1032"/>
                <a:gd name="T9" fmla="*/ 567 h 819"/>
                <a:gd name="T10" fmla="*/ 397 w 1032"/>
                <a:gd name="T11" fmla="*/ 661 h 819"/>
                <a:gd name="T12" fmla="*/ 264 w 1032"/>
                <a:gd name="T13" fmla="*/ 713 h 819"/>
                <a:gd name="T14" fmla="*/ 175 w 1032"/>
                <a:gd name="T15" fmla="*/ 722 h 819"/>
                <a:gd name="T16" fmla="*/ 138 w 1032"/>
                <a:gd name="T17" fmla="*/ 713 h 819"/>
                <a:gd name="T18" fmla="*/ 107 w 1032"/>
                <a:gd name="T19" fmla="*/ 692 h 819"/>
                <a:gd name="T20" fmla="*/ 94 w 1032"/>
                <a:gd name="T21" fmla="*/ 670 h 819"/>
                <a:gd name="T22" fmla="*/ 87 w 1032"/>
                <a:gd name="T23" fmla="*/ 639 h 819"/>
                <a:gd name="T24" fmla="*/ 106 w 1032"/>
                <a:gd name="T25" fmla="*/ 559 h 819"/>
                <a:gd name="T26" fmla="*/ 167 w 1032"/>
                <a:gd name="T27" fmla="*/ 463 h 819"/>
                <a:gd name="T28" fmla="*/ 260 w 1032"/>
                <a:gd name="T29" fmla="*/ 354 h 819"/>
                <a:gd name="T30" fmla="*/ 322 w 1032"/>
                <a:gd name="T31" fmla="*/ 668 h 819"/>
                <a:gd name="T32" fmla="*/ 442 w 1032"/>
                <a:gd name="T33" fmla="*/ 281 h 819"/>
                <a:gd name="T34" fmla="*/ 491 w 1032"/>
                <a:gd name="T35" fmla="*/ 381 h 819"/>
                <a:gd name="T36" fmla="*/ 530 w 1032"/>
                <a:gd name="T37" fmla="*/ 428 h 819"/>
                <a:gd name="T38" fmla="*/ 578 w 1032"/>
                <a:gd name="T39" fmla="*/ 460 h 819"/>
                <a:gd name="T40" fmla="*/ 635 w 1032"/>
                <a:gd name="T41" fmla="*/ 479 h 819"/>
                <a:gd name="T42" fmla="*/ 682 w 1032"/>
                <a:gd name="T43" fmla="*/ 480 h 819"/>
                <a:gd name="T44" fmla="*/ 741 w 1032"/>
                <a:gd name="T45" fmla="*/ 466 h 819"/>
                <a:gd name="T46" fmla="*/ 792 w 1032"/>
                <a:gd name="T47" fmla="*/ 437 h 819"/>
                <a:gd name="T48" fmla="*/ 833 w 1032"/>
                <a:gd name="T49" fmla="*/ 394 h 819"/>
                <a:gd name="T50" fmla="*/ 891 w 1032"/>
                <a:gd name="T51" fmla="*/ 281 h 819"/>
                <a:gd name="T52" fmla="*/ 967 w 1032"/>
                <a:gd name="T53" fmla="*/ 284 h 819"/>
                <a:gd name="T54" fmla="*/ 1029 w 1032"/>
                <a:gd name="T55" fmla="*/ 206 h 819"/>
                <a:gd name="T56" fmla="*/ 1031 w 1032"/>
                <a:gd name="T57" fmla="*/ 188 h 819"/>
                <a:gd name="T58" fmla="*/ 994 w 1032"/>
                <a:gd name="T59" fmla="*/ 139 h 819"/>
                <a:gd name="T60" fmla="*/ 939 w 1032"/>
                <a:gd name="T61" fmla="*/ 110 h 819"/>
                <a:gd name="T62" fmla="*/ 897 w 1032"/>
                <a:gd name="T63" fmla="*/ 104 h 819"/>
                <a:gd name="T64" fmla="*/ 866 w 1032"/>
                <a:gd name="T65" fmla="*/ 108 h 819"/>
                <a:gd name="T66" fmla="*/ 818 w 1032"/>
                <a:gd name="T67" fmla="*/ 127 h 819"/>
                <a:gd name="T68" fmla="*/ 764 w 1032"/>
                <a:gd name="T69" fmla="*/ 186 h 819"/>
                <a:gd name="T70" fmla="*/ 694 w 1032"/>
                <a:gd name="T71" fmla="*/ 332 h 819"/>
                <a:gd name="T72" fmla="*/ 666 w 1032"/>
                <a:gd name="T73" fmla="*/ 344 h 819"/>
                <a:gd name="T74" fmla="*/ 643 w 1032"/>
                <a:gd name="T75" fmla="*/ 336 h 819"/>
                <a:gd name="T76" fmla="*/ 569 w 1032"/>
                <a:gd name="T77" fmla="*/ 186 h 819"/>
                <a:gd name="T78" fmla="*/ 546 w 1032"/>
                <a:gd name="T79" fmla="*/ 153 h 819"/>
                <a:gd name="T80" fmla="*/ 549 w 1032"/>
                <a:gd name="T81" fmla="*/ 99 h 819"/>
                <a:gd name="T82" fmla="*/ 652 w 1032"/>
                <a:gd name="T83" fmla="*/ 28 h 819"/>
                <a:gd name="T84" fmla="*/ 682 w 1032"/>
                <a:gd name="T85" fmla="*/ 6 h 819"/>
                <a:gd name="T86" fmla="*/ 678 w 1032"/>
                <a:gd name="T87" fmla="*/ 0 h 819"/>
                <a:gd name="T88" fmla="*/ 658 w 1032"/>
                <a:gd name="T89" fmla="*/ 8 h 819"/>
                <a:gd name="T90" fmla="*/ 540 w 1032"/>
                <a:gd name="T91" fmla="*/ 80 h 819"/>
                <a:gd name="T92" fmla="*/ 489 w 1032"/>
                <a:gd name="T93" fmla="*/ 114 h 819"/>
                <a:gd name="T94" fmla="*/ 436 w 1032"/>
                <a:gd name="T95" fmla="*/ 104 h 819"/>
                <a:gd name="T96" fmla="*/ 391 w 1032"/>
                <a:gd name="T97" fmla="*/ 111 h 819"/>
                <a:gd name="T98" fmla="*/ 342 w 1032"/>
                <a:gd name="T99" fmla="*/ 138 h 819"/>
                <a:gd name="T100" fmla="*/ 305 w 1032"/>
                <a:gd name="T101" fmla="*/ 182 h 819"/>
                <a:gd name="T102" fmla="*/ 289 w 1032"/>
                <a:gd name="T103" fmla="*/ 237 h 819"/>
                <a:gd name="T104" fmla="*/ 249 w 1032"/>
                <a:gd name="T105" fmla="*/ 308 h 819"/>
                <a:gd name="T106" fmla="*/ 116 w 1032"/>
                <a:gd name="T107" fmla="*/ 451 h 819"/>
                <a:gd name="T108" fmla="*/ 31 w 1032"/>
                <a:gd name="T109" fmla="*/ 580 h 819"/>
                <a:gd name="T110" fmla="*/ 2 w 1032"/>
                <a:gd name="T111" fmla="*/ 662 h 819"/>
                <a:gd name="T112" fmla="*/ 1 w 1032"/>
                <a:gd name="T113" fmla="*/ 708 h 819"/>
                <a:gd name="T114" fmla="*/ 16 w 1032"/>
                <a:gd name="T115" fmla="*/ 745 h 819"/>
                <a:gd name="T116" fmla="*/ 46 w 1032"/>
                <a:gd name="T117" fmla="*/ 772 h 819"/>
                <a:gd name="T118" fmla="*/ 104 w 1032"/>
                <a:gd name="T119" fmla="*/ 786 h 819"/>
                <a:gd name="T120" fmla="*/ 179 w 1032"/>
                <a:gd name="T121" fmla="*/ 777 h 819"/>
                <a:gd name="T122" fmla="*/ 289 w 1032"/>
                <a:gd name="T123" fmla="*/ 73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2" h="819">
                  <a:moveTo>
                    <a:pt x="289" y="819"/>
                  </a:moveTo>
                  <a:lnTo>
                    <a:pt x="442" y="819"/>
                  </a:lnTo>
                  <a:lnTo>
                    <a:pt x="442" y="660"/>
                  </a:lnTo>
                  <a:lnTo>
                    <a:pt x="442" y="660"/>
                  </a:lnTo>
                  <a:lnTo>
                    <a:pt x="506" y="620"/>
                  </a:lnTo>
                  <a:lnTo>
                    <a:pt x="569" y="579"/>
                  </a:lnTo>
                  <a:lnTo>
                    <a:pt x="569" y="579"/>
                  </a:lnTo>
                  <a:lnTo>
                    <a:pt x="582" y="569"/>
                  </a:lnTo>
                  <a:lnTo>
                    <a:pt x="593" y="559"/>
                  </a:lnTo>
                  <a:lnTo>
                    <a:pt x="593" y="559"/>
                  </a:lnTo>
                  <a:lnTo>
                    <a:pt x="596" y="557"/>
                  </a:lnTo>
                  <a:lnTo>
                    <a:pt x="598" y="553"/>
                  </a:lnTo>
                  <a:lnTo>
                    <a:pt x="598" y="551"/>
                  </a:lnTo>
                  <a:lnTo>
                    <a:pt x="598" y="550"/>
                  </a:lnTo>
                  <a:lnTo>
                    <a:pt x="595" y="549"/>
                  </a:lnTo>
                  <a:lnTo>
                    <a:pt x="594" y="549"/>
                  </a:lnTo>
                  <a:lnTo>
                    <a:pt x="588" y="550"/>
                  </a:lnTo>
                  <a:lnTo>
                    <a:pt x="588" y="550"/>
                  </a:lnTo>
                  <a:lnTo>
                    <a:pt x="560" y="567"/>
                  </a:lnTo>
                  <a:lnTo>
                    <a:pt x="560" y="567"/>
                  </a:lnTo>
                  <a:lnTo>
                    <a:pt x="517" y="593"/>
                  </a:lnTo>
                  <a:lnTo>
                    <a:pt x="474" y="619"/>
                  </a:lnTo>
                  <a:lnTo>
                    <a:pt x="435" y="640"/>
                  </a:lnTo>
                  <a:lnTo>
                    <a:pt x="397" y="661"/>
                  </a:lnTo>
                  <a:lnTo>
                    <a:pt x="361" y="678"/>
                  </a:lnTo>
                  <a:lnTo>
                    <a:pt x="326" y="692"/>
                  </a:lnTo>
                  <a:lnTo>
                    <a:pt x="295" y="703"/>
                  </a:lnTo>
                  <a:lnTo>
                    <a:pt x="264" y="713"/>
                  </a:lnTo>
                  <a:lnTo>
                    <a:pt x="237" y="719"/>
                  </a:lnTo>
                  <a:lnTo>
                    <a:pt x="210" y="722"/>
                  </a:lnTo>
                  <a:lnTo>
                    <a:pt x="187" y="724"/>
                  </a:lnTo>
                  <a:lnTo>
                    <a:pt x="175" y="722"/>
                  </a:lnTo>
                  <a:lnTo>
                    <a:pt x="165" y="721"/>
                  </a:lnTo>
                  <a:lnTo>
                    <a:pt x="156" y="720"/>
                  </a:lnTo>
                  <a:lnTo>
                    <a:pt x="146" y="716"/>
                  </a:lnTo>
                  <a:lnTo>
                    <a:pt x="138" y="713"/>
                  </a:lnTo>
                  <a:lnTo>
                    <a:pt x="129" y="709"/>
                  </a:lnTo>
                  <a:lnTo>
                    <a:pt x="121" y="704"/>
                  </a:lnTo>
                  <a:lnTo>
                    <a:pt x="115" y="698"/>
                  </a:lnTo>
                  <a:lnTo>
                    <a:pt x="107" y="692"/>
                  </a:lnTo>
                  <a:lnTo>
                    <a:pt x="101" y="685"/>
                  </a:lnTo>
                  <a:lnTo>
                    <a:pt x="101" y="685"/>
                  </a:lnTo>
                  <a:lnTo>
                    <a:pt x="98" y="678"/>
                  </a:lnTo>
                  <a:lnTo>
                    <a:pt x="94" y="670"/>
                  </a:lnTo>
                  <a:lnTo>
                    <a:pt x="91" y="663"/>
                  </a:lnTo>
                  <a:lnTo>
                    <a:pt x="89" y="655"/>
                  </a:lnTo>
                  <a:lnTo>
                    <a:pt x="87" y="648"/>
                  </a:lnTo>
                  <a:lnTo>
                    <a:pt x="87" y="639"/>
                  </a:lnTo>
                  <a:lnTo>
                    <a:pt x="88" y="621"/>
                  </a:lnTo>
                  <a:lnTo>
                    <a:pt x="92" y="602"/>
                  </a:lnTo>
                  <a:lnTo>
                    <a:pt x="98" y="581"/>
                  </a:lnTo>
                  <a:lnTo>
                    <a:pt x="106" y="559"/>
                  </a:lnTo>
                  <a:lnTo>
                    <a:pt x="118" y="536"/>
                  </a:lnTo>
                  <a:lnTo>
                    <a:pt x="132" y="512"/>
                  </a:lnTo>
                  <a:lnTo>
                    <a:pt x="148" y="488"/>
                  </a:lnTo>
                  <a:lnTo>
                    <a:pt x="167" y="463"/>
                  </a:lnTo>
                  <a:lnTo>
                    <a:pt x="187" y="436"/>
                  </a:lnTo>
                  <a:lnTo>
                    <a:pt x="210" y="410"/>
                  </a:lnTo>
                  <a:lnTo>
                    <a:pt x="234" y="383"/>
                  </a:lnTo>
                  <a:lnTo>
                    <a:pt x="260" y="354"/>
                  </a:lnTo>
                  <a:lnTo>
                    <a:pt x="289" y="326"/>
                  </a:lnTo>
                  <a:lnTo>
                    <a:pt x="289" y="681"/>
                  </a:lnTo>
                  <a:lnTo>
                    <a:pt x="289" y="681"/>
                  </a:lnTo>
                  <a:lnTo>
                    <a:pt x="322" y="668"/>
                  </a:lnTo>
                  <a:lnTo>
                    <a:pt x="359" y="652"/>
                  </a:lnTo>
                  <a:lnTo>
                    <a:pt x="400" y="633"/>
                  </a:lnTo>
                  <a:lnTo>
                    <a:pt x="442" y="610"/>
                  </a:lnTo>
                  <a:lnTo>
                    <a:pt x="442" y="281"/>
                  </a:lnTo>
                  <a:lnTo>
                    <a:pt x="476" y="353"/>
                  </a:lnTo>
                  <a:lnTo>
                    <a:pt x="476" y="353"/>
                  </a:lnTo>
                  <a:lnTo>
                    <a:pt x="483" y="367"/>
                  </a:lnTo>
                  <a:lnTo>
                    <a:pt x="491" y="381"/>
                  </a:lnTo>
                  <a:lnTo>
                    <a:pt x="500" y="394"/>
                  </a:lnTo>
                  <a:lnTo>
                    <a:pt x="509" y="406"/>
                  </a:lnTo>
                  <a:lnTo>
                    <a:pt x="519" y="418"/>
                  </a:lnTo>
                  <a:lnTo>
                    <a:pt x="530" y="428"/>
                  </a:lnTo>
                  <a:lnTo>
                    <a:pt x="541" y="437"/>
                  </a:lnTo>
                  <a:lnTo>
                    <a:pt x="553" y="446"/>
                  </a:lnTo>
                  <a:lnTo>
                    <a:pt x="565" y="454"/>
                  </a:lnTo>
                  <a:lnTo>
                    <a:pt x="578" y="460"/>
                  </a:lnTo>
                  <a:lnTo>
                    <a:pt x="592" y="466"/>
                  </a:lnTo>
                  <a:lnTo>
                    <a:pt x="606" y="471"/>
                  </a:lnTo>
                  <a:lnTo>
                    <a:pt x="621" y="475"/>
                  </a:lnTo>
                  <a:lnTo>
                    <a:pt x="635" y="479"/>
                  </a:lnTo>
                  <a:lnTo>
                    <a:pt x="651" y="480"/>
                  </a:lnTo>
                  <a:lnTo>
                    <a:pt x="666" y="480"/>
                  </a:lnTo>
                  <a:lnTo>
                    <a:pt x="666" y="480"/>
                  </a:lnTo>
                  <a:lnTo>
                    <a:pt x="682" y="480"/>
                  </a:lnTo>
                  <a:lnTo>
                    <a:pt x="698" y="479"/>
                  </a:lnTo>
                  <a:lnTo>
                    <a:pt x="712" y="475"/>
                  </a:lnTo>
                  <a:lnTo>
                    <a:pt x="727" y="471"/>
                  </a:lnTo>
                  <a:lnTo>
                    <a:pt x="741" y="466"/>
                  </a:lnTo>
                  <a:lnTo>
                    <a:pt x="755" y="460"/>
                  </a:lnTo>
                  <a:lnTo>
                    <a:pt x="768" y="454"/>
                  </a:lnTo>
                  <a:lnTo>
                    <a:pt x="780" y="446"/>
                  </a:lnTo>
                  <a:lnTo>
                    <a:pt x="792" y="437"/>
                  </a:lnTo>
                  <a:lnTo>
                    <a:pt x="803" y="428"/>
                  </a:lnTo>
                  <a:lnTo>
                    <a:pt x="814" y="418"/>
                  </a:lnTo>
                  <a:lnTo>
                    <a:pt x="823" y="406"/>
                  </a:lnTo>
                  <a:lnTo>
                    <a:pt x="833" y="394"/>
                  </a:lnTo>
                  <a:lnTo>
                    <a:pt x="841" y="381"/>
                  </a:lnTo>
                  <a:lnTo>
                    <a:pt x="850" y="367"/>
                  </a:lnTo>
                  <a:lnTo>
                    <a:pt x="857" y="353"/>
                  </a:lnTo>
                  <a:lnTo>
                    <a:pt x="891" y="281"/>
                  </a:lnTo>
                  <a:lnTo>
                    <a:pt x="891" y="365"/>
                  </a:lnTo>
                  <a:lnTo>
                    <a:pt x="891" y="365"/>
                  </a:lnTo>
                  <a:lnTo>
                    <a:pt x="931" y="324"/>
                  </a:lnTo>
                  <a:lnTo>
                    <a:pt x="967" y="284"/>
                  </a:lnTo>
                  <a:lnTo>
                    <a:pt x="1000" y="246"/>
                  </a:lnTo>
                  <a:lnTo>
                    <a:pt x="1015" y="225"/>
                  </a:lnTo>
                  <a:lnTo>
                    <a:pt x="1029" y="206"/>
                  </a:lnTo>
                  <a:lnTo>
                    <a:pt x="1029" y="206"/>
                  </a:lnTo>
                  <a:lnTo>
                    <a:pt x="1031" y="201"/>
                  </a:lnTo>
                  <a:lnTo>
                    <a:pt x="1032" y="197"/>
                  </a:lnTo>
                  <a:lnTo>
                    <a:pt x="1032" y="192"/>
                  </a:lnTo>
                  <a:lnTo>
                    <a:pt x="1031" y="188"/>
                  </a:lnTo>
                  <a:lnTo>
                    <a:pt x="1031" y="188"/>
                  </a:lnTo>
                  <a:lnTo>
                    <a:pt x="1020" y="171"/>
                  </a:lnTo>
                  <a:lnTo>
                    <a:pt x="1008" y="154"/>
                  </a:lnTo>
                  <a:lnTo>
                    <a:pt x="994" y="139"/>
                  </a:lnTo>
                  <a:lnTo>
                    <a:pt x="977" y="127"/>
                  </a:lnTo>
                  <a:lnTo>
                    <a:pt x="959" y="118"/>
                  </a:lnTo>
                  <a:lnTo>
                    <a:pt x="950" y="114"/>
                  </a:lnTo>
                  <a:lnTo>
                    <a:pt x="939" y="110"/>
                  </a:lnTo>
                  <a:lnTo>
                    <a:pt x="930" y="108"/>
                  </a:lnTo>
                  <a:lnTo>
                    <a:pt x="919" y="105"/>
                  </a:lnTo>
                  <a:lnTo>
                    <a:pt x="908" y="104"/>
                  </a:lnTo>
                  <a:lnTo>
                    <a:pt x="897" y="104"/>
                  </a:lnTo>
                  <a:lnTo>
                    <a:pt x="897" y="104"/>
                  </a:lnTo>
                  <a:lnTo>
                    <a:pt x="886" y="104"/>
                  </a:lnTo>
                  <a:lnTo>
                    <a:pt x="876" y="105"/>
                  </a:lnTo>
                  <a:lnTo>
                    <a:pt x="866" y="108"/>
                  </a:lnTo>
                  <a:lnTo>
                    <a:pt x="856" y="110"/>
                  </a:lnTo>
                  <a:lnTo>
                    <a:pt x="845" y="114"/>
                  </a:lnTo>
                  <a:lnTo>
                    <a:pt x="837" y="118"/>
                  </a:lnTo>
                  <a:lnTo>
                    <a:pt x="818" y="127"/>
                  </a:lnTo>
                  <a:lnTo>
                    <a:pt x="802" y="139"/>
                  </a:lnTo>
                  <a:lnTo>
                    <a:pt x="787" y="154"/>
                  </a:lnTo>
                  <a:lnTo>
                    <a:pt x="775" y="169"/>
                  </a:lnTo>
                  <a:lnTo>
                    <a:pt x="764" y="186"/>
                  </a:lnTo>
                  <a:lnTo>
                    <a:pt x="700" y="324"/>
                  </a:lnTo>
                  <a:lnTo>
                    <a:pt x="700" y="324"/>
                  </a:lnTo>
                  <a:lnTo>
                    <a:pt x="697" y="329"/>
                  </a:lnTo>
                  <a:lnTo>
                    <a:pt x="694" y="332"/>
                  </a:lnTo>
                  <a:lnTo>
                    <a:pt x="691" y="336"/>
                  </a:lnTo>
                  <a:lnTo>
                    <a:pt x="686" y="340"/>
                  </a:lnTo>
                  <a:lnTo>
                    <a:pt x="677" y="343"/>
                  </a:lnTo>
                  <a:lnTo>
                    <a:pt x="666" y="344"/>
                  </a:lnTo>
                  <a:lnTo>
                    <a:pt x="666" y="344"/>
                  </a:lnTo>
                  <a:lnTo>
                    <a:pt x="657" y="343"/>
                  </a:lnTo>
                  <a:lnTo>
                    <a:pt x="647" y="340"/>
                  </a:lnTo>
                  <a:lnTo>
                    <a:pt x="643" y="336"/>
                  </a:lnTo>
                  <a:lnTo>
                    <a:pt x="639" y="332"/>
                  </a:lnTo>
                  <a:lnTo>
                    <a:pt x="636" y="329"/>
                  </a:lnTo>
                  <a:lnTo>
                    <a:pt x="634" y="324"/>
                  </a:lnTo>
                  <a:lnTo>
                    <a:pt x="569" y="186"/>
                  </a:lnTo>
                  <a:lnTo>
                    <a:pt x="569" y="186"/>
                  </a:lnTo>
                  <a:lnTo>
                    <a:pt x="564" y="178"/>
                  </a:lnTo>
                  <a:lnTo>
                    <a:pt x="558" y="169"/>
                  </a:lnTo>
                  <a:lnTo>
                    <a:pt x="546" y="153"/>
                  </a:lnTo>
                  <a:lnTo>
                    <a:pt x="530" y="139"/>
                  </a:lnTo>
                  <a:lnTo>
                    <a:pt x="514" y="127"/>
                  </a:lnTo>
                  <a:lnTo>
                    <a:pt x="514" y="127"/>
                  </a:lnTo>
                  <a:lnTo>
                    <a:pt x="549" y="99"/>
                  </a:lnTo>
                  <a:lnTo>
                    <a:pt x="583" y="74"/>
                  </a:lnTo>
                  <a:lnTo>
                    <a:pt x="618" y="50"/>
                  </a:lnTo>
                  <a:lnTo>
                    <a:pt x="652" y="28"/>
                  </a:lnTo>
                  <a:lnTo>
                    <a:pt x="652" y="28"/>
                  </a:lnTo>
                  <a:lnTo>
                    <a:pt x="666" y="19"/>
                  </a:lnTo>
                  <a:lnTo>
                    <a:pt x="678" y="10"/>
                  </a:lnTo>
                  <a:lnTo>
                    <a:pt x="678" y="10"/>
                  </a:lnTo>
                  <a:lnTo>
                    <a:pt x="682" y="6"/>
                  </a:lnTo>
                  <a:lnTo>
                    <a:pt x="682" y="4"/>
                  </a:lnTo>
                  <a:lnTo>
                    <a:pt x="682" y="2"/>
                  </a:lnTo>
                  <a:lnTo>
                    <a:pt x="681" y="0"/>
                  </a:lnTo>
                  <a:lnTo>
                    <a:pt x="678" y="0"/>
                  </a:lnTo>
                  <a:lnTo>
                    <a:pt x="675" y="0"/>
                  </a:lnTo>
                  <a:lnTo>
                    <a:pt x="671" y="2"/>
                  </a:lnTo>
                  <a:lnTo>
                    <a:pt x="671" y="2"/>
                  </a:lnTo>
                  <a:lnTo>
                    <a:pt x="658" y="8"/>
                  </a:lnTo>
                  <a:lnTo>
                    <a:pt x="643" y="16"/>
                  </a:lnTo>
                  <a:lnTo>
                    <a:pt x="643" y="16"/>
                  </a:lnTo>
                  <a:lnTo>
                    <a:pt x="575" y="58"/>
                  </a:lnTo>
                  <a:lnTo>
                    <a:pt x="540" y="80"/>
                  </a:lnTo>
                  <a:lnTo>
                    <a:pt x="506" y="103"/>
                  </a:lnTo>
                  <a:lnTo>
                    <a:pt x="506" y="103"/>
                  </a:lnTo>
                  <a:lnTo>
                    <a:pt x="489" y="114"/>
                  </a:lnTo>
                  <a:lnTo>
                    <a:pt x="489" y="114"/>
                  </a:lnTo>
                  <a:lnTo>
                    <a:pt x="477" y="110"/>
                  </a:lnTo>
                  <a:lnTo>
                    <a:pt x="464" y="107"/>
                  </a:lnTo>
                  <a:lnTo>
                    <a:pt x="450" y="105"/>
                  </a:lnTo>
                  <a:lnTo>
                    <a:pt x="436" y="104"/>
                  </a:lnTo>
                  <a:lnTo>
                    <a:pt x="436" y="104"/>
                  </a:lnTo>
                  <a:lnTo>
                    <a:pt x="420" y="105"/>
                  </a:lnTo>
                  <a:lnTo>
                    <a:pt x="406" y="108"/>
                  </a:lnTo>
                  <a:lnTo>
                    <a:pt x="391" y="111"/>
                  </a:lnTo>
                  <a:lnTo>
                    <a:pt x="378" y="116"/>
                  </a:lnTo>
                  <a:lnTo>
                    <a:pt x="366" y="122"/>
                  </a:lnTo>
                  <a:lnTo>
                    <a:pt x="353" y="130"/>
                  </a:lnTo>
                  <a:lnTo>
                    <a:pt x="342" y="138"/>
                  </a:lnTo>
                  <a:lnTo>
                    <a:pt x="331" y="148"/>
                  </a:lnTo>
                  <a:lnTo>
                    <a:pt x="321" y="159"/>
                  </a:lnTo>
                  <a:lnTo>
                    <a:pt x="313" y="169"/>
                  </a:lnTo>
                  <a:lnTo>
                    <a:pt x="305" y="182"/>
                  </a:lnTo>
                  <a:lnTo>
                    <a:pt x="299" y="195"/>
                  </a:lnTo>
                  <a:lnTo>
                    <a:pt x="295" y="208"/>
                  </a:lnTo>
                  <a:lnTo>
                    <a:pt x="291" y="223"/>
                  </a:lnTo>
                  <a:lnTo>
                    <a:pt x="289" y="237"/>
                  </a:lnTo>
                  <a:lnTo>
                    <a:pt x="289" y="252"/>
                  </a:lnTo>
                  <a:lnTo>
                    <a:pt x="289" y="272"/>
                  </a:lnTo>
                  <a:lnTo>
                    <a:pt x="289" y="272"/>
                  </a:lnTo>
                  <a:lnTo>
                    <a:pt x="249" y="308"/>
                  </a:lnTo>
                  <a:lnTo>
                    <a:pt x="211" y="344"/>
                  </a:lnTo>
                  <a:lnTo>
                    <a:pt x="176" y="381"/>
                  </a:lnTo>
                  <a:lnTo>
                    <a:pt x="145" y="416"/>
                  </a:lnTo>
                  <a:lnTo>
                    <a:pt x="116" y="451"/>
                  </a:lnTo>
                  <a:lnTo>
                    <a:pt x="91" y="485"/>
                  </a:lnTo>
                  <a:lnTo>
                    <a:pt x="68" y="517"/>
                  </a:lnTo>
                  <a:lnTo>
                    <a:pt x="47" y="550"/>
                  </a:lnTo>
                  <a:lnTo>
                    <a:pt x="31" y="580"/>
                  </a:lnTo>
                  <a:lnTo>
                    <a:pt x="18" y="609"/>
                  </a:lnTo>
                  <a:lnTo>
                    <a:pt x="8" y="637"/>
                  </a:lnTo>
                  <a:lnTo>
                    <a:pt x="5" y="650"/>
                  </a:lnTo>
                  <a:lnTo>
                    <a:pt x="2" y="662"/>
                  </a:lnTo>
                  <a:lnTo>
                    <a:pt x="0" y="674"/>
                  </a:lnTo>
                  <a:lnTo>
                    <a:pt x="0" y="686"/>
                  </a:lnTo>
                  <a:lnTo>
                    <a:pt x="0" y="697"/>
                  </a:lnTo>
                  <a:lnTo>
                    <a:pt x="1" y="708"/>
                  </a:lnTo>
                  <a:lnTo>
                    <a:pt x="4" y="718"/>
                  </a:lnTo>
                  <a:lnTo>
                    <a:pt x="6" y="727"/>
                  </a:lnTo>
                  <a:lnTo>
                    <a:pt x="11" y="737"/>
                  </a:lnTo>
                  <a:lnTo>
                    <a:pt x="16" y="745"/>
                  </a:lnTo>
                  <a:lnTo>
                    <a:pt x="16" y="745"/>
                  </a:lnTo>
                  <a:lnTo>
                    <a:pt x="24" y="756"/>
                  </a:lnTo>
                  <a:lnTo>
                    <a:pt x="35" y="765"/>
                  </a:lnTo>
                  <a:lnTo>
                    <a:pt x="46" y="772"/>
                  </a:lnTo>
                  <a:lnTo>
                    <a:pt x="59" y="778"/>
                  </a:lnTo>
                  <a:lnTo>
                    <a:pt x="72" y="783"/>
                  </a:lnTo>
                  <a:lnTo>
                    <a:pt x="88" y="785"/>
                  </a:lnTo>
                  <a:lnTo>
                    <a:pt x="104" y="786"/>
                  </a:lnTo>
                  <a:lnTo>
                    <a:pt x="122" y="786"/>
                  </a:lnTo>
                  <a:lnTo>
                    <a:pt x="140" y="784"/>
                  </a:lnTo>
                  <a:lnTo>
                    <a:pt x="158" y="782"/>
                  </a:lnTo>
                  <a:lnTo>
                    <a:pt x="179" y="777"/>
                  </a:lnTo>
                  <a:lnTo>
                    <a:pt x="199" y="772"/>
                  </a:lnTo>
                  <a:lnTo>
                    <a:pt x="220" y="765"/>
                  </a:lnTo>
                  <a:lnTo>
                    <a:pt x="243" y="757"/>
                  </a:lnTo>
                  <a:lnTo>
                    <a:pt x="289" y="739"/>
                  </a:lnTo>
                  <a:lnTo>
                    <a:pt x="289" y="8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30" name="Freeform 42">
              <a:extLst>
                <a:ext uri="{FF2B5EF4-FFF2-40B4-BE49-F238E27FC236}">
                  <a16:creationId xmlns:a16="http://schemas.microsoft.com/office/drawing/2014/main" id="{BB12A395-DE4F-4344-8CDB-87D9E8955E23}"/>
                </a:ext>
              </a:extLst>
            </p:cNvPr>
            <p:cNvSpPr>
              <a:spLocks noEditPoints="1"/>
            </p:cNvSpPr>
            <p:nvPr/>
          </p:nvSpPr>
          <p:spPr bwMode="auto">
            <a:xfrm>
              <a:off x="4046538" y="938213"/>
              <a:ext cx="69850" cy="68263"/>
            </a:xfrm>
            <a:custGeom>
              <a:avLst/>
              <a:gdLst>
                <a:gd name="T0" fmla="*/ 0 w 87"/>
                <a:gd name="T1" fmla="*/ 44 h 87"/>
                <a:gd name="T2" fmla="*/ 4 w 87"/>
                <a:gd name="T3" fmla="*/ 27 h 87"/>
                <a:gd name="T4" fmla="*/ 14 w 87"/>
                <a:gd name="T5" fmla="*/ 12 h 87"/>
                <a:gd name="T6" fmla="*/ 27 w 87"/>
                <a:gd name="T7" fmla="*/ 4 h 87"/>
                <a:gd name="T8" fmla="*/ 44 w 87"/>
                <a:gd name="T9" fmla="*/ 0 h 87"/>
                <a:gd name="T10" fmla="*/ 52 w 87"/>
                <a:gd name="T11" fmla="*/ 0 h 87"/>
                <a:gd name="T12" fmla="*/ 68 w 87"/>
                <a:gd name="T13" fmla="*/ 7 h 87"/>
                <a:gd name="T14" fmla="*/ 80 w 87"/>
                <a:gd name="T15" fmla="*/ 19 h 87"/>
                <a:gd name="T16" fmla="*/ 86 w 87"/>
                <a:gd name="T17" fmla="*/ 35 h 87"/>
                <a:gd name="T18" fmla="*/ 87 w 87"/>
                <a:gd name="T19" fmla="*/ 44 h 87"/>
                <a:gd name="T20" fmla="*/ 84 w 87"/>
                <a:gd name="T21" fmla="*/ 61 h 87"/>
                <a:gd name="T22" fmla="*/ 75 w 87"/>
                <a:gd name="T23" fmla="*/ 74 h 87"/>
                <a:gd name="T24" fmla="*/ 61 w 87"/>
                <a:gd name="T25" fmla="*/ 83 h 87"/>
                <a:gd name="T26" fmla="*/ 44 w 87"/>
                <a:gd name="T27" fmla="*/ 87 h 87"/>
                <a:gd name="T28" fmla="*/ 35 w 87"/>
                <a:gd name="T29" fmla="*/ 86 h 87"/>
                <a:gd name="T30" fmla="*/ 20 w 87"/>
                <a:gd name="T31" fmla="*/ 80 h 87"/>
                <a:gd name="T32" fmla="*/ 8 w 87"/>
                <a:gd name="T33" fmla="*/ 68 h 87"/>
                <a:gd name="T34" fmla="*/ 2 w 87"/>
                <a:gd name="T35" fmla="*/ 52 h 87"/>
                <a:gd name="T36" fmla="*/ 0 w 87"/>
                <a:gd name="T37" fmla="*/ 44 h 87"/>
                <a:gd name="T38" fmla="*/ 76 w 87"/>
                <a:gd name="T39" fmla="*/ 44 h 87"/>
                <a:gd name="T40" fmla="*/ 74 w 87"/>
                <a:gd name="T41" fmla="*/ 29 h 87"/>
                <a:gd name="T42" fmla="*/ 67 w 87"/>
                <a:gd name="T43" fmla="*/ 18 h 87"/>
                <a:gd name="T44" fmla="*/ 57 w 87"/>
                <a:gd name="T45" fmla="*/ 11 h 87"/>
                <a:gd name="T46" fmla="*/ 44 w 87"/>
                <a:gd name="T47" fmla="*/ 9 h 87"/>
                <a:gd name="T48" fmla="*/ 38 w 87"/>
                <a:gd name="T49" fmla="*/ 9 h 87"/>
                <a:gd name="T50" fmla="*/ 26 w 87"/>
                <a:gd name="T51" fmla="*/ 13 h 87"/>
                <a:gd name="T52" fmla="*/ 16 w 87"/>
                <a:gd name="T53" fmla="*/ 23 h 87"/>
                <a:gd name="T54" fmla="*/ 11 w 87"/>
                <a:gd name="T55" fmla="*/ 36 h 87"/>
                <a:gd name="T56" fmla="*/ 11 w 87"/>
                <a:gd name="T57" fmla="*/ 44 h 87"/>
                <a:gd name="T58" fmla="*/ 14 w 87"/>
                <a:gd name="T59" fmla="*/ 57 h 87"/>
                <a:gd name="T60" fmla="*/ 21 w 87"/>
                <a:gd name="T61" fmla="*/ 69 h 87"/>
                <a:gd name="T62" fmla="*/ 31 w 87"/>
                <a:gd name="T63" fmla="*/ 76 h 87"/>
                <a:gd name="T64" fmla="*/ 44 w 87"/>
                <a:gd name="T65" fmla="*/ 79 h 87"/>
                <a:gd name="T66" fmla="*/ 51 w 87"/>
                <a:gd name="T67" fmla="*/ 77 h 87"/>
                <a:gd name="T68" fmla="*/ 62 w 87"/>
                <a:gd name="T69" fmla="*/ 73 h 87"/>
                <a:gd name="T70" fmla="*/ 72 w 87"/>
                <a:gd name="T71" fmla="*/ 63 h 87"/>
                <a:gd name="T72" fmla="*/ 76 w 87"/>
                <a:gd name="T73" fmla="*/ 51 h 87"/>
                <a:gd name="T74" fmla="*/ 76 w 87"/>
                <a:gd name="T75" fmla="*/ 44 h 87"/>
                <a:gd name="T76" fmla="*/ 45 w 87"/>
                <a:gd name="T77" fmla="*/ 18 h 87"/>
                <a:gd name="T78" fmla="*/ 53 w 87"/>
                <a:gd name="T79" fmla="*/ 19 h 87"/>
                <a:gd name="T80" fmla="*/ 61 w 87"/>
                <a:gd name="T81" fmla="*/ 24 h 87"/>
                <a:gd name="T82" fmla="*/ 63 w 87"/>
                <a:gd name="T83" fmla="*/ 33 h 87"/>
                <a:gd name="T84" fmla="*/ 63 w 87"/>
                <a:gd name="T85" fmla="*/ 39 h 87"/>
                <a:gd name="T86" fmla="*/ 56 w 87"/>
                <a:gd name="T87" fmla="*/ 45 h 87"/>
                <a:gd name="T88" fmla="*/ 64 w 87"/>
                <a:gd name="T89" fmla="*/ 68 h 87"/>
                <a:gd name="T90" fmla="*/ 41 w 87"/>
                <a:gd name="T91" fmla="*/ 47 h 87"/>
                <a:gd name="T92" fmla="*/ 37 w 87"/>
                <a:gd name="T93" fmla="*/ 68 h 87"/>
                <a:gd name="T94" fmla="*/ 27 w 87"/>
                <a:gd name="T95" fmla="*/ 18 h 87"/>
                <a:gd name="T96" fmla="*/ 44 w 87"/>
                <a:gd name="T97" fmla="*/ 40 h 87"/>
                <a:gd name="T98" fmla="*/ 49 w 87"/>
                <a:gd name="T99" fmla="*/ 40 h 87"/>
                <a:gd name="T100" fmla="*/ 53 w 87"/>
                <a:gd name="T101" fmla="*/ 36 h 87"/>
                <a:gd name="T102" fmla="*/ 55 w 87"/>
                <a:gd name="T103" fmla="*/ 33 h 87"/>
                <a:gd name="T104" fmla="*/ 51 w 87"/>
                <a:gd name="T105" fmla="*/ 27 h 87"/>
                <a:gd name="T106" fmla="*/ 45 w 87"/>
                <a:gd name="T107" fmla="*/ 26 h 87"/>
                <a:gd name="T108" fmla="*/ 37 w 87"/>
                <a:gd name="T109" fmla="*/ 4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 h="87">
                  <a:moveTo>
                    <a:pt x="0" y="44"/>
                  </a:moveTo>
                  <a:lnTo>
                    <a:pt x="0" y="44"/>
                  </a:lnTo>
                  <a:lnTo>
                    <a:pt x="2" y="35"/>
                  </a:lnTo>
                  <a:lnTo>
                    <a:pt x="4" y="27"/>
                  </a:lnTo>
                  <a:lnTo>
                    <a:pt x="8" y="19"/>
                  </a:lnTo>
                  <a:lnTo>
                    <a:pt x="14" y="12"/>
                  </a:lnTo>
                  <a:lnTo>
                    <a:pt x="20" y="7"/>
                  </a:lnTo>
                  <a:lnTo>
                    <a:pt x="27" y="4"/>
                  </a:lnTo>
                  <a:lnTo>
                    <a:pt x="35" y="0"/>
                  </a:lnTo>
                  <a:lnTo>
                    <a:pt x="44" y="0"/>
                  </a:lnTo>
                  <a:lnTo>
                    <a:pt x="44" y="0"/>
                  </a:lnTo>
                  <a:lnTo>
                    <a:pt x="52" y="0"/>
                  </a:lnTo>
                  <a:lnTo>
                    <a:pt x="61" y="4"/>
                  </a:lnTo>
                  <a:lnTo>
                    <a:pt x="68" y="7"/>
                  </a:lnTo>
                  <a:lnTo>
                    <a:pt x="75" y="12"/>
                  </a:lnTo>
                  <a:lnTo>
                    <a:pt x="80" y="19"/>
                  </a:lnTo>
                  <a:lnTo>
                    <a:pt x="84" y="27"/>
                  </a:lnTo>
                  <a:lnTo>
                    <a:pt x="86" y="35"/>
                  </a:lnTo>
                  <a:lnTo>
                    <a:pt x="87" y="44"/>
                  </a:lnTo>
                  <a:lnTo>
                    <a:pt x="87" y="44"/>
                  </a:lnTo>
                  <a:lnTo>
                    <a:pt x="86" y="52"/>
                  </a:lnTo>
                  <a:lnTo>
                    <a:pt x="84" y="61"/>
                  </a:lnTo>
                  <a:lnTo>
                    <a:pt x="80" y="68"/>
                  </a:lnTo>
                  <a:lnTo>
                    <a:pt x="75" y="74"/>
                  </a:lnTo>
                  <a:lnTo>
                    <a:pt x="68" y="80"/>
                  </a:lnTo>
                  <a:lnTo>
                    <a:pt x="61" y="83"/>
                  </a:lnTo>
                  <a:lnTo>
                    <a:pt x="52" y="86"/>
                  </a:lnTo>
                  <a:lnTo>
                    <a:pt x="44" y="87"/>
                  </a:lnTo>
                  <a:lnTo>
                    <a:pt x="44" y="87"/>
                  </a:lnTo>
                  <a:lnTo>
                    <a:pt x="35" y="86"/>
                  </a:lnTo>
                  <a:lnTo>
                    <a:pt x="27" y="83"/>
                  </a:lnTo>
                  <a:lnTo>
                    <a:pt x="20" y="80"/>
                  </a:lnTo>
                  <a:lnTo>
                    <a:pt x="14" y="74"/>
                  </a:lnTo>
                  <a:lnTo>
                    <a:pt x="8" y="68"/>
                  </a:lnTo>
                  <a:lnTo>
                    <a:pt x="4" y="61"/>
                  </a:lnTo>
                  <a:lnTo>
                    <a:pt x="2" y="52"/>
                  </a:lnTo>
                  <a:lnTo>
                    <a:pt x="0" y="44"/>
                  </a:lnTo>
                  <a:lnTo>
                    <a:pt x="0" y="44"/>
                  </a:lnTo>
                  <a:close/>
                  <a:moveTo>
                    <a:pt x="76" y="44"/>
                  </a:moveTo>
                  <a:lnTo>
                    <a:pt x="76" y="44"/>
                  </a:lnTo>
                  <a:lnTo>
                    <a:pt x="76" y="36"/>
                  </a:lnTo>
                  <a:lnTo>
                    <a:pt x="74" y="29"/>
                  </a:lnTo>
                  <a:lnTo>
                    <a:pt x="72" y="23"/>
                  </a:lnTo>
                  <a:lnTo>
                    <a:pt x="67" y="18"/>
                  </a:lnTo>
                  <a:lnTo>
                    <a:pt x="62" y="13"/>
                  </a:lnTo>
                  <a:lnTo>
                    <a:pt x="57" y="11"/>
                  </a:lnTo>
                  <a:lnTo>
                    <a:pt x="51" y="9"/>
                  </a:lnTo>
                  <a:lnTo>
                    <a:pt x="44" y="9"/>
                  </a:lnTo>
                  <a:lnTo>
                    <a:pt x="44" y="9"/>
                  </a:lnTo>
                  <a:lnTo>
                    <a:pt x="38" y="9"/>
                  </a:lnTo>
                  <a:lnTo>
                    <a:pt x="31" y="11"/>
                  </a:lnTo>
                  <a:lnTo>
                    <a:pt x="26" y="13"/>
                  </a:lnTo>
                  <a:lnTo>
                    <a:pt x="21" y="18"/>
                  </a:lnTo>
                  <a:lnTo>
                    <a:pt x="16" y="23"/>
                  </a:lnTo>
                  <a:lnTo>
                    <a:pt x="14" y="29"/>
                  </a:lnTo>
                  <a:lnTo>
                    <a:pt x="11" y="36"/>
                  </a:lnTo>
                  <a:lnTo>
                    <a:pt x="11" y="44"/>
                  </a:lnTo>
                  <a:lnTo>
                    <a:pt x="11" y="44"/>
                  </a:lnTo>
                  <a:lnTo>
                    <a:pt x="11" y="51"/>
                  </a:lnTo>
                  <a:lnTo>
                    <a:pt x="14" y="57"/>
                  </a:lnTo>
                  <a:lnTo>
                    <a:pt x="16" y="63"/>
                  </a:lnTo>
                  <a:lnTo>
                    <a:pt x="21" y="69"/>
                  </a:lnTo>
                  <a:lnTo>
                    <a:pt x="26" y="73"/>
                  </a:lnTo>
                  <a:lnTo>
                    <a:pt x="31" y="76"/>
                  </a:lnTo>
                  <a:lnTo>
                    <a:pt x="38" y="77"/>
                  </a:lnTo>
                  <a:lnTo>
                    <a:pt x="44" y="79"/>
                  </a:lnTo>
                  <a:lnTo>
                    <a:pt x="44" y="79"/>
                  </a:lnTo>
                  <a:lnTo>
                    <a:pt x="51" y="77"/>
                  </a:lnTo>
                  <a:lnTo>
                    <a:pt x="57" y="76"/>
                  </a:lnTo>
                  <a:lnTo>
                    <a:pt x="62" y="73"/>
                  </a:lnTo>
                  <a:lnTo>
                    <a:pt x="67" y="69"/>
                  </a:lnTo>
                  <a:lnTo>
                    <a:pt x="72" y="63"/>
                  </a:lnTo>
                  <a:lnTo>
                    <a:pt x="74" y="57"/>
                  </a:lnTo>
                  <a:lnTo>
                    <a:pt x="76" y="51"/>
                  </a:lnTo>
                  <a:lnTo>
                    <a:pt x="76" y="44"/>
                  </a:lnTo>
                  <a:lnTo>
                    <a:pt x="76" y="44"/>
                  </a:lnTo>
                  <a:close/>
                  <a:moveTo>
                    <a:pt x="27" y="18"/>
                  </a:moveTo>
                  <a:lnTo>
                    <a:pt x="45" y="18"/>
                  </a:lnTo>
                  <a:lnTo>
                    <a:pt x="45" y="18"/>
                  </a:lnTo>
                  <a:lnTo>
                    <a:pt x="53" y="19"/>
                  </a:lnTo>
                  <a:lnTo>
                    <a:pt x="60" y="22"/>
                  </a:lnTo>
                  <a:lnTo>
                    <a:pt x="61" y="24"/>
                  </a:lnTo>
                  <a:lnTo>
                    <a:pt x="62" y="27"/>
                  </a:lnTo>
                  <a:lnTo>
                    <a:pt x="63" y="33"/>
                  </a:lnTo>
                  <a:lnTo>
                    <a:pt x="63" y="33"/>
                  </a:lnTo>
                  <a:lnTo>
                    <a:pt x="63" y="39"/>
                  </a:lnTo>
                  <a:lnTo>
                    <a:pt x="61" y="42"/>
                  </a:lnTo>
                  <a:lnTo>
                    <a:pt x="56" y="45"/>
                  </a:lnTo>
                  <a:lnTo>
                    <a:pt x="51" y="46"/>
                  </a:lnTo>
                  <a:lnTo>
                    <a:pt x="64" y="68"/>
                  </a:lnTo>
                  <a:lnTo>
                    <a:pt x="55" y="68"/>
                  </a:lnTo>
                  <a:lnTo>
                    <a:pt x="41" y="47"/>
                  </a:lnTo>
                  <a:lnTo>
                    <a:pt x="37" y="47"/>
                  </a:lnTo>
                  <a:lnTo>
                    <a:pt x="37" y="68"/>
                  </a:lnTo>
                  <a:lnTo>
                    <a:pt x="27" y="68"/>
                  </a:lnTo>
                  <a:lnTo>
                    <a:pt x="27" y="18"/>
                  </a:lnTo>
                  <a:close/>
                  <a:moveTo>
                    <a:pt x="37" y="40"/>
                  </a:moveTo>
                  <a:lnTo>
                    <a:pt x="44" y="40"/>
                  </a:lnTo>
                  <a:lnTo>
                    <a:pt x="44" y="40"/>
                  </a:lnTo>
                  <a:lnTo>
                    <a:pt x="49" y="40"/>
                  </a:lnTo>
                  <a:lnTo>
                    <a:pt x="51" y="39"/>
                  </a:lnTo>
                  <a:lnTo>
                    <a:pt x="53" y="36"/>
                  </a:lnTo>
                  <a:lnTo>
                    <a:pt x="55" y="33"/>
                  </a:lnTo>
                  <a:lnTo>
                    <a:pt x="55" y="33"/>
                  </a:lnTo>
                  <a:lnTo>
                    <a:pt x="53" y="29"/>
                  </a:lnTo>
                  <a:lnTo>
                    <a:pt x="51" y="27"/>
                  </a:lnTo>
                  <a:lnTo>
                    <a:pt x="49" y="26"/>
                  </a:lnTo>
                  <a:lnTo>
                    <a:pt x="45" y="26"/>
                  </a:lnTo>
                  <a:lnTo>
                    <a:pt x="37" y="26"/>
                  </a:lnTo>
                  <a:lnTo>
                    <a:pt x="3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grpSp>
      <p:sp>
        <p:nvSpPr>
          <p:cNvPr id="18" name="TextBox 5">
            <a:extLst>
              <a:ext uri="{FF2B5EF4-FFF2-40B4-BE49-F238E27FC236}">
                <a16:creationId xmlns:a16="http://schemas.microsoft.com/office/drawing/2014/main" id="{78A2FF77-470F-8745-90B4-062F94018D16}"/>
              </a:ext>
            </a:extLst>
          </p:cNvPr>
          <p:cNvSpPr txBox="1"/>
          <p:nvPr userDrawn="1"/>
        </p:nvSpPr>
        <p:spPr>
          <a:xfrm>
            <a:off x="257175" y="4246789"/>
            <a:ext cx="4153988" cy="40395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b="0" i="1" kern="1200">
                <a:solidFill>
                  <a:schemeClr val="tx1"/>
                </a:solidFill>
                <a:effectLst/>
                <a:latin typeface="+mn-lt"/>
                <a:ea typeface="+mn-ea"/>
                <a:cs typeface="+mn-cs"/>
              </a:rPr>
              <a:t>© 2022 Micron Technology, Inc. All rights reserved. Information, products, and/or specifications are subject to change without notice. Micron, the Micron logo, and all other Micron trademarks are the property of Micron Technology, Inc. All other trademarks are the property of their respective owners.</a:t>
            </a:r>
          </a:p>
        </p:txBody>
      </p:sp>
    </p:spTree>
    <p:extLst>
      <p:ext uri="{BB962C8B-B14F-4D97-AF65-F5344CB8AC3E}">
        <p14:creationId xmlns:p14="http://schemas.microsoft.com/office/powerpoint/2010/main" val="8077148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D57781F-318C-504B-B4FE-4D4F722BE1F8}"/>
              </a:ext>
            </a:extLst>
          </p:cNvPr>
          <p:cNvSpPr/>
          <p:nvPr userDrawn="1"/>
        </p:nvSpPr>
        <p:spPr>
          <a:xfrm>
            <a:off x="0" y="0"/>
            <a:ext cx="6532960" cy="5143500"/>
          </a:xfrm>
          <a:prstGeom prst="rect">
            <a:avLst/>
          </a:prstGeom>
          <a:gradFill flip="none" rotWithShape="1">
            <a:gsLst>
              <a:gs pos="0">
                <a:schemeClr val="tx1">
                  <a:alpha val="60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Date Placeholder 2">
            <a:extLst>
              <a:ext uri="{FF2B5EF4-FFF2-40B4-BE49-F238E27FC236}">
                <a16:creationId xmlns:a16="http://schemas.microsoft.com/office/drawing/2014/main" id="{791DB10C-0BFA-EA44-870C-0E8416B3613E}"/>
              </a:ext>
            </a:extLst>
          </p:cNvPr>
          <p:cNvSpPr>
            <a:spLocks noGrp="1"/>
          </p:cNvSpPr>
          <p:nvPr>
            <p:ph type="dt" sz="half" idx="10"/>
          </p:nvPr>
        </p:nvSpPr>
        <p:spPr/>
        <p:txBody>
          <a:bodyPr/>
          <a:lstStyle>
            <a:lvl1pPr>
              <a:defRPr>
                <a:solidFill>
                  <a:schemeClr val="bg1"/>
                </a:solidFill>
              </a:defRPr>
            </a:lvl1pPr>
          </a:lstStyle>
          <a:p>
            <a:fld id="{B8FDEC20-994C-6747-9500-226CB0C467E7}" type="datetime4">
              <a:rPr lang="en-US" smtClean="0"/>
              <a:pPr/>
              <a:t>September 6, 2024</a:t>
            </a:fld>
            <a:endParaRPr lang="en-US"/>
          </a:p>
        </p:txBody>
      </p:sp>
      <p:sp>
        <p:nvSpPr>
          <p:cNvPr id="4" name="Footer Placeholder 3">
            <a:extLst>
              <a:ext uri="{FF2B5EF4-FFF2-40B4-BE49-F238E27FC236}">
                <a16:creationId xmlns:a16="http://schemas.microsoft.com/office/drawing/2014/main" id="{6234B5B2-FA61-CA4F-ACE9-4BA473C55137}"/>
              </a:ext>
            </a:extLst>
          </p:cNvPr>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A76EBA66-063E-2E41-B529-E6DC2A2818AD}"/>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sp>
        <p:nvSpPr>
          <p:cNvPr id="7" name="Text Placeholder 6">
            <a:extLst>
              <a:ext uri="{FF2B5EF4-FFF2-40B4-BE49-F238E27FC236}">
                <a16:creationId xmlns:a16="http://schemas.microsoft.com/office/drawing/2014/main" id="{A223CD91-7639-5D42-A1A5-A065F2BC5901}"/>
              </a:ext>
            </a:extLst>
          </p:cNvPr>
          <p:cNvSpPr>
            <a:spLocks noGrp="1"/>
          </p:cNvSpPr>
          <p:nvPr>
            <p:ph type="body" sz="quarter" idx="24" hasCustomPrompt="1"/>
          </p:nvPr>
        </p:nvSpPr>
        <p:spPr>
          <a:xfrm>
            <a:off x="257175" y="2716786"/>
            <a:ext cx="8629650" cy="317897"/>
          </a:xfrm>
          <a:prstGeom prst="rect">
            <a:avLst/>
          </a:prstGeom>
        </p:spPr>
        <p:txBody>
          <a:bodyPr tIns="0" anchor="t">
            <a:noAutofit/>
          </a:bodyPr>
          <a:lstStyle>
            <a:lvl1pPr>
              <a:lnSpc>
                <a:spcPct val="80000"/>
              </a:lnSpc>
              <a:spcBef>
                <a:spcPts val="0"/>
              </a:spcBef>
              <a:buFontTx/>
              <a:buNone/>
              <a:defRPr sz="2100" b="1" spc="0">
                <a:solidFill>
                  <a:schemeClr val="bg1"/>
                </a:solidFill>
                <a:effectLst>
                  <a:outerShdw blurRad="38100" dist="12700" dir="5400000" algn="ctr" rotWithShape="0">
                    <a:srgbClr val="000000">
                      <a:alpha val="10000"/>
                    </a:srgbClr>
                  </a:outerShdw>
                </a:effectLst>
              </a:defRPr>
            </a:lvl1pPr>
            <a:lvl2pPr>
              <a:spcAft>
                <a:spcPts val="0"/>
              </a:spcAft>
              <a:buFontTx/>
              <a:buNone/>
              <a:defRPr sz="2100" b="1" spc="0">
                <a:solidFill>
                  <a:schemeClr val="bg1"/>
                </a:solidFill>
                <a:effectLst>
                  <a:outerShdw blurRad="38100" dist="12700" dir="5400000" algn="ctr" rotWithShape="0">
                    <a:srgbClr val="000000">
                      <a:alpha val="10000"/>
                    </a:srgbClr>
                  </a:outerShdw>
                </a:effectLst>
              </a:defRPr>
            </a:lvl2pPr>
            <a:lvl3pPr>
              <a:lnSpc>
                <a:spcPct val="100000"/>
              </a:lnSpc>
              <a:spcBef>
                <a:spcPts val="0"/>
              </a:spcBef>
              <a:buFontTx/>
              <a:buNone/>
              <a:defRPr sz="2100" b="1" spc="0">
                <a:solidFill>
                  <a:schemeClr val="bg1"/>
                </a:solidFill>
                <a:effectLst>
                  <a:outerShdw blurRad="38100" dist="12700" dir="5400000" algn="ctr" rotWithShape="0">
                    <a:srgbClr val="000000">
                      <a:alpha val="10000"/>
                    </a:srgbClr>
                  </a:outerShdw>
                </a:effectLst>
              </a:defRPr>
            </a:lvl3pPr>
            <a:lvl4pPr>
              <a:spcAft>
                <a:spcPts val="0"/>
              </a:spcAft>
              <a:buFontTx/>
              <a:buNone/>
              <a:defRPr sz="2100" b="1" spc="0">
                <a:solidFill>
                  <a:schemeClr val="bg1"/>
                </a:solidFill>
                <a:effectLst>
                  <a:outerShdw blurRad="38100" dist="12700" dir="5400000" algn="ctr" rotWithShape="0">
                    <a:srgbClr val="000000">
                      <a:alpha val="10000"/>
                    </a:srgbClr>
                  </a:outerShdw>
                </a:effectLst>
              </a:defRPr>
            </a:lvl4pPr>
            <a:lvl5pPr marL="0" indent="0">
              <a:spcAft>
                <a:spcPts val="0"/>
              </a:spcAft>
              <a:buFontTx/>
              <a:buNone/>
              <a:defRPr sz="2100" b="1" spc="0">
                <a:solidFill>
                  <a:schemeClr val="bg1"/>
                </a:solidFill>
                <a:effectLst>
                  <a:outerShdw blurRad="38100" dist="12700" dir="5400000" algn="ctr" rotWithShape="0">
                    <a:srgbClr val="000000">
                      <a:alpha val="10000"/>
                    </a:srgbClr>
                  </a:outerShdw>
                </a:effectLst>
              </a:defRPr>
            </a:lvl5pPr>
          </a:lstStyle>
          <a:p>
            <a:pPr lvl="0"/>
            <a:r>
              <a:rPr lang="en-US"/>
              <a:t>Subtitle</a:t>
            </a:r>
          </a:p>
        </p:txBody>
      </p:sp>
      <p:sp>
        <p:nvSpPr>
          <p:cNvPr id="8" name="Text Placeholder 9">
            <a:extLst>
              <a:ext uri="{FF2B5EF4-FFF2-40B4-BE49-F238E27FC236}">
                <a16:creationId xmlns:a16="http://schemas.microsoft.com/office/drawing/2014/main" id="{82FB3200-FC05-314C-817D-26A42C784B08}"/>
              </a:ext>
            </a:extLst>
          </p:cNvPr>
          <p:cNvSpPr>
            <a:spLocks noGrp="1"/>
          </p:cNvSpPr>
          <p:nvPr>
            <p:ph type="body" sz="quarter" idx="25" hasCustomPrompt="1"/>
          </p:nvPr>
        </p:nvSpPr>
        <p:spPr>
          <a:xfrm>
            <a:off x="257175" y="3052986"/>
            <a:ext cx="8629650" cy="673894"/>
          </a:xfrm>
          <a:prstGeom prst="rect">
            <a:avLst/>
          </a:prstGeom>
        </p:spPr>
        <p:txBody>
          <a:bodyPr>
            <a:noAutofit/>
          </a:bodyPr>
          <a:lstStyle>
            <a:lvl1pPr>
              <a:lnSpc>
                <a:spcPct val="100000"/>
              </a:lnSpc>
              <a:spcBef>
                <a:spcPts val="0"/>
              </a:spcBef>
              <a:buFontTx/>
              <a:buNone/>
              <a:defRPr sz="1800" b="0" spc="0">
                <a:solidFill>
                  <a:schemeClr val="bg1"/>
                </a:solidFill>
                <a:effectLst>
                  <a:outerShdw blurRad="38100" dist="12700" dir="5400000" algn="ctr" rotWithShape="0">
                    <a:srgbClr val="000000">
                      <a:alpha val="10000"/>
                    </a:srgbClr>
                  </a:outerShdw>
                </a:effectLst>
              </a:defRPr>
            </a:lvl1pPr>
            <a:lvl2pPr>
              <a:spcAft>
                <a:spcPts val="0"/>
              </a:spcAft>
              <a:buFontTx/>
              <a:buNone/>
              <a:defRPr sz="1800" b="0" spc="0">
                <a:solidFill>
                  <a:schemeClr val="bg1"/>
                </a:solidFill>
                <a:effectLst>
                  <a:outerShdw blurRad="38100" dist="12700" dir="5400000" algn="ctr" rotWithShape="0">
                    <a:srgbClr val="000000">
                      <a:alpha val="10000"/>
                    </a:srgbClr>
                  </a:outerShdw>
                </a:effectLst>
              </a:defRPr>
            </a:lvl2pPr>
            <a:lvl3pPr>
              <a:lnSpc>
                <a:spcPct val="100000"/>
              </a:lnSpc>
              <a:spcBef>
                <a:spcPts val="0"/>
              </a:spcBef>
              <a:buFontTx/>
              <a:buNone/>
              <a:defRPr sz="1800" b="0" spc="0">
                <a:solidFill>
                  <a:schemeClr val="bg1"/>
                </a:solidFill>
                <a:effectLst>
                  <a:outerShdw blurRad="38100" dist="12700" dir="5400000" algn="ctr" rotWithShape="0">
                    <a:srgbClr val="000000">
                      <a:alpha val="10000"/>
                    </a:srgbClr>
                  </a:outerShdw>
                </a:effectLst>
              </a:defRPr>
            </a:lvl3pPr>
            <a:lvl4pPr>
              <a:spcAft>
                <a:spcPts val="0"/>
              </a:spcAft>
              <a:buFontTx/>
              <a:buNone/>
              <a:defRPr sz="1800" b="0" spc="0">
                <a:solidFill>
                  <a:schemeClr val="bg1"/>
                </a:solidFill>
                <a:effectLst>
                  <a:outerShdw blurRad="38100" dist="12700" dir="5400000" algn="ctr" rotWithShape="0">
                    <a:srgbClr val="000000">
                      <a:alpha val="10000"/>
                    </a:srgbClr>
                  </a:outerShdw>
                </a:effectLst>
              </a:defRPr>
            </a:lvl4pPr>
            <a:lvl5pPr marL="0" indent="0">
              <a:spcAft>
                <a:spcPts val="0"/>
              </a:spcAft>
              <a:buFontTx/>
              <a:buNone/>
              <a:defRPr sz="1800" b="0" spc="0">
                <a:solidFill>
                  <a:schemeClr val="bg1"/>
                </a:solidFill>
                <a:effectLst>
                  <a:outerShdw blurRad="38100" dist="12700" dir="5400000" algn="ctr" rotWithShape="0">
                    <a:srgbClr val="000000">
                      <a:alpha val="10000"/>
                    </a:srgbClr>
                  </a:outerShdw>
                </a:effectLst>
              </a:defRPr>
            </a:lvl5pPr>
          </a:lstStyle>
          <a:p>
            <a:pPr lvl="0"/>
            <a:r>
              <a:rPr lang="en-US"/>
              <a:t>Speaker or date</a:t>
            </a:r>
          </a:p>
        </p:txBody>
      </p:sp>
      <p:sp>
        <p:nvSpPr>
          <p:cNvPr id="11" name="Title 5">
            <a:extLst>
              <a:ext uri="{FF2B5EF4-FFF2-40B4-BE49-F238E27FC236}">
                <a16:creationId xmlns:a16="http://schemas.microsoft.com/office/drawing/2014/main" id="{69ED4049-B7CA-DA44-9DB9-BBA76C135AE8}"/>
              </a:ext>
            </a:extLst>
          </p:cNvPr>
          <p:cNvSpPr>
            <a:spLocks noGrp="1"/>
          </p:cNvSpPr>
          <p:nvPr>
            <p:ph type="title" hasCustomPrompt="1"/>
          </p:nvPr>
        </p:nvSpPr>
        <p:spPr>
          <a:xfrm>
            <a:off x="257175" y="641083"/>
            <a:ext cx="8629650" cy="2057400"/>
          </a:xfrm>
        </p:spPr>
        <p:txBody>
          <a:bodyPr bIns="0" anchor="b">
            <a:noAutofit/>
          </a:bodyPr>
          <a:lstStyle>
            <a:lvl1pPr>
              <a:defRPr sz="4050" spc="-150" baseline="0">
                <a:solidFill>
                  <a:schemeClr val="bg1"/>
                </a:solidFill>
                <a:effectLst>
                  <a:outerShdw blurRad="38100" dist="12700" dir="5400000" algn="ctr" rotWithShape="0">
                    <a:srgbClr val="000000">
                      <a:alpha val="10000"/>
                    </a:srgbClr>
                  </a:outerShdw>
                </a:effectLst>
              </a:defRPr>
            </a:lvl1pPr>
          </a:lstStyle>
          <a:p>
            <a:r>
              <a:rPr lang="en-US"/>
              <a:t>Title</a:t>
            </a:r>
          </a:p>
        </p:txBody>
      </p:sp>
      <p:grpSp>
        <p:nvGrpSpPr>
          <p:cNvPr id="13" name="Group 12">
            <a:extLst>
              <a:ext uri="{FF2B5EF4-FFF2-40B4-BE49-F238E27FC236}">
                <a16:creationId xmlns:a16="http://schemas.microsoft.com/office/drawing/2014/main" id="{23DD6173-E698-614B-8F17-6AAD18AE435A}"/>
              </a:ext>
            </a:extLst>
          </p:cNvPr>
          <p:cNvGrpSpPr/>
          <p:nvPr userDrawn="1"/>
        </p:nvGrpSpPr>
        <p:grpSpPr>
          <a:xfrm>
            <a:off x="6571083" y="4088876"/>
            <a:ext cx="2267398" cy="618041"/>
            <a:chOff x="1233488" y="677863"/>
            <a:chExt cx="2882900" cy="785813"/>
          </a:xfrm>
          <a:solidFill>
            <a:schemeClr val="bg1"/>
          </a:solidFill>
        </p:grpSpPr>
        <p:sp>
          <p:nvSpPr>
            <p:cNvPr id="14" name="Freeform 35">
              <a:extLst>
                <a:ext uri="{FF2B5EF4-FFF2-40B4-BE49-F238E27FC236}">
                  <a16:creationId xmlns:a16="http://schemas.microsoft.com/office/drawing/2014/main" id="{349EA483-AACD-6D46-AF8B-2891771DF0B1}"/>
                </a:ext>
              </a:extLst>
            </p:cNvPr>
            <p:cNvSpPr>
              <a:spLocks/>
            </p:cNvSpPr>
            <p:nvPr/>
          </p:nvSpPr>
          <p:spPr bwMode="auto">
            <a:xfrm>
              <a:off x="2346326" y="944563"/>
              <a:ext cx="417513" cy="354013"/>
            </a:xfrm>
            <a:custGeom>
              <a:avLst/>
              <a:gdLst>
                <a:gd name="T0" fmla="*/ 310 w 525"/>
                <a:gd name="T1" fmla="*/ 445 h 445"/>
                <a:gd name="T2" fmla="*/ 250 w 525"/>
                <a:gd name="T3" fmla="*/ 440 h 445"/>
                <a:gd name="T4" fmla="*/ 193 w 525"/>
                <a:gd name="T5" fmla="*/ 428 h 445"/>
                <a:gd name="T6" fmla="*/ 140 w 525"/>
                <a:gd name="T7" fmla="*/ 409 h 445"/>
                <a:gd name="T8" fmla="*/ 94 w 525"/>
                <a:gd name="T9" fmla="*/ 383 h 445"/>
                <a:gd name="T10" fmla="*/ 55 w 525"/>
                <a:gd name="T11" fmla="*/ 350 h 445"/>
                <a:gd name="T12" fmla="*/ 25 w 525"/>
                <a:gd name="T13" fmla="*/ 313 h 445"/>
                <a:gd name="T14" fmla="*/ 14 w 525"/>
                <a:gd name="T15" fmla="*/ 291 h 445"/>
                <a:gd name="T16" fmla="*/ 7 w 525"/>
                <a:gd name="T17" fmla="*/ 269 h 445"/>
                <a:gd name="T18" fmla="*/ 1 w 525"/>
                <a:gd name="T19" fmla="*/ 246 h 445"/>
                <a:gd name="T20" fmla="*/ 0 w 525"/>
                <a:gd name="T21" fmla="*/ 222 h 445"/>
                <a:gd name="T22" fmla="*/ 0 w 525"/>
                <a:gd name="T23" fmla="*/ 210 h 445"/>
                <a:gd name="T24" fmla="*/ 3 w 525"/>
                <a:gd name="T25" fmla="*/ 187 h 445"/>
                <a:gd name="T26" fmla="*/ 11 w 525"/>
                <a:gd name="T27" fmla="*/ 164 h 445"/>
                <a:gd name="T28" fmla="*/ 19 w 525"/>
                <a:gd name="T29" fmla="*/ 143 h 445"/>
                <a:gd name="T30" fmla="*/ 38 w 525"/>
                <a:gd name="T31" fmla="*/ 113 h 445"/>
                <a:gd name="T32" fmla="*/ 73 w 525"/>
                <a:gd name="T33" fmla="*/ 78 h 445"/>
                <a:gd name="T34" fmla="*/ 116 w 525"/>
                <a:gd name="T35" fmla="*/ 48 h 445"/>
                <a:gd name="T36" fmla="*/ 166 w 525"/>
                <a:gd name="T37" fmla="*/ 25 h 445"/>
                <a:gd name="T38" fmla="*/ 221 w 525"/>
                <a:gd name="T39" fmla="*/ 9 h 445"/>
                <a:gd name="T40" fmla="*/ 281 w 525"/>
                <a:gd name="T41" fmla="*/ 1 h 445"/>
                <a:gd name="T42" fmla="*/ 311 w 525"/>
                <a:gd name="T43" fmla="*/ 0 h 445"/>
                <a:gd name="T44" fmla="*/ 364 w 525"/>
                <a:gd name="T45" fmla="*/ 3 h 445"/>
                <a:gd name="T46" fmla="*/ 416 w 525"/>
                <a:gd name="T47" fmla="*/ 14 h 445"/>
                <a:gd name="T48" fmla="*/ 468 w 525"/>
                <a:gd name="T49" fmla="*/ 32 h 445"/>
                <a:gd name="T50" fmla="*/ 523 w 525"/>
                <a:gd name="T51" fmla="*/ 58 h 445"/>
                <a:gd name="T52" fmla="*/ 471 w 525"/>
                <a:gd name="T53" fmla="*/ 124 h 445"/>
                <a:gd name="T54" fmla="*/ 434 w 525"/>
                <a:gd name="T55" fmla="*/ 108 h 445"/>
                <a:gd name="T56" fmla="*/ 396 w 525"/>
                <a:gd name="T57" fmla="*/ 98 h 445"/>
                <a:gd name="T58" fmla="*/ 355 w 525"/>
                <a:gd name="T59" fmla="*/ 90 h 445"/>
                <a:gd name="T60" fmla="*/ 311 w 525"/>
                <a:gd name="T61" fmla="*/ 88 h 445"/>
                <a:gd name="T62" fmla="*/ 298 w 525"/>
                <a:gd name="T63" fmla="*/ 89 h 445"/>
                <a:gd name="T64" fmla="*/ 271 w 525"/>
                <a:gd name="T65" fmla="*/ 93 h 445"/>
                <a:gd name="T66" fmla="*/ 246 w 525"/>
                <a:gd name="T67" fmla="*/ 100 h 445"/>
                <a:gd name="T68" fmla="*/ 222 w 525"/>
                <a:gd name="T69" fmla="*/ 112 h 445"/>
                <a:gd name="T70" fmla="*/ 200 w 525"/>
                <a:gd name="T71" fmla="*/ 128 h 445"/>
                <a:gd name="T72" fmla="*/ 182 w 525"/>
                <a:gd name="T73" fmla="*/ 150 h 445"/>
                <a:gd name="T74" fmla="*/ 170 w 525"/>
                <a:gd name="T75" fmla="*/ 175 h 445"/>
                <a:gd name="T76" fmla="*/ 163 w 525"/>
                <a:gd name="T77" fmla="*/ 205 h 445"/>
                <a:gd name="T78" fmla="*/ 162 w 525"/>
                <a:gd name="T79" fmla="*/ 222 h 445"/>
                <a:gd name="T80" fmla="*/ 165 w 525"/>
                <a:gd name="T81" fmla="*/ 256 h 445"/>
                <a:gd name="T82" fmla="*/ 175 w 525"/>
                <a:gd name="T83" fmla="*/ 284 h 445"/>
                <a:gd name="T84" fmla="*/ 191 w 525"/>
                <a:gd name="T85" fmla="*/ 306 h 445"/>
                <a:gd name="T86" fmla="*/ 210 w 525"/>
                <a:gd name="T87" fmla="*/ 326 h 445"/>
                <a:gd name="T88" fmla="*/ 233 w 525"/>
                <a:gd name="T89" fmla="*/ 339 h 445"/>
                <a:gd name="T90" fmla="*/ 258 w 525"/>
                <a:gd name="T91" fmla="*/ 349 h 445"/>
                <a:gd name="T92" fmla="*/ 285 w 525"/>
                <a:gd name="T93" fmla="*/ 355 h 445"/>
                <a:gd name="T94" fmla="*/ 311 w 525"/>
                <a:gd name="T95" fmla="*/ 357 h 445"/>
                <a:gd name="T96" fmla="*/ 333 w 525"/>
                <a:gd name="T97" fmla="*/ 356 h 445"/>
                <a:gd name="T98" fmla="*/ 375 w 525"/>
                <a:gd name="T99" fmla="*/ 352 h 445"/>
                <a:gd name="T100" fmla="*/ 416 w 525"/>
                <a:gd name="T101" fmla="*/ 344 h 445"/>
                <a:gd name="T102" fmla="*/ 455 w 525"/>
                <a:gd name="T103" fmla="*/ 332 h 445"/>
                <a:gd name="T104" fmla="*/ 525 w 525"/>
                <a:gd name="T105" fmla="*/ 393 h 445"/>
                <a:gd name="T106" fmla="*/ 501 w 525"/>
                <a:gd name="T107" fmla="*/ 405 h 445"/>
                <a:gd name="T108" fmla="*/ 451 w 525"/>
                <a:gd name="T109" fmla="*/ 425 h 445"/>
                <a:gd name="T110" fmla="*/ 397 w 525"/>
                <a:gd name="T111" fmla="*/ 438 h 445"/>
                <a:gd name="T112" fmla="*/ 340 w 525"/>
                <a:gd name="T113" fmla="*/ 444 h 445"/>
                <a:gd name="T114" fmla="*/ 310 w 525"/>
                <a:gd name="T11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5" h="445">
                  <a:moveTo>
                    <a:pt x="310" y="445"/>
                  </a:moveTo>
                  <a:lnTo>
                    <a:pt x="310" y="445"/>
                  </a:lnTo>
                  <a:lnTo>
                    <a:pt x="280" y="444"/>
                  </a:lnTo>
                  <a:lnTo>
                    <a:pt x="250" y="440"/>
                  </a:lnTo>
                  <a:lnTo>
                    <a:pt x="221" y="436"/>
                  </a:lnTo>
                  <a:lnTo>
                    <a:pt x="193" y="428"/>
                  </a:lnTo>
                  <a:lnTo>
                    <a:pt x="165" y="420"/>
                  </a:lnTo>
                  <a:lnTo>
                    <a:pt x="140" y="409"/>
                  </a:lnTo>
                  <a:lnTo>
                    <a:pt x="116" y="397"/>
                  </a:lnTo>
                  <a:lnTo>
                    <a:pt x="94" y="383"/>
                  </a:lnTo>
                  <a:lnTo>
                    <a:pt x="73" y="367"/>
                  </a:lnTo>
                  <a:lnTo>
                    <a:pt x="55" y="350"/>
                  </a:lnTo>
                  <a:lnTo>
                    <a:pt x="38" y="332"/>
                  </a:lnTo>
                  <a:lnTo>
                    <a:pt x="25" y="313"/>
                  </a:lnTo>
                  <a:lnTo>
                    <a:pt x="19" y="302"/>
                  </a:lnTo>
                  <a:lnTo>
                    <a:pt x="14" y="291"/>
                  </a:lnTo>
                  <a:lnTo>
                    <a:pt x="11" y="280"/>
                  </a:lnTo>
                  <a:lnTo>
                    <a:pt x="7" y="269"/>
                  </a:lnTo>
                  <a:lnTo>
                    <a:pt x="3" y="258"/>
                  </a:lnTo>
                  <a:lnTo>
                    <a:pt x="1" y="246"/>
                  </a:lnTo>
                  <a:lnTo>
                    <a:pt x="0" y="234"/>
                  </a:lnTo>
                  <a:lnTo>
                    <a:pt x="0" y="222"/>
                  </a:lnTo>
                  <a:lnTo>
                    <a:pt x="0" y="222"/>
                  </a:lnTo>
                  <a:lnTo>
                    <a:pt x="0" y="210"/>
                  </a:lnTo>
                  <a:lnTo>
                    <a:pt x="1" y="199"/>
                  </a:lnTo>
                  <a:lnTo>
                    <a:pt x="3" y="187"/>
                  </a:lnTo>
                  <a:lnTo>
                    <a:pt x="7" y="176"/>
                  </a:lnTo>
                  <a:lnTo>
                    <a:pt x="11" y="164"/>
                  </a:lnTo>
                  <a:lnTo>
                    <a:pt x="14" y="153"/>
                  </a:lnTo>
                  <a:lnTo>
                    <a:pt x="19" y="143"/>
                  </a:lnTo>
                  <a:lnTo>
                    <a:pt x="25" y="133"/>
                  </a:lnTo>
                  <a:lnTo>
                    <a:pt x="38" y="113"/>
                  </a:lnTo>
                  <a:lnTo>
                    <a:pt x="55" y="95"/>
                  </a:lnTo>
                  <a:lnTo>
                    <a:pt x="73" y="78"/>
                  </a:lnTo>
                  <a:lnTo>
                    <a:pt x="94" y="63"/>
                  </a:lnTo>
                  <a:lnTo>
                    <a:pt x="116" y="48"/>
                  </a:lnTo>
                  <a:lnTo>
                    <a:pt x="140" y="36"/>
                  </a:lnTo>
                  <a:lnTo>
                    <a:pt x="166" y="25"/>
                  </a:lnTo>
                  <a:lnTo>
                    <a:pt x="193" y="17"/>
                  </a:lnTo>
                  <a:lnTo>
                    <a:pt x="221" y="9"/>
                  </a:lnTo>
                  <a:lnTo>
                    <a:pt x="251" y="3"/>
                  </a:lnTo>
                  <a:lnTo>
                    <a:pt x="281" y="1"/>
                  </a:lnTo>
                  <a:lnTo>
                    <a:pt x="311" y="0"/>
                  </a:lnTo>
                  <a:lnTo>
                    <a:pt x="311" y="0"/>
                  </a:lnTo>
                  <a:lnTo>
                    <a:pt x="338" y="1"/>
                  </a:lnTo>
                  <a:lnTo>
                    <a:pt x="364" y="3"/>
                  </a:lnTo>
                  <a:lnTo>
                    <a:pt x="390" y="7"/>
                  </a:lnTo>
                  <a:lnTo>
                    <a:pt x="416" y="14"/>
                  </a:lnTo>
                  <a:lnTo>
                    <a:pt x="443" y="22"/>
                  </a:lnTo>
                  <a:lnTo>
                    <a:pt x="468" y="32"/>
                  </a:lnTo>
                  <a:lnTo>
                    <a:pt x="495" y="44"/>
                  </a:lnTo>
                  <a:lnTo>
                    <a:pt x="523" y="58"/>
                  </a:lnTo>
                  <a:lnTo>
                    <a:pt x="471" y="124"/>
                  </a:lnTo>
                  <a:lnTo>
                    <a:pt x="471" y="124"/>
                  </a:lnTo>
                  <a:lnTo>
                    <a:pt x="454" y="116"/>
                  </a:lnTo>
                  <a:lnTo>
                    <a:pt x="434" y="108"/>
                  </a:lnTo>
                  <a:lnTo>
                    <a:pt x="415" y="102"/>
                  </a:lnTo>
                  <a:lnTo>
                    <a:pt x="396" y="98"/>
                  </a:lnTo>
                  <a:lnTo>
                    <a:pt x="375" y="94"/>
                  </a:lnTo>
                  <a:lnTo>
                    <a:pt x="355" y="90"/>
                  </a:lnTo>
                  <a:lnTo>
                    <a:pt x="333" y="89"/>
                  </a:lnTo>
                  <a:lnTo>
                    <a:pt x="311" y="88"/>
                  </a:lnTo>
                  <a:lnTo>
                    <a:pt x="311" y="88"/>
                  </a:lnTo>
                  <a:lnTo>
                    <a:pt x="298" y="89"/>
                  </a:lnTo>
                  <a:lnTo>
                    <a:pt x="285" y="90"/>
                  </a:lnTo>
                  <a:lnTo>
                    <a:pt x="271" y="93"/>
                  </a:lnTo>
                  <a:lnTo>
                    <a:pt x="258" y="95"/>
                  </a:lnTo>
                  <a:lnTo>
                    <a:pt x="246" y="100"/>
                  </a:lnTo>
                  <a:lnTo>
                    <a:pt x="234" y="105"/>
                  </a:lnTo>
                  <a:lnTo>
                    <a:pt x="222" y="112"/>
                  </a:lnTo>
                  <a:lnTo>
                    <a:pt x="211" y="119"/>
                  </a:lnTo>
                  <a:lnTo>
                    <a:pt x="200" y="128"/>
                  </a:lnTo>
                  <a:lnTo>
                    <a:pt x="191" y="137"/>
                  </a:lnTo>
                  <a:lnTo>
                    <a:pt x="182" y="150"/>
                  </a:lnTo>
                  <a:lnTo>
                    <a:pt x="176" y="162"/>
                  </a:lnTo>
                  <a:lnTo>
                    <a:pt x="170" y="175"/>
                  </a:lnTo>
                  <a:lnTo>
                    <a:pt x="165" y="189"/>
                  </a:lnTo>
                  <a:lnTo>
                    <a:pt x="163" y="205"/>
                  </a:lnTo>
                  <a:lnTo>
                    <a:pt x="162" y="222"/>
                  </a:lnTo>
                  <a:lnTo>
                    <a:pt x="162" y="222"/>
                  </a:lnTo>
                  <a:lnTo>
                    <a:pt x="163" y="240"/>
                  </a:lnTo>
                  <a:lnTo>
                    <a:pt x="165" y="256"/>
                  </a:lnTo>
                  <a:lnTo>
                    <a:pt x="170" y="270"/>
                  </a:lnTo>
                  <a:lnTo>
                    <a:pt x="175" y="284"/>
                  </a:lnTo>
                  <a:lnTo>
                    <a:pt x="182" y="296"/>
                  </a:lnTo>
                  <a:lnTo>
                    <a:pt x="191" y="306"/>
                  </a:lnTo>
                  <a:lnTo>
                    <a:pt x="200" y="317"/>
                  </a:lnTo>
                  <a:lnTo>
                    <a:pt x="210" y="326"/>
                  </a:lnTo>
                  <a:lnTo>
                    <a:pt x="221" y="333"/>
                  </a:lnTo>
                  <a:lnTo>
                    <a:pt x="233" y="339"/>
                  </a:lnTo>
                  <a:lnTo>
                    <a:pt x="245" y="345"/>
                  </a:lnTo>
                  <a:lnTo>
                    <a:pt x="258" y="349"/>
                  </a:lnTo>
                  <a:lnTo>
                    <a:pt x="271" y="352"/>
                  </a:lnTo>
                  <a:lnTo>
                    <a:pt x="285" y="355"/>
                  </a:lnTo>
                  <a:lnTo>
                    <a:pt x="298" y="356"/>
                  </a:lnTo>
                  <a:lnTo>
                    <a:pt x="311" y="357"/>
                  </a:lnTo>
                  <a:lnTo>
                    <a:pt x="311" y="357"/>
                  </a:lnTo>
                  <a:lnTo>
                    <a:pt x="333" y="356"/>
                  </a:lnTo>
                  <a:lnTo>
                    <a:pt x="355" y="355"/>
                  </a:lnTo>
                  <a:lnTo>
                    <a:pt x="375" y="352"/>
                  </a:lnTo>
                  <a:lnTo>
                    <a:pt x="396" y="349"/>
                  </a:lnTo>
                  <a:lnTo>
                    <a:pt x="416" y="344"/>
                  </a:lnTo>
                  <a:lnTo>
                    <a:pt x="436" y="338"/>
                  </a:lnTo>
                  <a:lnTo>
                    <a:pt x="455" y="332"/>
                  </a:lnTo>
                  <a:lnTo>
                    <a:pt x="473" y="325"/>
                  </a:lnTo>
                  <a:lnTo>
                    <a:pt x="525" y="393"/>
                  </a:lnTo>
                  <a:lnTo>
                    <a:pt x="525" y="393"/>
                  </a:lnTo>
                  <a:lnTo>
                    <a:pt x="501" y="405"/>
                  </a:lnTo>
                  <a:lnTo>
                    <a:pt x="477" y="415"/>
                  </a:lnTo>
                  <a:lnTo>
                    <a:pt x="451" y="425"/>
                  </a:lnTo>
                  <a:lnTo>
                    <a:pt x="425" y="432"/>
                  </a:lnTo>
                  <a:lnTo>
                    <a:pt x="397" y="438"/>
                  </a:lnTo>
                  <a:lnTo>
                    <a:pt x="369" y="442"/>
                  </a:lnTo>
                  <a:lnTo>
                    <a:pt x="340" y="444"/>
                  </a:lnTo>
                  <a:lnTo>
                    <a:pt x="310" y="445"/>
                  </a:lnTo>
                  <a:lnTo>
                    <a:pt x="310" y="4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15" name="Freeform 36">
              <a:extLst>
                <a:ext uri="{FF2B5EF4-FFF2-40B4-BE49-F238E27FC236}">
                  <a16:creationId xmlns:a16="http://schemas.microsoft.com/office/drawing/2014/main" id="{D6A3C58A-EE4E-BF44-B3A8-0C90CD0449D1}"/>
                </a:ext>
              </a:extLst>
            </p:cNvPr>
            <p:cNvSpPr>
              <a:spLocks noEditPoints="1"/>
            </p:cNvSpPr>
            <p:nvPr/>
          </p:nvSpPr>
          <p:spPr bwMode="auto">
            <a:xfrm>
              <a:off x="3087688" y="942976"/>
              <a:ext cx="493713" cy="355600"/>
            </a:xfrm>
            <a:custGeom>
              <a:avLst/>
              <a:gdLst>
                <a:gd name="T0" fmla="*/ 459 w 622"/>
                <a:gd name="T1" fmla="*/ 241 h 447"/>
                <a:gd name="T2" fmla="*/ 447 w 622"/>
                <a:gd name="T3" fmla="*/ 285 h 447"/>
                <a:gd name="T4" fmla="*/ 421 w 622"/>
                <a:gd name="T5" fmla="*/ 318 h 447"/>
                <a:gd name="T6" fmla="*/ 389 w 622"/>
                <a:gd name="T7" fmla="*/ 341 h 447"/>
                <a:gd name="T8" fmla="*/ 350 w 622"/>
                <a:gd name="T9" fmla="*/ 354 h 447"/>
                <a:gd name="T10" fmla="*/ 310 w 622"/>
                <a:gd name="T11" fmla="*/ 358 h 447"/>
                <a:gd name="T12" fmla="*/ 285 w 622"/>
                <a:gd name="T13" fmla="*/ 357 h 447"/>
                <a:gd name="T14" fmla="*/ 245 w 622"/>
                <a:gd name="T15" fmla="*/ 346 h 447"/>
                <a:gd name="T16" fmla="*/ 210 w 622"/>
                <a:gd name="T17" fmla="*/ 326 h 447"/>
                <a:gd name="T18" fmla="*/ 182 w 622"/>
                <a:gd name="T19" fmla="*/ 297 h 447"/>
                <a:gd name="T20" fmla="*/ 165 w 622"/>
                <a:gd name="T21" fmla="*/ 258 h 447"/>
                <a:gd name="T22" fmla="*/ 162 w 622"/>
                <a:gd name="T23" fmla="*/ 224 h 447"/>
                <a:gd name="T24" fmla="*/ 169 w 622"/>
                <a:gd name="T25" fmla="*/ 175 h 447"/>
                <a:gd name="T26" fmla="*/ 191 w 622"/>
                <a:gd name="T27" fmla="*/ 139 h 447"/>
                <a:gd name="T28" fmla="*/ 221 w 622"/>
                <a:gd name="T29" fmla="*/ 113 h 447"/>
                <a:gd name="T30" fmla="*/ 258 w 622"/>
                <a:gd name="T31" fmla="*/ 97 h 447"/>
                <a:gd name="T32" fmla="*/ 298 w 622"/>
                <a:gd name="T33" fmla="*/ 90 h 447"/>
                <a:gd name="T34" fmla="*/ 323 w 622"/>
                <a:gd name="T35" fmla="*/ 90 h 447"/>
                <a:gd name="T36" fmla="*/ 363 w 622"/>
                <a:gd name="T37" fmla="*/ 97 h 447"/>
                <a:gd name="T38" fmla="*/ 400 w 622"/>
                <a:gd name="T39" fmla="*/ 113 h 447"/>
                <a:gd name="T40" fmla="*/ 431 w 622"/>
                <a:gd name="T41" fmla="*/ 139 h 447"/>
                <a:gd name="T42" fmla="*/ 451 w 622"/>
                <a:gd name="T43" fmla="*/ 175 h 447"/>
                <a:gd name="T44" fmla="*/ 460 w 622"/>
                <a:gd name="T45" fmla="*/ 224 h 447"/>
                <a:gd name="T46" fmla="*/ 310 w 622"/>
                <a:gd name="T47" fmla="*/ 447 h 447"/>
                <a:gd name="T48" fmla="*/ 401 w 622"/>
                <a:gd name="T49" fmla="*/ 437 h 447"/>
                <a:gd name="T50" fmla="*/ 482 w 622"/>
                <a:gd name="T51" fmla="*/ 411 h 447"/>
                <a:gd name="T52" fmla="*/ 548 w 622"/>
                <a:gd name="T53" fmla="*/ 369 h 447"/>
                <a:gd name="T54" fmla="*/ 596 w 622"/>
                <a:gd name="T55" fmla="*/ 313 h 447"/>
                <a:gd name="T56" fmla="*/ 612 w 622"/>
                <a:gd name="T57" fmla="*/ 282 h 447"/>
                <a:gd name="T58" fmla="*/ 620 w 622"/>
                <a:gd name="T59" fmla="*/ 248 h 447"/>
                <a:gd name="T60" fmla="*/ 622 w 622"/>
                <a:gd name="T61" fmla="*/ 224 h 447"/>
                <a:gd name="T62" fmla="*/ 618 w 622"/>
                <a:gd name="T63" fmla="*/ 189 h 447"/>
                <a:gd name="T64" fmla="*/ 607 w 622"/>
                <a:gd name="T65" fmla="*/ 155 h 447"/>
                <a:gd name="T66" fmla="*/ 583 w 622"/>
                <a:gd name="T67" fmla="*/ 115 h 447"/>
                <a:gd name="T68" fmla="*/ 529 w 622"/>
                <a:gd name="T69" fmla="*/ 63 h 447"/>
                <a:gd name="T70" fmla="*/ 456 w 622"/>
                <a:gd name="T71" fmla="*/ 27 h 447"/>
                <a:gd name="T72" fmla="*/ 372 w 622"/>
                <a:gd name="T73" fmla="*/ 5 h 447"/>
                <a:gd name="T74" fmla="*/ 310 w 622"/>
                <a:gd name="T75" fmla="*/ 0 h 447"/>
                <a:gd name="T76" fmla="*/ 221 w 622"/>
                <a:gd name="T77" fmla="*/ 10 h 447"/>
                <a:gd name="T78" fmla="*/ 140 w 622"/>
                <a:gd name="T79" fmla="*/ 38 h 447"/>
                <a:gd name="T80" fmla="*/ 72 w 622"/>
                <a:gd name="T81" fmla="*/ 79 h 447"/>
                <a:gd name="T82" fmla="*/ 25 w 622"/>
                <a:gd name="T83" fmla="*/ 134 h 447"/>
                <a:gd name="T84" fmla="*/ 10 w 622"/>
                <a:gd name="T85" fmla="*/ 166 h 447"/>
                <a:gd name="T86" fmla="*/ 1 w 622"/>
                <a:gd name="T87" fmla="*/ 200 h 447"/>
                <a:gd name="T88" fmla="*/ 0 w 622"/>
                <a:gd name="T89" fmla="*/ 224 h 447"/>
                <a:gd name="T90" fmla="*/ 4 w 622"/>
                <a:gd name="T91" fmla="*/ 259 h 447"/>
                <a:gd name="T92" fmla="*/ 14 w 622"/>
                <a:gd name="T93" fmla="*/ 293 h 447"/>
                <a:gd name="T94" fmla="*/ 39 w 622"/>
                <a:gd name="T95" fmla="*/ 332 h 447"/>
                <a:gd name="T96" fmla="*/ 93 w 622"/>
                <a:gd name="T97" fmla="*/ 384 h 447"/>
                <a:gd name="T98" fmla="*/ 165 w 622"/>
                <a:gd name="T99" fmla="*/ 421 h 447"/>
                <a:gd name="T100" fmla="*/ 250 w 622"/>
                <a:gd name="T101" fmla="*/ 442 h 447"/>
                <a:gd name="T102" fmla="*/ 310 w 622"/>
                <a:gd name="T103"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2" h="447">
                  <a:moveTo>
                    <a:pt x="460" y="224"/>
                  </a:moveTo>
                  <a:lnTo>
                    <a:pt x="460" y="224"/>
                  </a:lnTo>
                  <a:lnTo>
                    <a:pt x="459" y="241"/>
                  </a:lnTo>
                  <a:lnTo>
                    <a:pt x="456" y="258"/>
                  </a:lnTo>
                  <a:lnTo>
                    <a:pt x="451" y="272"/>
                  </a:lnTo>
                  <a:lnTo>
                    <a:pt x="447" y="285"/>
                  </a:lnTo>
                  <a:lnTo>
                    <a:pt x="439" y="297"/>
                  </a:lnTo>
                  <a:lnTo>
                    <a:pt x="431" y="308"/>
                  </a:lnTo>
                  <a:lnTo>
                    <a:pt x="421" y="318"/>
                  </a:lnTo>
                  <a:lnTo>
                    <a:pt x="412" y="326"/>
                  </a:lnTo>
                  <a:lnTo>
                    <a:pt x="400" y="335"/>
                  </a:lnTo>
                  <a:lnTo>
                    <a:pt x="389" y="341"/>
                  </a:lnTo>
                  <a:lnTo>
                    <a:pt x="375" y="346"/>
                  </a:lnTo>
                  <a:lnTo>
                    <a:pt x="363" y="351"/>
                  </a:lnTo>
                  <a:lnTo>
                    <a:pt x="350" y="354"/>
                  </a:lnTo>
                  <a:lnTo>
                    <a:pt x="337" y="357"/>
                  </a:lnTo>
                  <a:lnTo>
                    <a:pt x="323" y="358"/>
                  </a:lnTo>
                  <a:lnTo>
                    <a:pt x="310" y="358"/>
                  </a:lnTo>
                  <a:lnTo>
                    <a:pt x="310" y="358"/>
                  </a:lnTo>
                  <a:lnTo>
                    <a:pt x="298" y="358"/>
                  </a:lnTo>
                  <a:lnTo>
                    <a:pt x="285" y="357"/>
                  </a:lnTo>
                  <a:lnTo>
                    <a:pt x="272" y="354"/>
                  </a:lnTo>
                  <a:lnTo>
                    <a:pt x="258" y="351"/>
                  </a:lnTo>
                  <a:lnTo>
                    <a:pt x="245" y="346"/>
                  </a:lnTo>
                  <a:lnTo>
                    <a:pt x="233" y="341"/>
                  </a:lnTo>
                  <a:lnTo>
                    <a:pt x="221" y="335"/>
                  </a:lnTo>
                  <a:lnTo>
                    <a:pt x="210" y="326"/>
                  </a:lnTo>
                  <a:lnTo>
                    <a:pt x="200" y="318"/>
                  </a:lnTo>
                  <a:lnTo>
                    <a:pt x="191" y="308"/>
                  </a:lnTo>
                  <a:lnTo>
                    <a:pt x="182" y="297"/>
                  </a:lnTo>
                  <a:lnTo>
                    <a:pt x="175" y="285"/>
                  </a:lnTo>
                  <a:lnTo>
                    <a:pt x="169" y="272"/>
                  </a:lnTo>
                  <a:lnTo>
                    <a:pt x="165" y="258"/>
                  </a:lnTo>
                  <a:lnTo>
                    <a:pt x="163" y="241"/>
                  </a:lnTo>
                  <a:lnTo>
                    <a:pt x="162" y="224"/>
                  </a:lnTo>
                  <a:lnTo>
                    <a:pt x="162" y="224"/>
                  </a:lnTo>
                  <a:lnTo>
                    <a:pt x="163" y="207"/>
                  </a:lnTo>
                  <a:lnTo>
                    <a:pt x="165" y="191"/>
                  </a:lnTo>
                  <a:lnTo>
                    <a:pt x="169" y="175"/>
                  </a:lnTo>
                  <a:lnTo>
                    <a:pt x="175" y="162"/>
                  </a:lnTo>
                  <a:lnTo>
                    <a:pt x="182" y="150"/>
                  </a:lnTo>
                  <a:lnTo>
                    <a:pt x="191" y="139"/>
                  </a:lnTo>
                  <a:lnTo>
                    <a:pt x="200" y="130"/>
                  </a:lnTo>
                  <a:lnTo>
                    <a:pt x="210" y="121"/>
                  </a:lnTo>
                  <a:lnTo>
                    <a:pt x="221" y="113"/>
                  </a:lnTo>
                  <a:lnTo>
                    <a:pt x="233" y="107"/>
                  </a:lnTo>
                  <a:lnTo>
                    <a:pt x="245" y="102"/>
                  </a:lnTo>
                  <a:lnTo>
                    <a:pt x="258" y="97"/>
                  </a:lnTo>
                  <a:lnTo>
                    <a:pt x="272" y="93"/>
                  </a:lnTo>
                  <a:lnTo>
                    <a:pt x="285" y="91"/>
                  </a:lnTo>
                  <a:lnTo>
                    <a:pt x="298" y="90"/>
                  </a:lnTo>
                  <a:lnTo>
                    <a:pt x="310" y="90"/>
                  </a:lnTo>
                  <a:lnTo>
                    <a:pt x="310" y="90"/>
                  </a:lnTo>
                  <a:lnTo>
                    <a:pt x="323" y="90"/>
                  </a:lnTo>
                  <a:lnTo>
                    <a:pt x="337" y="91"/>
                  </a:lnTo>
                  <a:lnTo>
                    <a:pt x="350" y="93"/>
                  </a:lnTo>
                  <a:lnTo>
                    <a:pt x="363" y="97"/>
                  </a:lnTo>
                  <a:lnTo>
                    <a:pt x="375" y="102"/>
                  </a:lnTo>
                  <a:lnTo>
                    <a:pt x="389" y="107"/>
                  </a:lnTo>
                  <a:lnTo>
                    <a:pt x="400" y="113"/>
                  </a:lnTo>
                  <a:lnTo>
                    <a:pt x="412" y="121"/>
                  </a:lnTo>
                  <a:lnTo>
                    <a:pt x="421" y="130"/>
                  </a:lnTo>
                  <a:lnTo>
                    <a:pt x="431" y="139"/>
                  </a:lnTo>
                  <a:lnTo>
                    <a:pt x="439" y="150"/>
                  </a:lnTo>
                  <a:lnTo>
                    <a:pt x="447" y="162"/>
                  </a:lnTo>
                  <a:lnTo>
                    <a:pt x="451" y="175"/>
                  </a:lnTo>
                  <a:lnTo>
                    <a:pt x="456" y="191"/>
                  </a:lnTo>
                  <a:lnTo>
                    <a:pt x="459" y="207"/>
                  </a:lnTo>
                  <a:lnTo>
                    <a:pt x="460" y="224"/>
                  </a:lnTo>
                  <a:lnTo>
                    <a:pt x="460" y="224"/>
                  </a:lnTo>
                  <a:close/>
                  <a:moveTo>
                    <a:pt x="310" y="447"/>
                  </a:moveTo>
                  <a:lnTo>
                    <a:pt x="310" y="447"/>
                  </a:lnTo>
                  <a:lnTo>
                    <a:pt x="342" y="446"/>
                  </a:lnTo>
                  <a:lnTo>
                    <a:pt x="372" y="442"/>
                  </a:lnTo>
                  <a:lnTo>
                    <a:pt x="401" y="437"/>
                  </a:lnTo>
                  <a:lnTo>
                    <a:pt x="429" y="430"/>
                  </a:lnTo>
                  <a:lnTo>
                    <a:pt x="456" y="421"/>
                  </a:lnTo>
                  <a:lnTo>
                    <a:pt x="482" y="411"/>
                  </a:lnTo>
                  <a:lnTo>
                    <a:pt x="506" y="398"/>
                  </a:lnTo>
                  <a:lnTo>
                    <a:pt x="529" y="384"/>
                  </a:lnTo>
                  <a:lnTo>
                    <a:pt x="548" y="369"/>
                  </a:lnTo>
                  <a:lnTo>
                    <a:pt x="567" y="352"/>
                  </a:lnTo>
                  <a:lnTo>
                    <a:pt x="583" y="332"/>
                  </a:lnTo>
                  <a:lnTo>
                    <a:pt x="596" y="313"/>
                  </a:lnTo>
                  <a:lnTo>
                    <a:pt x="602" y="303"/>
                  </a:lnTo>
                  <a:lnTo>
                    <a:pt x="607" y="293"/>
                  </a:lnTo>
                  <a:lnTo>
                    <a:pt x="612" y="282"/>
                  </a:lnTo>
                  <a:lnTo>
                    <a:pt x="616" y="271"/>
                  </a:lnTo>
                  <a:lnTo>
                    <a:pt x="618" y="259"/>
                  </a:lnTo>
                  <a:lnTo>
                    <a:pt x="620" y="248"/>
                  </a:lnTo>
                  <a:lnTo>
                    <a:pt x="622" y="236"/>
                  </a:lnTo>
                  <a:lnTo>
                    <a:pt x="622" y="224"/>
                  </a:lnTo>
                  <a:lnTo>
                    <a:pt x="622" y="224"/>
                  </a:lnTo>
                  <a:lnTo>
                    <a:pt x="622" y="212"/>
                  </a:lnTo>
                  <a:lnTo>
                    <a:pt x="620" y="200"/>
                  </a:lnTo>
                  <a:lnTo>
                    <a:pt x="618" y="189"/>
                  </a:lnTo>
                  <a:lnTo>
                    <a:pt x="616" y="177"/>
                  </a:lnTo>
                  <a:lnTo>
                    <a:pt x="612" y="166"/>
                  </a:lnTo>
                  <a:lnTo>
                    <a:pt x="607" y="155"/>
                  </a:lnTo>
                  <a:lnTo>
                    <a:pt x="602" y="144"/>
                  </a:lnTo>
                  <a:lnTo>
                    <a:pt x="596" y="134"/>
                  </a:lnTo>
                  <a:lnTo>
                    <a:pt x="583" y="115"/>
                  </a:lnTo>
                  <a:lnTo>
                    <a:pt x="567" y="96"/>
                  </a:lnTo>
                  <a:lnTo>
                    <a:pt x="548" y="79"/>
                  </a:lnTo>
                  <a:lnTo>
                    <a:pt x="529" y="63"/>
                  </a:lnTo>
                  <a:lnTo>
                    <a:pt x="506" y="50"/>
                  </a:lnTo>
                  <a:lnTo>
                    <a:pt x="482" y="38"/>
                  </a:lnTo>
                  <a:lnTo>
                    <a:pt x="456" y="27"/>
                  </a:lnTo>
                  <a:lnTo>
                    <a:pt x="429" y="17"/>
                  </a:lnTo>
                  <a:lnTo>
                    <a:pt x="401" y="10"/>
                  </a:lnTo>
                  <a:lnTo>
                    <a:pt x="372" y="5"/>
                  </a:lnTo>
                  <a:lnTo>
                    <a:pt x="342" y="2"/>
                  </a:lnTo>
                  <a:lnTo>
                    <a:pt x="310" y="0"/>
                  </a:lnTo>
                  <a:lnTo>
                    <a:pt x="310" y="0"/>
                  </a:lnTo>
                  <a:lnTo>
                    <a:pt x="280" y="2"/>
                  </a:lnTo>
                  <a:lnTo>
                    <a:pt x="250" y="5"/>
                  </a:lnTo>
                  <a:lnTo>
                    <a:pt x="221" y="10"/>
                  </a:lnTo>
                  <a:lnTo>
                    <a:pt x="193" y="17"/>
                  </a:lnTo>
                  <a:lnTo>
                    <a:pt x="165" y="27"/>
                  </a:lnTo>
                  <a:lnTo>
                    <a:pt x="140" y="38"/>
                  </a:lnTo>
                  <a:lnTo>
                    <a:pt x="116" y="50"/>
                  </a:lnTo>
                  <a:lnTo>
                    <a:pt x="93" y="63"/>
                  </a:lnTo>
                  <a:lnTo>
                    <a:pt x="72" y="79"/>
                  </a:lnTo>
                  <a:lnTo>
                    <a:pt x="54" y="96"/>
                  </a:lnTo>
                  <a:lnTo>
                    <a:pt x="39" y="115"/>
                  </a:lnTo>
                  <a:lnTo>
                    <a:pt x="25" y="134"/>
                  </a:lnTo>
                  <a:lnTo>
                    <a:pt x="19" y="144"/>
                  </a:lnTo>
                  <a:lnTo>
                    <a:pt x="14" y="155"/>
                  </a:lnTo>
                  <a:lnTo>
                    <a:pt x="10" y="166"/>
                  </a:lnTo>
                  <a:lnTo>
                    <a:pt x="6" y="177"/>
                  </a:lnTo>
                  <a:lnTo>
                    <a:pt x="4" y="189"/>
                  </a:lnTo>
                  <a:lnTo>
                    <a:pt x="1" y="200"/>
                  </a:lnTo>
                  <a:lnTo>
                    <a:pt x="0" y="212"/>
                  </a:lnTo>
                  <a:lnTo>
                    <a:pt x="0" y="224"/>
                  </a:lnTo>
                  <a:lnTo>
                    <a:pt x="0" y="224"/>
                  </a:lnTo>
                  <a:lnTo>
                    <a:pt x="0" y="236"/>
                  </a:lnTo>
                  <a:lnTo>
                    <a:pt x="1" y="248"/>
                  </a:lnTo>
                  <a:lnTo>
                    <a:pt x="4" y="259"/>
                  </a:lnTo>
                  <a:lnTo>
                    <a:pt x="6" y="271"/>
                  </a:lnTo>
                  <a:lnTo>
                    <a:pt x="10" y="282"/>
                  </a:lnTo>
                  <a:lnTo>
                    <a:pt x="14" y="293"/>
                  </a:lnTo>
                  <a:lnTo>
                    <a:pt x="19" y="303"/>
                  </a:lnTo>
                  <a:lnTo>
                    <a:pt x="25" y="313"/>
                  </a:lnTo>
                  <a:lnTo>
                    <a:pt x="39" y="332"/>
                  </a:lnTo>
                  <a:lnTo>
                    <a:pt x="54" y="352"/>
                  </a:lnTo>
                  <a:lnTo>
                    <a:pt x="72" y="369"/>
                  </a:lnTo>
                  <a:lnTo>
                    <a:pt x="93" y="384"/>
                  </a:lnTo>
                  <a:lnTo>
                    <a:pt x="116" y="398"/>
                  </a:lnTo>
                  <a:lnTo>
                    <a:pt x="140" y="411"/>
                  </a:lnTo>
                  <a:lnTo>
                    <a:pt x="165" y="421"/>
                  </a:lnTo>
                  <a:lnTo>
                    <a:pt x="193" y="430"/>
                  </a:lnTo>
                  <a:lnTo>
                    <a:pt x="221" y="437"/>
                  </a:lnTo>
                  <a:lnTo>
                    <a:pt x="250" y="442"/>
                  </a:lnTo>
                  <a:lnTo>
                    <a:pt x="280" y="446"/>
                  </a:lnTo>
                  <a:lnTo>
                    <a:pt x="310" y="447"/>
                  </a:lnTo>
                  <a:lnTo>
                    <a:pt x="310" y="4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16" name="Freeform 37">
              <a:extLst>
                <a:ext uri="{FF2B5EF4-FFF2-40B4-BE49-F238E27FC236}">
                  <a16:creationId xmlns:a16="http://schemas.microsoft.com/office/drawing/2014/main" id="{F9AFDAAF-C0EF-BD4B-9012-3147FF9B1D95}"/>
                </a:ext>
              </a:extLst>
            </p:cNvPr>
            <p:cNvSpPr>
              <a:spLocks/>
            </p:cNvSpPr>
            <p:nvPr/>
          </p:nvSpPr>
          <p:spPr bwMode="auto">
            <a:xfrm>
              <a:off x="3633788" y="938213"/>
              <a:ext cx="360363" cy="350838"/>
            </a:xfrm>
            <a:custGeom>
              <a:avLst/>
              <a:gdLst>
                <a:gd name="T0" fmla="*/ 155 w 454"/>
                <a:gd name="T1" fmla="*/ 442 h 442"/>
                <a:gd name="T2" fmla="*/ 155 w 454"/>
                <a:gd name="T3" fmla="*/ 177 h 442"/>
                <a:gd name="T4" fmla="*/ 159 w 454"/>
                <a:gd name="T5" fmla="*/ 149 h 442"/>
                <a:gd name="T6" fmla="*/ 174 w 454"/>
                <a:gd name="T7" fmla="*/ 125 h 442"/>
                <a:gd name="T8" fmla="*/ 185 w 454"/>
                <a:gd name="T9" fmla="*/ 114 h 442"/>
                <a:gd name="T10" fmla="*/ 198 w 454"/>
                <a:gd name="T11" fmla="*/ 105 h 442"/>
                <a:gd name="T12" fmla="*/ 214 w 454"/>
                <a:gd name="T13" fmla="*/ 101 h 442"/>
                <a:gd name="T14" fmla="*/ 232 w 454"/>
                <a:gd name="T15" fmla="*/ 98 h 442"/>
                <a:gd name="T16" fmla="*/ 245 w 454"/>
                <a:gd name="T17" fmla="*/ 99 h 442"/>
                <a:gd name="T18" fmla="*/ 268 w 454"/>
                <a:gd name="T19" fmla="*/ 108 h 442"/>
                <a:gd name="T20" fmla="*/ 287 w 454"/>
                <a:gd name="T21" fmla="*/ 122 h 442"/>
                <a:gd name="T22" fmla="*/ 298 w 454"/>
                <a:gd name="T23" fmla="*/ 142 h 442"/>
                <a:gd name="T24" fmla="*/ 299 w 454"/>
                <a:gd name="T25" fmla="*/ 152 h 442"/>
                <a:gd name="T26" fmla="*/ 454 w 454"/>
                <a:gd name="T27" fmla="*/ 442 h 442"/>
                <a:gd name="T28" fmla="*/ 454 w 454"/>
                <a:gd name="T29" fmla="*/ 144 h 442"/>
                <a:gd name="T30" fmla="*/ 450 w 454"/>
                <a:gd name="T31" fmla="*/ 116 h 442"/>
                <a:gd name="T32" fmla="*/ 439 w 454"/>
                <a:gd name="T33" fmla="*/ 89 h 442"/>
                <a:gd name="T34" fmla="*/ 421 w 454"/>
                <a:gd name="T35" fmla="*/ 64 h 442"/>
                <a:gd name="T36" fmla="*/ 400 w 454"/>
                <a:gd name="T37" fmla="*/ 43 h 442"/>
                <a:gd name="T38" fmla="*/ 372 w 454"/>
                <a:gd name="T39" fmla="*/ 26 h 442"/>
                <a:gd name="T40" fmla="*/ 341 w 454"/>
                <a:gd name="T41" fmla="*/ 12 h 442"/>
                <a:gd name="T42" fmla="*/ 307 w 454"/>
                <a:gd name="T43" fmla="*/ 4 h 442"/>
                <a:gd name="T44" fmla="*/ 269 w 454"/>
                <a:gd name="T45" fmla="*/ 0 h 442"/>
                <a:gd name="T46" fmla="*/ 267 w 454"/>
                <a:gd name="T47" fmla="*/ 0 h 442"/>
                <a:gd name="T48" fmla="*/ 263 w 454"/>
                <a:gd name="T49" fmla="*/ 0 h 442"/>
                <a:gd name="T50" fmla="*/ 249 w 454"/>
                <a:gd name="T51" fmla="*/ 2 h 442"/>
                <a:gd name="T52" fmla="*/ 219 w 454"/>
                <a:gd name="T53" fmla="*/ 5 h 442"/>
                <a:gd name="T54" fmla="*/ 190 w 454"/>
                <a:gd name="T55" fmla="*/ 14 h 442"/>
                <a:gd name="T56" fmla="*/ 163 w 454"/>
                <a:gd name="T57" fmla="*/ 26 h 442"/>
                <a:gd name="T58" fmla="*/ 151 w 454"/>
                <a:gd name="T59" fmla="*/ 33 h 442"/>
                <a:gd name="T60" fmla="*/ 147 w 454"/>
                <a:gd name="T61" fmla="*/ 28 h 442"/>
                <a:gd name="T62" fmla="*/ 129 w 454"/>
                <a:gd name="T63" fmla="*/ 17 h 442"/>
                <a:gd name="T64" fmla="*/ 83 w 454"/>
                <a:gd name="T65" fmla="*/ 8 h 442"/>
                <a:gd name="T66" fmla="*/ 0 w 454"/>
                <a:gd name="T67" fmla="*/ 4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 h="442">
                  <a:moveTo>
                    <a:pt x="0" y="442"/>
                  </a:moveTo>
                  <a:lnTo>
                    <a:pt x="155" y="442"/>
                  </a:lnTo>
                  <a:lnTo>
                    <a:pt x="155" y="177"/>
                  </a:lnTo>
                  <a:lnTo>
                    <a:pt x="155" y="177"/>
                  </a:lnTo>
                  <a:lnTo>
                    <a:pt x="156" y="163"/>
                  </a:lnTo>
                  <a:lnTo>
                    <a:pt x="159" y="149"/>
                  </a:lnTo>
                  <a:lnTo>
                    <a:pt x="165" y="136"/>
                  </a:lnTo>
                  <a:lnTo>
                    <a:pt x="174" y="125"/>
                  </a:lnTo>
                  <a:lnTo>
                    <a:pt x="180" y="119"/>
                  </a:lnTo>
                  <a:lnTo>
                    <a:pt x="185" y="114"/>
                  </a:lnTo>
                  <a:lnTo>
                    <a:pt x="192" y="109"/>
                  </a:lnTo>
                  <a:lnTo>
                    <a:pt x="198" y="105"/>
                  </a:lnTo>
                  <a:lnTo>
                    <a:pt x="207" y="103"/>
                  </a:lnTo>
                  <a:lnTo>
                    <a:pt x="214" y="101"/>
                  </a:lnTo>
                  <a:lnTo>
                    <a:pt x="222" y="99"/>
                  </a:lnTo>
                  <a:lnTo>
                    <a:pt x="232" y="98"/>
                  </a:lnTo>
                  <a:lnTo>
                    <a:pt x="232" y="98"/>
                  </a:lnTo>
                  <a:lnTo>
                    <a:pt x="245" y="99"/>
                  </a:lnTo>
                  <a:lnTo>
                    <a:pt x="257" y="103"/>
                  </a:lnTo>
                  <a:lnTo>
                    <a:pt x="268" y="108"/>
                  </a:lnTo>
                  <a:lnTo>
                    <a:pt x="279" y="114"/>
                  </a:lnTo>
                  <a:lnTo>
                    <a:pt x="287" y="122"/>
                  </a:lnTo>
                  <a:lnTo>
                    <a:pt x="295" y="132"/>
                  </a:lnTo>
                  <a:lnTo>
                    <a:pt x="298" y="142"/>
                  </a:lnTo>
                  <a:lnTo>
                    <a:pt x="299" y="146"/>
                  </a:lnTo>
                  <a:lnTo>
                    <a:pt x="299" y="152"/>
                  </a:lnTo>
                  <a:lnTo>
                    <a:pt x="299" y="442"/>
                  </a:lnTo>
                  <a:lnTo>
                    <a:pt x="454" y="442"/>
                  </a:lnTo>
                  <a:lnTo>
                    <a:pt x="454" y="144"/>
                  </a:lnTo>
                  <a:lnTo>
                    <a:pt x="454" y="144"/>
                  </a:lnTo>
                  <a:lnTo>
                    <a:pt x="453" y="130"/>
                  </a:lnTo>
                  <a:lnTo>
                    <a:pt x="450" y="116"/>
                  </a:lnTo>
                  <a:lnTo>
                    <a:pt x="446" y="102"/>
                  </a:lnTo>
                  <a:lnTo>
                    <a:pt x="439" y="89"/>
                  </a:lnTo>
                  <a:lnTo>
                    <a:pt x="431" y="76"/>
                  </a:lnTo>
                  <a:lnTo>
                    <a:pt x="421" y="64"/>
                  </a:lnTo>
                  <a:lnTo>
                    <a:pt x="411" y="53"/>
                  </a:lnTo>
                  <a:lnTo>
                    <a:pt x="400" y="43"/>
                  </a:lnTo>
                  <a:lnTo>
                    <a:pt x="386" y="34"/>
                  </a:lnTo>
                  <a:lnTo>
                    <a:pt x="372" y="26"/>
                  </a:lnTo>
                  <a:lnTo>
                    <a:pt x="356" y="18"/>
                  </a:lnTo>
                  <a:lnTo>
                    <a:pt x="341" y="12"/>
                  </a:lnTo>
                  <a:lnTo>
                    <a:pt x="324" y="8"/>
                  </a:lnTo>
                  <a:lnTo>
                    <a:pt x="307" y="4"/>
                  </a:lnTo>
                  <a:lnTo>
                    <a:pt x="289" y="2"/>
                  </a:lnTo>
                  <a:lnTo>
                    <a:pt x="269" y="0"/>
                  </a:lnTo>
                  <a:lnTo>
                    <a:pt x="269" y="0"/>
                  </a:lnTo>
                  <a:lnTo>
                    <a:pt x="267" y="0"/>
                  </a:lnTo>
                  <a:lnTo>
                    <a:pt x="267" y="0"/>
                  </a:lnTo>
                  <a:lnTo>
                    <a:pt x="263" y="0"/>
                  </a:lnTo>
                  <a:lnTo>
                    <a:pt x="263" y="0"/>
                  </a:lnTo>
                  <a:lnTo>
                    <a:pt x="249" y="2"/>
                  </a:lnTo>
                  <a:lnTo>
                    <a:pt x="233" y="3"/>
                  </a:lnTo>
                  <a:lnTo>
                    <a:pt x="219" y="5"/>
                  </a:lnTo>
                  <a:lnTo>
                    <a:pt x="204" y="9"/>
                  </a:lnTo>
                  <a:lnTo>
                    <a:pt x="190" y="14"/>
                  </a:lnTo>
                  <a:lnTo>
                    <a:pt x="176" y="20"/>
                  </a:lnTo>
                  <a:lnTo>
                    <a:pt x="163" y="26"/>
                  </a:lnTo>
                  <a:lnTo>
                    <a:pt x="151" y="33"/>
                  </a:lnTo>
                  <a:lnTo>
                    <a:pt x="151" y="33"/>
                  </a:lnTo>
                  <a:lnTo>
                    <a:pt x="150" y="32"/>
                  </a:lnTo>
                  <a:lnTo>
                    <a:pt x="147" y="28"/>
                  </a:lnTo>
                  <a:lnTo>
                    <a:pt x="140" y="23"/>
                  </a:lnTo>
                  <a:lnTo>
                    <a:pt x="129" y="17"/>
                  </a:lnTo>
                  <a:lnTo>
                    <a:pt x="110" y="12"/>
                  </a:lnTo>
                  <a:lnTo>
                    <a:pt x="83" y="8"/>
                  </a:lnTo>
                  <a:lnTo>
                    <a:pt x="47" y="5"/>
                  </a:lnTo>
                  <a:lnTo>
                    <a:pt x="0" y="4"/>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17" name="Rectangle 38">
              <a:extLst>
                <a:ext uri="{FF2B5EF4-FFF2-40B4-BE49-F238E27FC236}">
                  <a16:creationId xmlns:a16="http://schemas.microsoft.com/office/drawing/2014/main" id="{D3D395A6-C017-884D-B723-60609E9606B7}"/>
                </a:ext>
              </a:extLst>
            </p:cNvPr>
            <p:cNvSpPr>
              <a:spLocks noChangeArrowheads="1"/>
            </p:cNvSpPr>
            <p:nvPr/>
          </p:nvSpPr>
          <p:spPr bwMode="auto">
            <a:xfrm>
              <a:off x="2168526" y="952501"/>
              <a:ext cx="120650" cy="336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18" name="Freeform 39">
              <a:extLst>
                <a:ext uri="{FF2B5EF4-FFF2-40B4-BE49-F238E27FC236}">
                  <a16:creationId xmlns:a16="http://schemas.microsoft.com/office/drawing/2014/main" id="{3A7309D9-5BC7-8B48-9CCF-75217E13BE61}"/>
                </a:ext>
              </a:extLst>
            </p:cNvPr>
            <p:cNvSpPr>
              <a:spLocks/>
            </p:cNvSpPr>
            <p:nvPr/>
          </p:nvSpPr>
          <p:spPr bwMode="auto">
            <a:xfrm>
              <a:off x="2820988" y="946151"/>
              <a:ext cx="252413" cy="342900"/>
            </a:xfrm>
            <a:custGeom>
              <a:avLst/>
              <a:gdLst>
                <a:gd name="T0" fmla="*/ 0 w 319"/>
                <a:gd name="T1" fmla="*/ 432 h 432"/>
                <a:gd name="T2" fmla="*/ 151 w 319"/>
                <a:gd name="T3" fmla="*/ 432 h 432"/>
                <a:gd name="T4" fmla="*/ 151 w 319"/>
                <a:gd name="T5" fmla="*/ 175 h 432"/>
                <a:gd name="T6" fmla="*/ 151 w 319"/>
                <a:gd name="T7" fmla="*/ 175 h 432"/>
                <a:gd name="T8" fmla="*/ 152 w 319"/>
                <a:gd name="T9" fmla="*/ 167 h 432"/>
                <a:gd name="T10" fmla="*/ 153 w 319"/>
                <a:gd name="T11" fmla="*/ 159 h 432"/>
                <a:gd name="T12" fmla="*/ 156 w 319"/>
                <a:gd name="T13" fmla="*/ 153 h 432"/>
                <a:gd name="T14" fmla="*/ 159 w 319"/>
                <a:gd name="T15" fmla="*/ 146 h 432"/>
                <a:gd name="T16" fmla="*/ 164 w 319"/>
                <a:gd name="T17" fmla="*/ 140 h 432"/>
                <a:gd name="T18" fmla="*/ 169 w 319"/>
                <a:gd name="T19" fmla="*/ 134 h 432"/>
                <a:gd name="T20" fmla="*/ 175 w 319"/>
                <a:gd name="T21" fmla="*/ 128 h 432"/>
                <a:gd name="T22" fmla="*/ 181 w 319"/>
                <a:gd name="T23" fmla="*/ 123 h 432"/>
                <a:gd name="T24" fmla="*/ 196 w 319"/>
                <a:gd name="T25" fmla="*/ 114 h 432"/>
                <a:gd name="T26" fmla="*/ 213 w 319"/>
                <a:gd name="T27" fmla="*/ 107 h 432"/>
                <a:gd name="T28" fmla="*/ 231 w 319"/>
                <a:gd name="T29" fmla="*/ 103 h 432"/>
                <a:gd name="T30" fmla="*/ 240 w 319"/>
                <a:gd name="T31" fmla="*/ 101 h 432"/>
                <a:gd name="T32" fmla="*/ 250 w 319"/>
                <a:gd name="T33" fmla="*/ 101 h 432"/>
                <a:gd name="T34" fmla="*/ 250 w 319"/>
                <a:gd name="T35" fmla="*/ 101 h 432"/>
                <a:gd name="T36" fmla="*/ 268 w 319"/>
                <a:gd name="T37" fmla="*/ 103 h 432"/>
                <a:gd name="T38" fmla="*/ 286 w 319"/>
                <a:gd name="T39" fmla="*/ 105 h 432"/>
                <a:gd name="T40" fmla="*/ 303 w 319"/>
                <a:gd name="T41" fmla="*/ 110 h 432"/>
                <a:gd name="T42" fmla="*/ 319 w 319"/>
                <a:gd name="T43" fmla="*/ 116 h 432"/>
                <a:gd name="T44" fmla="*/ 319 w 319"/>
                <a:gd name="T45" fmla="*/ 116 h 432"/>
                <a:gd name="T46" fmla="*/ 319 w 319"/>
                <a:gd name="T47" fmla="*/ 4 h 432"/>
                <a:gd name="T48" fmla="*/ 319 w 319"/>
                <a:gd name="T49" fmla="*/ 4 h 432"/>
                <a:gd name="T50" fmla="*/ 291 w 319"/>
                <a:gd name="T51" fmla="*/ 1 h 432"/>
                <a:gd name="T52" fmla="*/ 265 w 319"/>
                <a:gd name="T53" fmla="*/ 0 h 432"/>
                <a:gd name="T54" fmla="*/ 265 w 319"/>
                <a:gd name="T55" fmla="*/ 0 h 432"/>
                <a:gd name="T56" fmla="*/ 250 w 319"/>
                <a:gd name="T57" fmla="*/ 0 h 432"/>
                <a:gd name="T58" fmla="*/ 234 w 319"/>
                <a:gd name="T59" fmla="*/ 2 h 432"/>
                <a:gd name="T60" fmla="*/ 220 w 319"/>
                <a:gd name="T61" fmla="*/ 5 h 432"/>
                <a:gd name="T62" fmla="*/ 205 w 319"/>
                <a:gd name="T63" fmla="*/ 8 h 432"/>
                <a:gd name="T64" fmla="*/ 191 w 319"/>
                <a:gd name="T65" fmla="*/ 12 h 432"/>
                <a:gd name="T66" fmla="*/ 176 w 319"/>
                <a:gd name="T67" fmla="*/ 18 h 432"/>
                <a:gd name="T68" fmla="*/ 163 w 319"/>
                <a:gd name="T69" fmla="*/ 24 h 432"/>
                <a:gd name="T70" fmla="*/ 151 w 319"/>
                <a:gd name="T71" fmla="*/ 31 h 432"/>
                <a:gd name="T72" fmla="*/ 151 w 319"/>
                <a:gd name="T73" fmla="*/ 31 h 432"/>
                <a:gd name="T74" fmla="*/ 149 w 319"/>
                <a:gd name="T75" fmla="*/ 29 h 432"/>
                <a:gd name="T76" fmla="*/ 144 w 319"/>
                <a:gd name="T77" fmla="*/ 24 h 432"/>
                <a:gd name="T78" fmla="*/ 137 w 319"/>
                <a:gd name="T79" fmla="*/ 19 h 432"/>
                <a:gd name="T80" fmla="*/ 123 w 319"/>
                <a:gd name="T81" fmla="*/ 15 h 432"/>
                <a:gd name="T82" fmla="*/ 104 w 319"/>
                <a:gd name="T83" fmla="*/ 10 h 432"/>
                <a:gd name="T84" fmla="*/ 79 w 319"/>
                <a:gd name="T85" fmla="*/ 6 h 432"/>
                <a:gd name="T86" fmla="*/ 44 w 319"/>
                <a:gd name="T87" fmla="*/ 4 h 432"/>
                <a:gd name="T88" fmla="*/ 0 w 319"/>
                <a:gd name="T89" fmla="*/ 2 h 432"/>
                <a:gd name="T90" fmla="*/ 0 w 319"/>
                <a:gd name="T9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9" h="432">
                  <a:moveTo>
                    <a:pt x="0" y="432"/>
                  </a:moveTo>
                  <a:lnTo>
                    <a:pt x="151" y="432"/>
                  </a:lnTo>
                  <a:lnTo>
                    <a:pt x="151" y="175"/>
                  </a:lnTo>
                  <a:lnTo>
                    <a:pt x="151" y="175"/>
                  </a:lnTo>
                  <a:lnTo>
                    <a:pt x="152" y="167"/>
                  </a:lnTo>
                  <a:lnTo>
                    <a:pt x="153" y="159"/>
                  </a:lnTo>
                  <a:lnTo>
                    <a:pt x="156" y="153"/>
                  </a:lnTo>
                  <a:lnTo>
                    <a:pt x="159" y="146"/>
                  </a:lnTo>
                  <a:lnTo>
                    <a:pt x="164" y="140"/>
                  </a:lnTo>
                  <a:lnTo>
                    <a:pt x="169" y="134"/>
                  </a:lnTo>
                  <a:lnTo>
                    <a:pt x="175" y="128"/>
                  </a:lnTo>
                  <a:lnTo>
                    <a:pt x="181" y="123"/>
                  </a:lnTo>
                  <a:lnTo>
                    <a:pt x="196" y="114"/>
                  </a:lnTo>
                  <a:lnTo>
                    <a:pt x="213" y="107"/>
                  </a:lnTo>
                  <a:lnTo>
                    <a:pt x="231" y="103"/>
                  </a:lnTo>
                  <a:lnTo>
                    <a:pt x="240" y="101"/>
                  </a:lnTo>
                  <a:lnTo>
                    <a:pt x="250" y="101"/>
                  </a:lnTo>
                  <a:lnTo>
                    <a:pt x="250" y="101"/>
                  </a:lnTo>
                  <a:lnTo>
                    <a:pt x="268" y="103"/>
                  </a:lnTo>
                  <a:lnTo>
                    <a:pt x="286" y="105"/>
                  </a:lnTo>
                  <a:lnTo>
                    <a:pt x="303" y="110"/>
                  </a:lnTo>
                  <a:lnTo>
                    <a:pt x="319" y="116"/>
                  </a:lnTo>
                  <a:lnTo>
                    <a:pt x="319" y="116"/>
                  </a:lnTo>
                  <a:lnTo>
                    <a:pt x="319" y="4"/>
                  </a:lnTo>
                  <a:lnTo>
                    <a:pt x="319" y="4"/>
                  </a:lnTo>
                  <a:lnTo>
                    <a:pt x="291" y="1"/>
                  </a:lnTo>
                  <a:lnTo>
                    <a:pt x="265" y="0"/>
                  </a:lnTo>
                  <a:lnTo>
                    <a:pt x="265" y="0"/>
                  </a:lnTo>
                  <a:lnTo>
                    <a:pt x="250" y="0"/>
                  </a:lnTo>
                  <a:lnTo>
                    <a:pt x="234" y="2"/>
                  </a:lnTo>
                  <a:lnTo>
                    <a:pt x="220" y="5"/>
                  </a:lnTo>
                  <a:lnTo>
                    <a:pt x="205" y="8"/>
                  </a:lnTo>
                  <a:lnTo>
                    <a:pt x="191" y="12"/>
                  </a:lnTo>
                  <a:lnTo>
                    <a:pt x="176" y="18"/>
                  </a:lnTo>
                  <a:lnTo>
                    <a:pt x="163" y="24"/>
                  </a:lnTo>
                  <a:lnTo>
                    <a:pt x="151" y="31"/>
                  </a:lnTo>
                  <a:lnTo>
                    <a:pt x="151" y="31"/>
                  </a:lnTo>
                  <a:lnTo>
                    <a:pt x="149" y="29"/>
                  </a:lnTo>
                  <a:lnTo>
                    <a:pt x="144" y="24"/>
                  </a:lnTo>
                  <a:lnTo>
                    <a:pt x="137" y="19"/>
                  </a:lnTo>
                  <a:lnTo>
                    <a:pt x="123" y="15"/>
                  </a:lnTo>
                  <a:lnTo>
                    <a:pt x="104" y="10"/>
                  </a:lnTo>
                  <a:lnTo>
                    <a:pt x="79" y="6"/>
                  </a:lnTo>
                  <a:lnTo>
                    <a:pt x="44" y="4"/>
                  </a:lnTo>
                  <a:lnTo>
                    <a:pt x="0" y="2"/>
                  </a:lnTo>
                  <a:lnTo>
                    <a:pt x="0"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19" name="Freeform 40">
              <a:extLst>
                <a:ext uri="{FF2B5EF4-FFF2-40B4-BE49-F238E27FC236}">
                  <a16:creationId xmlns:a16="http://schemas.microsoft.com/office/drawing/2014/main" id="{EADCE241-9E88-1346-BED1-494C61C04F78}"/>
                </a:ext>
              </a:extLst>
            </p:cNvPr>
            <p:cNvSpPr>
              <a:spLocks/>
            </p:cNvSpPr>
            <p:nvPr/>
          </p:nvSpPr>
          <p:spPr bwMode="auto">
            <a:xfrm>
              <a:off x="1701801" y="677863"/>
              <a:ext cx="522288" cy="635000"/>
            </a:xfrm>
            <a:custGeom>
              <a:avLst/>
              <a:gdLst>
                <a:gd name="T0" fmla="*/ 635 w 658"/>
                <a:gd name="T1" fmla="*/ 37 h 800"/>
                <a:gd name="T2" fmla="*/ 614 w 658"/>
                <a:gd name="T3" fmla="*/ 19 h 800"/>
                <a:gd name="T4" fmla="*/ 587 w 658"/>
                <a:gd name="T5" fmla="*/ 7 h 800"/>
                <a:gd name="T6" fmla="*/ 529 w 658"/>
                <a:gd name="T7" fmla="*/ 0 h 800"/>
                <a:gd name="T8" fmla="*/ 442 w 658"/>
                <a:gd name="T9" fmla="*/ 11 h 800"/>
                <a:gd name="T10" fmla="*/ 337 w 658"/>
                <a:gd name="T11" fmla="*/ 43 h 800"/>
                <a:gd name="T12" fmla="*/ 218 w 658"/>
                <a:gd name="T13" fmla="*/ 95 h 800"/>
                <a:gd name="T14" fmla="*/ 161 w 658"/>
                <a:gd name="T15" fmla="*/ 126 h 800"/>
                <a:gd name="T16" fmla="*/ 146 w 658"/>
                <a:gd name="T17" fmla="*/ 135 h 800"/>
                <a:gd name="T18" fmla="*/ 144 w 658"/>
                <a:gd name="T19" fmla="*/ 142 h 800"/>
                <a:gd name="T20" fmla="*/ 152 w 658"/>
                <a:gd name="T21" fmla="*/ 142 h 800"/>
                <a:gd name="T22" fmla="*/ 181 w 658"/>
                <a:gd name="T23" fmla="*/ 132 h 800"/>
                <a:gd name="T24" fmla="*/ 244 w 658"/>
                <a:gd name="T25" fmla="*/ 104 h 800"/>
                <a:gd name="T26" fmla="*/ 331 w 658"/>
                <a:gd name="T27" fmla="*/ 74 h 800"/>
                <a:gd name="T28" fmla="*/ 407 w 658"/>
                <a:gd name="T29" fmla="*/ 59 h 800"/>
                <a:gd name="T30" fmla="*/ 470 w 658"/>
                <a:gd name="T31" fmla="*/ 59 h 800"/>
                <a:gd name="T32" fmla="*/ 518 w 658"/>
                <a:gd name="T33" fmla="*/ 74 h 800"/>
                <a:gd name="T34" fmla="*/ 541 w 658"/>
                <a:gd name="T35" fmla="*/ 92 h 800"/>
                <a:gd name="T36" fmla="*/ 558 w 658"/>
                <a:gd name="T37" fmla="*/ 121 h 800"/>
                <a:gd name="T38" fmla="*/ 562 w 658"/>
                <a:gd name="T39" fmla="*/ 159 h 800"/>
                <a:gd name="T40" fmla="*/ 554 w 658"/>
                <a:gd name="T41" fmla="*/ 206 h 800"/>
                <a:gd name="T42" fmla="*/ 535 w 658"/>
                <a:gd name="T43" fmla="*/ 258 h 800"/>
                <a:gd name="T44" fmla="*/ 506 w 658"/>
                <a:gd name="T45" fmla="*/ 316 h 800"/>
                <a:gd name="T46" fmla="*/ 436 w 658"/>
                <a:gd name="T47" fmla="*/ 420 h 800"/>
                <a:gd name="T48" fmla="*/ 320 w 658"/>
                <a:gd name="T49" fmla="*/ 551 h 800"/>
                <a:gd name="T50" fmla="*/ 225 w 658"/>
                <a:gd name="T51" fmla="*/ 634 h 800"/>
                <a:gd name="T52" fmla="*/ 173 w 658"/>
                <a:gd name="T53" fmla="*/ 675 h 800"/>
                <a:gd name="T54" fmla="*/ 39 w 658"/>
                <a:gd name="T55" fmla="*/ 767 h 800"/>
                <a:gd name="T56" fmla="*/ 31 w 658"/>
                <a:gd name="T57" fmla="*/ 771 h 800"/>
                <a:gd name="T58" fmla="*/ 2 w 658"/>
                <a:gd name="T59" fmla="*/ 794 h 800"/>
                <a:gd name="T60" fmla="*/ 3 w 658"/>
                <a:gd name="T61" fmla="*/ 799 h 800"/>
                <a:gd name="T62" fmla="*/ 11 w 658"/>
                <a:gd name="T63" fmla="*/ 798 h 800"/>
                <a:gd name="T64" fmla="*/ 38 w 658"/>
                <a:gd name="T65" fmla="*/ 785 h 800"/>
                <a:gd name="T66" fmla="*/ 45 w 658"/>
                <a:gd name="T67" fmla="*/ 780 h 800"/>
                <a:gd name="T68" fmla="*/ 195 w 658"/>
                <a:gd name="T69" fmla="*/ 680 h 800"/>
                <a:gd name="T70" fmla="*/ 301 w 658"/>
                <a:gd name="T71" fmla="*/ 601 h 800"/>
                <a:gd name="T72" fmla="*/ 455 w 658"/>
                <a:gd name="T73" fmla="*/ 461 h 800"/>
                <a:gd name="T74" fmla="*/ 515 w 658"/>
                <a:gd name="T75" fmla="*/ 396 h 800"/>
                <a:gd name="T76" fmla="*/ 585 w 658"/>
                <a:gd name="T77" fmla="*/ 303 h 800"/>
                <a:gd name="T78" fmla="*/ 632 w 658"/>
                <a:gd name="T79" fmla="*/ 216 h 800"/>
                <a:gd name="T80" fmla="*/ 656 w 658"/>
                <a:gd name="T81" fmla="*/ 141 h 800"/>
                <a:gd name="T82" fmla="*/ 657 w 658"/>
                <a:gd name="T83" fmla="*/ 87 h 800"/>
                <a:gd name="T84" fmla="*/ 650 w 658"/>
                <a:gd name="T85" fmla="*/ 60 h 800"/>
                <a:gd name="T86" fmla="*/ 640 w 658"/>
                <a:gd name="T87" fmla="*/ 45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8" h="800">
                  <a:moveTo>
                    <a:pt x="640" y="45"/>
                  </a:moveTo>
                  <a:lnTo>
                    <a:pt x="640" y="45"/>
                  </a:lnTo>
                  <a:lnTo>
                    <a:pt x="635" y="37"/>
                  </a:lnTo>
                  <a:lnTo>
                    <a:pt x="628" y="30"/>
                  </a:lnTo>
                  <a:lnTo>
                    <a:pt x="621" y="24"/>
                  </a:lnTo>
                  <a:lnTo>
                    <a:pt x="614" y="19"/>
                  </a:lnTo>
                  <a:lnTo>
                    <a:pt x="605" y="14"/>
                  </a:lnTo>
                  <a:lnTo>
                    <a:pt x="597" y="11"/>
                  </a:lnTo>
                  <a:lnTo>
                    <a:pt x="587" y="7"/>
                  </a:lnTo>
                  <a:lnTo>
                    <a:pt x="576" y="5"/>
                  </a:lnTo>
                  <a:lnTo>
                    <a:pt x="553" y="1"/>
                  </a:lnTo>
                  <a:lnTo>
                    <a:pt x="529" y="0"/>
                  </a:lnTo>
                  <a:lnTo>
                    <a:pt x="503" y="1"/>
                  </a:lnTo>
                  <a:lnTo>
                    <a:pt x="474" y="5"/>
                  </a:lnTo>
                  <a:lnTo>
                    <a:pt x="442" y="11"/>
                  </a:lnTo>
                  <a:lnTo>
                    <a:pt x="408" y="19"/>
                  </a:lnTo>
                  <a:lnTo>
                    <a:pt x="373" y="30"/>
                  </a:lnTo>
                  <a:lnTo>
                    <a:pt x="337" y="43"/>
                  </a:lnTo>
                  <a:lnTo>
                    <a:pt x="299" y="59"/>
                  </a:lnTo>
                  <a:lnTo>
                    <a:pt x="260" y="76"/>
                  </a:lnTo>
                  <a:lnTo>
                    <a:pt x="218" y="95"/>
                  </a:lnTo>
                  <a:lnTo>
                    <a:pt x="175" y="117"/>
                  </a:lnTo>
                  <a:lnTo>
                    <a:pt x="175" y="117"/>
                  </a:lnTo>
                  <a:lnTo>
                    <a:pt x="161" y="126"/>
                  </a:lnTo>
                  <a:lnTo>
                    <a:pt x="150" y="133"/>
                  </a:lnTo>
                  <a:lnTo>
                    <a:pt x="150" y="133"/>
                  </a:lnTo>
                  <a:lnTo>
                    <a:pt x="146" y="135"/>
                  </a:lnTo>
                  <a:lnTo>
                    <a:pt x="144" y="138"/>
                  </a:lnTo>
                  <a:lnTo>
                    <a:pt x="144" y="140"/>
                  </a:lnTo>
                  <a:lnTo>
                    <a:pt x="144" y="142"/>
                  </a:lnTo>
                  <a:lnTo>
                    <a:pt x="145" y="144"/>
                  </a:lnTo>
                  <a:lnTo>
                    <a:pt x="148" y="144"/>
                  </a:lnTo>
                  <a:lnTo>
                    <a:pt x="152" y="142"/>
                  </a:lnTo>
                  <a:lnTo>
                    <a:pt x="152" y="142"/>
                  </a:lnTo>
                  <a:lnTo>
                    <a:pt x="167" y="138"/>
                  </a:lnTo>
                  <a:lnTo>
                    <a:pt x="181" y="132"/>
                  </a:lnTo>
                  <a:lnTo>
                    <a:pt x="181" y="132"/>
                  </a:lnTo>
                  <a:lnTo>
                    <a:pt x="214" y="116"/>
                  </a:lnTo>
                  <a:lnTo>
                    <a:pt x="244" y="104"/>
                  </a:lnTo>
                  <a:lnTo>
                    <a:pt x="274" y="92"/>
                  </a:lnTo>
                  <a:lnTo>
                    <a:pt x="303" y="82"/>
                  </a:lnTo>
                  <a:lnTo>
                    <a:pt x="331" y="74"/>
                  </a:lnTo>
                  <a:lnTo>
                    <a:pt x="358" y="68"/>
                  </a:lnTo>
                  <a:lnTo>
                    <a:pt x="383" y="63"/>
                  </a:lnTo>
                  <a:lnTo>
                    <a:pt x="407" y="59"/>
                  </a:lnTo>
                  <a:lnTo>
                    <a:pt x="429" y="58"/>
                  </a:lnTo>
                  <a:lnTo>
                    <a:pt x="451" y="58"/>
                  </a:lnTo>
                  <a:lnTo>
                    <a:pt x="470" y="59"/>
                  </a:lnTo>
                  <a:lnTo>
                    <a:pt x="488" y="62"/>
                  </a:lnTo>
                  <a:lnTo>
                    <a:pt x="504" y="66"/>
                  </a:lnTo>
                  <a:lnTo>
                    <a:pt x="518" y="74"/>
                  </a:lnTo>
                  <a:lnTo>
                    <a:pt x="530" y="82"/>
                  </a:lnTo>
                  <a:lnTo>
                    <a:pt x="541" y="92"/>
                  </a:lnTo>
                  <a:lnTo>
                    <a:pt x="541" y="92"/>
                  </a:lnTo>
                  <a:lnTo>
                    <a:pt x="548" y="100"/>
                  </a:lnTo>
                  <a:lnTo>
                    <a:pt x="554" y="110"/>
                  </a:lnTo>
                  <a:lnTo>
                    <a:pt x="558" y="121"/>
                  </a:lnTo>
                  <a:lnTo>
                    <a:pt x="560" y="133"/>
                  </a:lnTo>
                  <a:lnTo>
                    <a:pt x="562" y="146"/>
                  </a:lnTo>
                  <a:lnTo>
                    <a:pt x="562" y="159"/>
                  </a:lnTo>
                  <a:lnTo>
                    <a:pt x="560" y="174"/>
                  </a:lnTo>
                  <a:lnTo>
                    <a:pt x="558" y="190"/>
                  </a:lnTo>
                  <a:lnTo>
                    <a:pt x="554" y="206"/>
                  </a:lnTo>
                  <a:lnTo>
                    <a:pt x="548" y="223"/>
                  </a:lnTo>
                  <a:lnTo>
                    <a:pt x="542" y="240"/>
                  </a:lnTo>
                  <a:lnTo>
                    <a:pt x="535" y="258"/>
                  </a:lnTo>
                  <a:lnTo>
                    <a:pt x="527" y="278"/>
                  </a:lnTo>
                  <a:lnTo>
                    <a:pt x="517" y="297"/>
                  </a:lnTo>
                  <a:lnTo>
                    <a:pt x="506" y="316"/>
                  </a:lnTo>
                  <a:lnTo>
                    <a:pt x="494" y="337"/>
                  </a:lnTo>
                  <a:lnTo>
                    <a:pt x="468" y="378"/>
                  </a:lnTo>
                  <a:lnTo>
                    <a:pt x="436" y="420"/>
                  </a:lnTo>
                  <a:lnTo>
                    <a:pt x="401" y="464"/>
                  </a:lnTo>
                  <a:lnTo>
                    <a:pt x="362" y="507"/>
                  </a:lnTo>
                  <a:lnTo>
                    <a:pt x="320" y="551"/>
                  </a:lnTo>
                  <a:lnTo>
                    <a:pt x="274" y="593"/>
                  </a:lnTo>
                  <a:lnTo>
                    <a:pt x="250" y="613"/>
                  </a:lnTo>
                  <a:lnTo>
                    <a:pt x="225" y="634"/>
                  </a:lnTo>
                  <a:lnTo>
                    <a:pt x="200" y="654"/>
                  </a:lnTo>
                  <a:lnTo>
                    <a:pt x="173" y="675"/>
                  </a:lnTo>
                  <a:lnTo>
                    <a:pt x="173" y="675"/>
                  </a:lnTo>
                  <a:lnTo>
                    <a:pt x="107" y="723"/>
                  </a:lnTo>
                  <a:lnTo>
                    <a:pt x="70" y="747"/>
                  </a:lnTo>
                  <a:lnTo>
                    <a:pt x="39" y="767"/>
                  </a:lnTo>
                  <a:lnTo>
                    <a:pt x="39" y="767"/>
                  </a:lnTo>
                  <a:lnTo>
                    <a:pt x="31" y="771"/>
                  </a:lnTo>
                  <a:lnTo>
                    <a:pt x="31" y="771"/>
                  </a:lnTo>
                  <a:lnTo>
                    <a:pt x="5" y="790"/>
                  </a:lnTo>
                  <a:lnTo>
                    <a:pt x="5" y="790"/>
                  </a:lnTo>
                  <a:lnTo>
                    <a:pt x="2" y="794"/>
                  </a:lnTo>
                  <a:lnTo>
                    <a:pt x="0" y="797"/>
                  </a:lnTo>
                  <a:lnTo>
                    <a:pt x="2" y="798"/>
                  </a:lnTo>
                  <a:lnTo>
                    <a:pt x="3" y="799"/>
                  </a:lnTo>
                  <a:lnTo>
                    <a:pt x="4" y="800"/>
                  </a:lnTo>
                  <a:lnTo>
                    <a:pt x="8" y="800"/>
                  </a:lnTo>
                  <a:lnTo>
                    <a:pt x="11" y="798"/>
                  </a:lnTo>
                  <a:lnTo>
                    <a:pt x="11" y="798"/>
                  </a:lnTo>
                  <a:lnTo>
                    <a:pt x="24" y="792"/>
                  </a:lnTo>
                  <a:lnTo>
                    <a:pt x="38" y="785"/>
                  </a:lnTo>
                  <a:lnTo>
                    <a:pt x="38" y="785"/>
                  </a:lnTo>
                  <a:lnTo>
                    <a:pt x="45" y="780"/>
                  </a:lnTo>
                  <a:lnTo>
                    <a:pt x="45" y="780"/>
                  </a:lnTo>
                  <a:lnTo>
                    <a:pt x="80" y="758"/>
                  </a:lnTo>
                  <a:lnTo>
                    <a:pt x="120" y="732"/>
                  </a:lnTo>
                  <a:lnTo>
                    <a:pt x="195" y="680"/>
                  </a:lnTo>
                  <a:lnTo>
                    <a:pt x="195" y="680"/>
                  </a:lnTo>
                  <a:lnTo>
                    <a:pt x="249" y="641"/>
                  </a:lnTo>
                  <a:lnTo>
                    <a:pt x="301" y="601"/>
                  </a:lnTo>
                  <a:lnTo>
                    <a:pt x="301" y="770"/>
                  </a:lnTo>
                  <a:lnTo>
                    <a:pt x="455" y="770"/>
                  </a:lnTo>
                  <a:lnTo>
                    <a:pt x="455" y="461"/>
                  </a:lnTo>
                  <a:lnTo>
                    <a:pt x="455" y="461"/>
                  </a:lnTo>
                  <a:lnTo>
                    <a:pt x="486" y="429"/>
                  </a:lnTo>
                  <a:lnTo>
                    <a:pt x="515" y="396"/>
                  </a:lnTo>
                  <a:lnTo>
                    <a:pt x="540" y="365"/>
                  </a:lnTo>
                  <a:lnTo>
                    <a:pt x="563" y="333"/>
                  </a:lnTo>
                  <a:lnTo>
                    <a:pt x="585" y="303"/>
                  </a:lnTo>
                  <a:lnTo>
                    <a:pt x="603" y="273"/>
                  </a:lnTo>
                  <a:lnTo>
                    <a:pt x="618" y="244"/>
                  </a:lnTo>
                  <a:lnTo>
                    <a:pt x="632" y="216"/>
                  </a:lnTo>
                  <a:lnTo>
                    <a:pt x="643" y="190"/>
                  </a:lnTo>
                  <a:lnTo>
                    <a:pt x="651" y="164"/>
                  </a:lnTo>
                  <a:lnTo>
                    <a:pt x="656" y="141"/>
                  </a:lnTo>
                  <a:lnTo>
                    <a:pt x="658" y="118"/>
                  </a:lnTo>
                  <a:lnTo>
                    <a:pt x="658" y="98"/>
                  </a:lnTo>
                  <a:lnTo>
                    <a:pt x="657" y="87"/>
                  </a:lnTo>
                  <a:lnTo>
                    <a:pt x="656" y="78"/>
                  </a:lnTo>
                  <a:lnTo>
                    <a:pt x="652" y="69"/>
                  </a:lnTo>
                  <a:lnTo>
                    <a:pt x="650" y="60"/>
                  </a:lnTo>
                  <a:lnTo>
                    <a:pt x="645" y="52"/>
                  </a:lnTo>
                  <a:lnTo>
                    <a:pt x="640" y="45"/>
                  </a:lnTo>
                  <a:lnTo>
                    <a:pt x="64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0" name="Freeform 41">
              <a:extLst>
                <a:ext uri="{FF2B5EF4-FFF2-40B4-BE49-F238E27FC236}">
                  <a16:creationId xmlns:a16="http://schemas.microsoft.com/office/drawing/2014/main" id="{CDE9E1A3-5866-AE48-831C-CAF7C5DA6382}"/>
                </a:ext>
              </a:extLst>
            </p:cNvPr>
            <p:cNvSpPr>
              <a:spLocks/>
            </p:cNvSpPr>
            <p:nvPr/>
          </p:nvSpPr>
          <p:spPr bwMode="auto">
            <a:xfrm>
              <a:off x="1233488" y="814388"/>
              <a:ext cx="819150" cy="649288"/>
            </a:xfrm>
            <a:custGeom>
              <a:avLst/>
              <a:gdLst>
                <a:gd name="T0" fmla="*/ 442 w 1032"/>
                <a:gd name="T1" fmla="*/ 660 h 819"/>
                <a:gd name="T2" fmla="*/ 582 w 1032"/>
                <a:gd name="T3" fmla="*/ 569 h 819"/>
                <a:gd name="T4" fmla="*/ 598 w 1032"/>
                <a:gd name="T5" fmla="*/ 553 h 819"/>
                <a:gd name="T6" fmla="*/ 594 w 1032"/>
                <a:gd name="T7" fmla="*/ 549 h 819"/>
                <a:gd name="T8" fmla="*/ 560 w 1032"/>
                <a:gd name="T9" fmla="*/ 567 h 819"/>
                <a:gd name="T10" fmla="*/ 397 w 1032"/>
                <a:gd name="T11" fmla="*/ 661 h 819"/>
                <a:gd name="T12" fmla="*/ 264 w 1032"/>
                <a:gd name="T13" fmla="*/ 713 h 819"/>
                <a:gd name="T14" fmla="*/ 175 w 1032"/>
                <a:gd name="T15" fmla="*/ 722 h 819"/>
                <a:gd name="T16" fmla="*/ 138 w 1032"/>
                <a:gd name="T17" fmla="*/ 713 h 819"/>
                <a:gd name="T18" fmla="*/ 107 w 1032"/>
                <a:gd name="T19" fmla="*/ 692 h 819"/>
                <a:gd name="T20" fmla="*/ 94 w 1032"/>
                <a:gd name="T21" fmla="*/ 670 h 819"/>
                <a:gd name="T22" fmla="*/ 87 w 1032"/>
                <a:gd name="T23" fmla="*/ 639 h 819"/>
                <a:gd name="T24" fmla="*/ 106 w 1032"/>
                <a:gd name="T25" fmla="*/ 559 h 819"/>
                <a:gd name="T26" fmla="*/ 167 w 1032"/>
                <a:gd name="T27" fmla="*/ 463 h 819"/>
                <a:gd name="T28" fmla="*/ 260 w 1032"/>
                <a:gd name="T29" fmla="*/ 354 h 819"/>
                <a:gd name="T30" fmla="*/ 322 w 1032"/>
                <a:gd name="T31" fmla="*/ 668 h 819"/>
                <a:gd name="T32" fmla="*/ 442 w 1032"/>
                <a:gd name="T33" fmla="*/ 281 h 819"/>
                <a:gd name="T34" fmla="*/ 491 w 1032"/>
                <a:gd name="T35" fmla="*/ 381 h 819"/>
                <a:gd name="T36" fmla="*/ 530 w 1032"/>
                <a:gd name="T37" fmla="*/ 428 h 819"/>
                <a:gd name="T38" fmla="*/ 578 w 1032"/>
                <a:gd name="T39" fmla="*/ 460 h 819"/>
                <a:gd name="T40" fmla="*/ 635 w 1032"/>
                <a:gd name="T41" fmla="*/ 479 h 819"/>
                <a:gd name="T42" fmla="*/ 682 w 1032"/>
                <a:gd name="T43" fmla="*/ 480 h 819"/>
                <a:gd name="T44" fmla="*/ 741 w 1032"/>
                <a:gd name="T45" fmla="*/ 466 h 819"/>
                <a:gd name="T46" fmla="*/ 792 w 1032"/>
                <a:gd name="T47" fmla="*/ 437 h 819"/>
                <a:gd name="T48" fmla="*/ 833 w 1032"/>
                <a:gd name="T49" fmla="*/ 394 h 819"/>
                <a:gd name="T50" fmla="*/ 891 w 1032"/>
                <a:gd name="T51" fmla="*/ 281 h 819"/>
                <a:gd name="T52" fmla="*/ 967 w 1032"/>
                <a:gd name="T53" fmla="*/ 284 h 819"/>
                <a:gd name="T54" fmla="*/ 1029 w 1032"/>
                <a:gd name="T55" fmla="*/ 206 h 819"/>
                <a:gd name="T56" fmla="*/ 1031 w 1032"/>
                <a:gd name="T57" fmla="*/ 188 h 819"/>
                <a:gd name="T58" fmla="*/ 994 w 1032"/>
                <a:gd name="T59" fmla="*/ 139 h 819"/>
                <a:gd name="T60" fmla="*/ 939 w 1032"/>
                <a:gd name="T61" fmla="*/ 110 h 819"/>
                <a:gd name="T62" fmla="*/ 897 w 1032"/>
                <a:gd name="T63" fmla="*/ 104 h 819"/>
                <a:gd name="T64" fmla="*/ 866 w 1032"/>
                <a:gd name="T65" fmla="*/ 108 h 819"/>
                <a:gd name="T66" fmla="*/ 818 w 1032"/>
                <a:gd name="T67" fmla="*/ 127 h 819"/>
                <a:gd name="T68" fmla="*/ 764 w 1032"/>
                <a:gd name="T69" fmla="*/ 186 h 819"/>
                <a:gd name="T70" fmla="*/ 694 w 1032"/>
                <a:gd name="T71" fmla="*/ 332 h 819"/>
                <a:gd name="T72" fmla="*/ 666 w 1032"/>
                <a:gd name="T73" fmla="*/ 344 h 819"/>
                <a:gd name="T74" fmla="*/ 643 w 1032"/>
                <a:gd name="T75" fmla="*/ 336 h 819"/>
                <a:gd name="T76" fmla="*/ 569 w 1032"/>
                <a:gd name="T77" fmla="*/ 186 h 819"/>
                <a:gd name="T78" fmla="*/ 546 w 1032"/>
                <a:gd name="T79" fmla="*/ 153 h 819"/>
                <a:gd name="T80" fmla="*/ 549 w 1032"/>
                <a:gd name="T81" fmla="*/ 99 h 819"/>
                <a:gd name="T82" fmla="*/ 652 w 1032"/>
                <a:gd name="T83" fmla="*/ 28 h 819"/>
                <a:gd name="T84" fmla="*/ 682 w 1032"/>
                <a:gd name="T85" fmla="*/ 6 h 819"/>
                <a:gd name="T86" fmla="*/ 678 w 1032"/>
                <a:gd name="T87" fmla="*/ 0 h 819"/>
                <a:gd name="T88" fmla="*/ 658 w 1032"/>
                <a:gd name="T89" fmla="*/ 8 h 819"/>
                <a:gd name="T90" fmla="*/ 540 w 1032"/>
                <a:gd name="T91" fmla="*/ 80 h 819"/>
                <a:gd name="T92" fmla="*/ 489 w 1032"/>
                <a:gd name="T93" fmla="*/ 114 h 819"/>
                <a:gd name="T94" fmla="*/ 436 w 1032"/>
                <a:gd name="T95" fmla="*/ 104 h 819"/>
                <a:gd name="T96" fmla="*/ 391 w 1032"/>
                <a:gd name="T97" fmla="*/ 111 h 819"/>
                <a:gd name="T98" fmla="*/ 342 w 1032"/>
                <a:gd name="T99" fmla="*/ 138 h 819"/>
                <a:gd name="T100" fmla="*/ 305 w 1032"/>
                <a:gd name="T101" fmla="*/ 182 h 819"/>
                <a:gd name="T102" fmla="*/ 289 w 1032"/>
                <a:gd name="T103" fmla="*/ 237 h 819"/>
                <a:gd name="T104" fmla="*/ 249 w 1032"/>
                <a:gd name="T105" fmla="*/ 308 h 819"/>
                <a:gd name="T106" fmla="*/ 116 w 1032"/>
                <a:gd name="T107" fmla="*/ 451 h 819"/>
                <a:gd name="T108" fmla="*/ 31 w 1032"/>
                <a:gd name="T109" fmla="*/ 580 h 819"/>
                <a:gd name="T110" fmla="*/ 2 w 1032"/>
                <a:gd name="T111" fmla="*/ 662 h 819"/>
                <a:gd name="T112" fmla="*/ 1 w 1032"/>
                <a:gd name="T113" fmla="*/ 708 h 819"/>
                <a:gd name="T114" fmla="*/ 16 w 1032"/>
                <a:gd name="T115" fmla="*/ 745 h 819"/>
                <a:gd name="T116" fmla="*/ 46 w 1032"/>
                <a:gd name="T117" fmla="*/ 772 h 819"/>
                <a:gd name="T118" fmla="*/ 104 w 1032"/>
                <a:gd name="T119" fmla="*/ 786 h 819"/>
                <a:gd name="T120" fmla="*/ 179 w 1032"/>
                <a:gd name="T121" fmla="*/ 777 h 819"/>
                <a:gd name="T122" fmla="*/ 289 w 1032"/>
                <a:gd name="T123" fmla="*/ 73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2" h="819">
                  <a:moveTo>
                    <a:pt x="289" y="819"/>
                  </a:moveTo>
                  <a:lnTo>
                    <a:pt x="442" y="819"/>
                  </a:lnTo>
                  <a:lnTo>
                    <a:pt x="442" y="660"/>
                  </a:lnTo>
                  <a:lnTo>
                    <a:pt x="442" y="660"/>
                  </a:lnTo>
                  <a:lnTo>
                    <a:pt x="506" y="620"/>
                  </a:lnTo>
                  <a:lnTo>
                    <a:pt x="569" y="579"/>
                  </a:lnTo>
                  <a:lnTo>
                    <a:pt x="569" y="579"/>
                  </a:lnTo>
                  <a:lnTo>
                    <a:pt x="582" y="569"/>
                  </a:lnTo>
                  <a:lnTo>
                    <a:pt x="593" y="559"/>
                  </a:lnTo>
                  <a:lnTo>
                    <a:pt x="593" y="559"/>
                  </a:lnTo>
                  <a:lnTo>
                    <a:pt x="596" y="557"/>
                  </a:lnTo>
                  <a:lnTo>
                    <a:pt x="598" y="553"/>
                  </a:lnTo>
                  <a:lnTo>
                    <a:pt x="598" y="551"/>
                  </a:lnTo>
                  <a:lnTo>
                    <a:pt x="598" y="550"/>
                  </a:lnTo>
                  <a:lnTo>
                    <a:pt x="595" y="549"/>
                  </a:lnTo>
                  <a:lnTo>
                    <a:pt x="594" y="549"/>
                  </a:lnTo>
                  <a:lnTo>
                    <a:pt x="588" y="550"/>
                  </a:lnTo>
                  <a:lnTo>
                    <a:pt x="588" y="550"/>
                  </a:lnTo>
                  <a:lnTo>
                    <a:pt x="560" y="567"/>
                  </a:lnTo>
                  <a:lnTo>
                    <a:pt x="560" y="567"/>
                  </a:lnTo>
                  <a:lnTo>
                    <a:pt x="517" y="593"/>
                  </a:lnTo>
                  <a:lnTo>
                    <a:pt x="474" y="619"/>
                  </a:lnTo>
                  <a:lnTo>
                    <a:pt x="435" y="640"/>
                  </a:lnTo>
                  <a:lnTo>
                    <a:pt x="397" y="661"/>
                  </a:lnTo>
                  <a:lnTo>
                    <a:pt x="361" y="678"/>
                  </a:lnTo>
                  <a:lnTo>
                    <a:pt x="326" y="692"/>
                  </a:lnTo>
                  <a:lnTo>
                    <a:pt x="295" y="703"/>
                  </a:lnTo>
                  <a:lnTo>
                    <a:pt x="264" y="713"/>
                  </a:lnTo>
                  <a:lnTo>
                    <a:pt x="237" y="719"/>
                  </a:lnTo>
                  <a:lnTo>
                    <a:pt x="210" y="722"/>
                  </a:lnTo>
                  <a:lnTo>
                    <a:pt x="187" y="724"/>
                  </a:lnTo>
                  <a:lnTo>
                    <a:pt x="175" y="722"/>
                  </a:lnTo>
                  <a:lnTo>
                    <a:pt x="165" y="721"/>
                  </a:lnTo>
                  <a:lnTo>
                    <a:pt x="156" y="720"/>
                  </a:lnTo>
                  <a:lnTo>
                    <a:pt x="146" y="716"/>
                  </a:lnTo>
                  <a:lnTo>
                    <a:pt x="138" y="713"/>
                  </a:lnTo>
                  <a:lnTo>
                    <a:pt x="129" y="709"/>
                  </a:lnTo>
                  <a:lnTo>
                    <a:pt x="121" y="704"/>
                  </a:lnTo>
                  <a:lnTo>
                    <a:pt x="115" y="698"/>
                  </a:lnTo>
                  <a:lnTo>
                    <a:pt x="107" y="692"/>
                  </a:lnTo>
                  <a:lnTo>
                    <a:pt x="101" y="685"/>
                  </a:lnTo>
                  <a:lnTo>
                    <a:pt x="101" y="685"/>
                  </a:lnTo>
                  <a:lnTo>
                    <a:pt x="98" y="678"/>
                  </a:lnTo>
                  <a:lnTo>
                    <a:pt x="94" y="670"/>
                  </a:lnTo>
                  <a:lnTo>
                    <a:pt x="91" y="663"/>
                  </a:lnTo>
                  <a:lnTo>
                    <a:pt x="89" y="655"/>
                  </a:lnTo>
                  <a:lnTo>
                    <a:pt x="87" y="648"/>
                  </a:lnTo>
                  <a:lnTo>
                    <a:pt x="87" y="639"/>
                  </a:lnTo>
                  <a:lnTo>
                    <a:pt x="88" y="621"/>
                  </a:lnTo>
                  <a:lnTo>
                    <a:pt x="92" y="602"/>
                  </a:lnTo>
                  <a:lnTo>
                    <a:pt x="98" y="581"/>
                  </a:lnTo>
                  <a:lnTo>
                    <a:pt x="106" y="559"/>
                  </a:lnTo>
                  <a:lnTo>
                    <a:pt x="118" y="536"/>
                  </a:lnTo>
                  <a:lnTo>
                    <a:pt x="132" y="512"/>
                  </a:lnTo>
                  <a:lnTo>
                    <a:pt x="148" y="488"/>
                  </a:lnTo>
                  <a:lnTo>
                    <a:pt x="167" y="463"/>
                  </a:lnTo>
                  <a:lnTo>
                    <a:pt x="187" y="436"/>
                  </a:lnTo>
                  <a:lnTo>
                    <a:pt x="210" y="410"/>
                  </a:lnTo>
                  <a:lnTo>
                    <a:pt x="234" y="383"/>
                  </a:lnTo>
                  <a:lnTo>
                    <a:pt x="260" y="354"/>
                  </a:lnTo>
                  <a:lnTo>
                    <a:pt x="289" y="326"/>
                  </a:lnTo>
                  <a:lnTo>
                    <a:pt x="289" y="681"/>
                  </a:lnTo>
                  <a:lnTo>
                    <a:pt x="289" y="681"/>
                  </a:lnTo>
                  <a:lnTo>
                    <a:pt x="322" y="668"/>
                  </a:lnTo>
                  <a:lnTo>
                    <a:pt x="359" y="652"/>
                  </a:lnTo>
                  <a:lnTo>
                    <a:pt x="400" y="633"/>
                  </a:lnTo>
                  <a:lnTo>
                    <a:pt x="442" y="610"/>
                  </a:lnTo>
                  <a:lnTo>
                    <a:pt x="442" y="281"/>
                  </a:lnTo>
                  <a:lnTo>
                    <a:pt x="476" y="353"/>
                  </a:lnTo>
                  <a:lnTo>
                    <a:pt x="476" y="353"/>
                  </a:lnTo>
                  <a:lnTo>
                    <a:pt x="483" y="367"/>
                  </a:lnTo>
                  <a:lnTo>
                    <a:pt x="491" y="381"/>
                  </a:lnTo>
                  <a:lnTo>
                    <a:pt x="500" y="394"/>
                  </a:lnTo>
                  <a:lnTo>
                    <a:pt x="509" y="406"/>
                  </a:lnTo>
                  <a:lnTo>
                    <a:pt x="519" y="418"/>
                  </a:lnTo>
                  <a:lnTo>
                    <a:pt x="530" y="428"/>
                  </a:lnTo>
                  <a:lnTo>
                    <a:pt x="541" y="437"/>
                  </a:lnTo>
                  <a:lnTo>
                    <a:pt x="553" y="446"/>
                  </a:lnTo>
                  <a:lnTo>
                    <a:pt x="565" y="454"/>
                  </a:lnTo>
                  <a:lnTo>
                    <a:pt x="578" y="460"/>
                  </a:lnTo>
                  <a:lnTo>
                    <a:pt x="592" y="466"/>
                  </a:lnTo>
                  <a:lnTo>
                    <a:pt x="606" y="471"/>
                  </a:lnTo>
                  <a:lnTo>
                    <a:pt x="621" y="475"/>
                  </a:lnTo>
                  <a:lnTo>
                    <a:pt x="635" y="479"/>
                  </a:lnTo>
                  <a:lnTo>
                    <a:pt x="651" y="480"/>
                  </a:lnTo>
                  <a:lnTo>
                    <a:pt x="666" y="480"/>
                  </a:lnTo>
                  <a:lnTo>
                    <a:pt x="666" y="480"/>
                  </a:lnTo>
                  <a:lnTo>
                    <a:pt x="682" y="480"/>
                  </a:lnTo>
                  <a:lnTo>
                    <a:pt x="698" y="479"/>
                  </a:lnTo>
                  <a:lnTo>
                    <a:pt x="712" y="475"/>
                  </a:lnTo>
                  <a:lnTo>
                    <a:pt x="727" y="471"/>
                  </a:lnTo>
                  <a:lnTo>
                    <a:pt x="741" y="466"/>
                  </a:lnTo>
                  <a:lnTo>
                    <a:pt x="755" y="460"/>
                  </a:lnTo>
                  <a:lnTo>
                    <a:pt x="768" y="454"/>
                  </a:lnTo>
                  <a:lnTo>
                    <a:pt x="780" y="446"/>
                  </a:lnTo>
                  <a:lnTo>
                    <a:pt x="792" y="437"/>
                  </a:lnTo>
                  <a:lnTo>
                    <a:pt x="803" y="428"/>
                  </a:lnTo>
                  <a:lnTo>
                    <a:pt x="814" y="418"/>
                  </a:lnTo>
                  <a:lnTo>
                    <a:pt x="823" y="406"/>
                  </a:lnTo>
                  <a:lnTo>
                    <a:pt x="833" y="394"/>
                  </a:lnTo>
                  <a:lnTo>
                    <a:pt x="841" y="381"/>
                  </a:lnTo>
                  <a:lnTo>
                    <a:pt x="850" y="367"/>
                  </a:lnTo>
                  <a:lnTo>
                    <a:pt x="857" y="353"/>
                  </a:lnTo>
                  <a:lnTo>
                    <a:pt x="891" y="281"/>
                  </a:lnTo>
                  <a:lnTo>
                    <a:pt x="891" y="365"/>
                  </a:lnTo>
                  <a:lnTo>
                    <a:pt x="891" y="365"/>
                  </a:lnTo>
                  <a:lnTo>
                    <a:pt x="931" y="324"/>
                  </a:lnTo>
                  <a:lnTo>
                    <a:pt x="967" y="284"/>
                  </a:lnTo>
                  <a:lnTo>
                    <a:pt x="1000" y="246"/>
                  </a:lnTo>
                  <a:lnTo>
                    <a:pt x="1015" y="225"/>
                  </a:lnTo>
                  <a:lnTo>
                    <a:pt x="1029" y="206"/>
                  </a:lnTo>
                  <a:lnTo>
                    <a:pt x="1029" y="206"/>
                  </a:lnTo>
                  <a:lnTo>
                    <a:pt x="1031" y="201"/>
                  </a:lnTo>
                  <a:lnTo>
                    <a:pt x="1032" y="197"/>
                  </a:lnTo>
                  <a:lnTo>
                    <a:pt x="1032" y="192"/>
                  </a:lnTo>
                  <a:lnTo>
                    <a:pt x="1031" y="188"/>
                  </a:lnTo>
                  <a:lnTo>
                    <a:pt x="1031" y="188"/>
                  </a:lnTo>
                  <a:lnTo>
                    <a:pt x="1020" y="171"/>
                  </a:lnTo>
                  <a:lnTo>
                    <a:pt x="1008" y="154"/>
                  </a:lnTo>
                  <a:lnTo>
                    <a:pt x="994" y="139"/>
                  </a:lnTo>
                  <a:lnTo>
                    <a:pt x="977" y="127"/>
                  </a:lnTo>
                  <a:lnTo>
                    <a:pt x="959" y="118"/>
                  </a:lnTo>
                  <a:lnTo>
                    <a:pt x="950" y="114"/>
                  </a:lnTo>
                  <a:lnTo>
                    <a:pt x="939" y="110"/>
                  </a:lnTo>
                  <a:lnTo>
                    <a:pt x="930" y="108"/>
                  </a:lnTo>
                  <a:lnTo>
                    <a:pt x="919" y="105"/>
                  </a:lnTo>
                  <a:lnTo>
                    <a:pt x="908" y="104"/>
                  </a:lnTo>
                  <a:lnTo>
                    <a:pt x="897" y="104"/>
                  </a:lnTo>
                  <a:lnTo>
                    <a:pt x="897" y="104"/>
                  </a:lnTo>
                  <a:lnTo>
                    <a:pt x="886" y="104"/>
                  </a:lnTo>
                  <a:lnTo>
                    <a:pt x="876" y="105"/>
                  </a:lnTo>
                  <a:lnTo>
                    <a:pt x="866" y="108"/>
                  </a:lnTo>
                  <a:lnTo>
                    <a:pt x="856" y="110"/>
                  </a:lnTo>
                  <a:lnTo>
                    <a:pt x="845" y="114"/>
                  </a:lnTo>
                  <a:lnTo>
                    <a:pt x="837" y="118"/>
                  </a:lnTo>
                  <a:lnTo>
                    <a:pt x="818" y="127"/>
                  </a:lnTo>
                  <a:lnTo>
                    <a:pt x="802" y="139"/>
                  </a:lnTo>
                  <a:lnTo>
                    <a:pt x="787" y="154"/>
                  </a:lnTo>
                  <a:lnTo>
                    <a:pt x="775" y="169"/>
                  </a:lnTo>
                  <a:lnTo>
                    <a:pt x="764" y="186"/>
                  </a:lnTo>
                  <a:lnTo>
                    <a:pt x="700" y="324"/>
                  </a:lnTo>
                  <a:lnTo>
                    <a:pt x="700" y="324"/>
                  </a:lnTo>
                  <a:lnTo>
                    <a:pt x="697" y="329"/>
                  </a:lnTo>
                  <a:lnTo>
                    <a:pt x="694" y="332"/>
                  </a:lnTo>
                  <a:lnTo>
                    <a:pt x="691" y="336"/>
                  </a:lnTo>
                  <a:lnTo>
                    <a:pt x="686" y="340"/>
                  </a:lnTo>
                  <a:lnTo>
                    <a:pt x="677" y="343"/>
                  </a:lnTo>
                  <a:lnTo>
                    <a:pt x="666" y="344"/>
                  </a:lnTo>
                  <a:lnTo>
                    <a:pt x="666" y="344"/>
                  </a:lnTo>
                  <a:lnTo>
                    <a:pt x="657" y="343"/>
                  </a:lnTo>
                  <a:lnTo>
                    <a:pt x="647" y="340"/>
                  </a:lnTo>
                  <a:lnTo>
                    <a:pt x="643" y="336"/>
                  </a:lnTo>
                  <a:lnTo>
                    <a:pt x="639" y="332"/>
                  </a:lnTo>
                  <a:lnTo>
                    <a:pt x="636" y="329"/>
                  </a:lnTo>
                  <a:lnTo>
                    <a:pt x="634" y="324"/>
                  </a:lnTo>
                  <a:lnTo>
                    <a:pt x="569" y="186"/>
                  </a:lnTo>
                  <a:lnTo>
                    <a:pt x="569" y="186"/>
                  </a:lnTo>
                  <a:lnTo>
                    <a:pt x="564" y="178"/>
                  </a:lnTo>
                  <a:lnTo>
                    <a:pt x="558" y="169"/>
                  </a:lnTo>
                  <a:lnTo>
                    <a:pt x="546" y="153"/>
                  </a:lnTo>
                  <a:lnTo>
                    <a:pt x="530" y="139"/>
                  </a:lnTo>
                  <a:lnTo>
                    <a:pt x="514" y="127"/>
                  </a:lnTo>
                  <a:lnTo>
                    <a:pt x="514" y="127"/>
                  </a:lnTo>
                  <a:lnTo>
                    <a:pt x="549" y="99"/>
                  </a:lnTo>
                  <a:lnTo>
                    <a:pt x="583" y="74"/>
                  </a:lnTo>
                  <a:lnTo>
                    <a:pt x="618" y="50"/>
                  </a:lnTo>
                  <a:lnTo>
                    <a:pt x="652" y="28"/>
                  </a:lnTo>
                  <a:lnTo>
                    <a:pt x="652" y="28"/>
                  </a:lnTo>
                  <a:lnTo>
                    <a:pt x="666" y="19"/>
                  </a:lnTo>
                  <a:lnTo>
                    <a:pt x="678" y="10"/>
                  </a:lnTo>
                  <a:lnTo>
                    <a:pt x="678" y="10"/>
                  </a:lnTo>
                  <a:lnTo>
                    <a:pt x="682" y="6"/>
                  </a:lnTo>
                  <a:lnTo>
                    <a:pt x="682" y="4"/>
                  </a:lnTo>
                  <a:lnTo>
                    <a:pt x="682" y="2"/>
                  </a:lnTo>
                  <a:lnTo>
                    <a:pt x="681" y="0"/>
                  </a:lnTo>
                  <a:lnTo>
                    <a:pt x="678" y="0"/>
                  </a:lnTo>
                  <a:lnTo>
                    <a:pt x="675" y="0"/>
                  </a:lnTo>
                  <a:lnTo>
                    <a:pt x="671" y="2"/>
                  </a:lnTo>
                  <a:lnTo>
                    <a:pt x="671" y="2"/>
                  </a:lnTo>
                  <a:lnTo>
                    <a:pt x="658" y="8"/>
                  </a:lnTo>
                  <a:lnTo>
                    <a:pt x="643" y="16"/>
                  </a:lnTo>
                  <a:lnTo>
                    <a:pt x="643" y="16"/>
                  </a:lnTo>
                  <a:lnTo>
                    <a:pt x="575" y="58"/>
                  </a:lnTo>
                  <a:lnTo>
                    <a:pt x="540" y="80"/>
                  </a:lnTo>
                  <a:lnTo>
                    <a:pt x="506" y="103"/>
                  </a:lnTo>
                  <a:lnTo>
                    <a:pt x="506" y="103"/>
                  </a:lnTo>
                  <a:lnTo>
                    <a:pt x="489" y="114"/>
                  </a:lnTo>
                  <a:lnTo>
                    <a:pt x="489" y="114"/>
                  </a:lnTo>
                  <a:lnTo>
                    <a:pt x="477" y="110"/>
                  </a:lnTo>
                  <a:lnTo>
                    <a:pt x="464" y="107"/>
                  </a:lnTo>
                  <a:lnTo>
                    <a:pt x="450" y="105"/>
                  </a:lnTo>
                  <a:lnTo>
                    <a:pt x="436" y="104"/>
                  </a:lnTo>
                  <a:lnTo>
                    <a:pt x="436" y="104"/>
                  </a:lnTo>
                  <a:lnTo>
                    <a:pt x="420" y="105"/>
                  </a:lnTo>
                  <a:lnTo>
                    <a:pt x="406" y="108"/>
                  </a:lnTo>
                  <a:lnTo>
                    <a:pt x="391" y="111"/>
                  </a:lnTo>
                  <a:lnTo>
                    <a:pt x="378" y="116"/>
                  </a:lnTo>
                  <a:lnTo>
                    <a:pt x="366" y="122"/>
                  </a:lnTo>
                  <a:lnTo>
                    <a:pt x="353" y="130"/>
                  </a:lnTo>
                  <a:lnTo>
                    <a:pt x="342" y="138"/>
                  </a:lnTo>
                  <a:lnTo>
                    <a:pt x="331" y="148"/>
                  </a:lnTo>
                  <a:lnTo>
                    <a:pt x="321" y="159"/>
                  </a:lnTo>
                  <a:lnTo>
                    <a:pt x="313" y="169"/>
                  </a:lnTo>
                  <a:lnTo>
                    <a:pt x="305" y="182"/>
                  </a:lnTo>
                  <a:lnTo>
                    <a:pt x="299" y="195"/>
                  </a:lnTo>
                  <a:lnTo>
                    <a:pt x="295" y="208"/>
                  </a:lnTo>
                  <a:lnTo>
                    <a:pt x="291" y="223"/>
                  </a:lnTo>
                  <a:lnTo>
                    <a:pt x="289" y="237"/>
                  </a:lnTo>
                  <a:lnTo>
                    <a:pt x="289" y="252"/>
                  </a:lnTo>
                  <a:lnTo>
                    <a:pt x="289" y="272"/>
                  </a:lnTo>
                  <a:lnTo>
                    <a:pt x="289" y="272"/>
                  </a:lnTo>
                  <a:lnTo>
                    <a:pt x="249" y="308"/>
                  </a:lnTo>
                  <a:lnTo>
                    <a:pt x="211" y="344"/>
                  </a:lnTo>
                  <a:lnTo>
                    <a:pt x="176" y="381"/>
                  </a:lnTo>
                  <a:lnTo>
                    <a:pt x="145" y="416"/>
                  </a:lnTo>
                  <a:lnTo>
                    <a:pt x="116" y="451"/>
                  </a:lnTo>
                  <a:lnTo>
                    <a:pt x="91" y="485"/>
                  </a:lnTo>
                  <a:lnTo>
                    <a:pt x="68" y="517"/>
                  </a:lnTo>
                  <a:lnTo>
                    <a:pt x="47" y="550"/>
                  </a:lnTo>
                  <a:lnTo>
                    <a:pt x="31" y="580"/>
                  </a:lnTo>
                  <a:lnTo>
                    <a:pt x="18" y="609"/>
                  </a:lnTo>
                  <a:lnTo>
                    <a:pt x="8" y="637"/>
                  </a:lnTo>
                  <a:lnTo>
                    <a:pt x="5" y="650"/>
                  </a:lnTo>
                  <a:lnTo>
                    <a:pt x="2" y="662"/>
                  </a:lnTo>
                  <a:lnTo>
                    <a:pt x="0" y="674"/>
                  </a:lnTo>
                  <a:lnTo>
                    <a:pt x="0" y="686"/>
                  </a:lnTo>
                  <a:lnTo>
                    <a:pt x="0" y="697"/>
                  </a:lnTo>
                  <a:lnTo>
                    <a:pt x="1" y="708"/>
                  </a:lnTo>
                  <a:lnTo>
                    <a:pt x="4" y="718"/>
                  </a:lnTo>
                  <a:lnTo>
                    <a:pt x="6" y="727"/>
                  </a:lnTo>
                  <a:lnTo>
                    <a:pt x="11" y="737"/>
                  </a:lnTo>
                  <a:lnTo>
                    <a:pt x="16" y="745"/>
                  </a:lnTo>
                  <a:lnTo>
                    <a:pt x="16" y="745"/>
                  </a:lnTo>
                  <a:lnTo>
                    <a:pt x="24" y="756"/>
                  </a:lnTo>
                  <a:lnTo>
                    <a:pt x="35" y="765"/>
                  </a:lnTo>
                  <a:lnTo>
                    <a:pt x="46" y="772"/>
                  </a:lnTo>
                  <a:lnTo>
                    <a:pt x="59" y="778"/>
                  </a:lnTo>
                  <a:lnTo>
                    <a:pt x="72" y="783"/>
                  </a:lnTo>
                  <a:lnTo>
                    <a:pt x="88" y="785"/>
                  </a:lnTo>
                  <a:lnTo>
                    <a:pt x="104" y="786"/>
                  </a:lnTo>
                  <a:lnTo>
                    <a:pt x="122" y="786"/>
                  </a:lnTo>
                  <a:lnTo>
                    <a:pt x="140" y="784"/>
                  </a:lnTo>
                  <a:lnTo>
                    <a:pt x="158" y="782"/>
                  </a:lnTo>
                  <a:lnTo>
                    <a:pt x="179" y="777"/>
                  </a:lnTo>
                  <a:lnTo>
                    <a:pt x="199" y="772"/>
                  </a:lnTo>
                  <a:lnTo>
                    <a:pt x="220" y="765"/>
                  </a:lnTo>
                  <a:lnTo>
                    <a:pt x="243" y="757"/>
                  </a:lnTo>
                  <a:lnTo>
                    <a:pt x="289" y="739"/>
                  </a:lnTo>
                  <a:lnTo>
                    <a:pt x="289" y="8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1" name="Freeform 42">
              <a:extLst>
                <a:ext uri="{FF2B5EF4-FFF2-40B4-BE49-F238E27FC236}">
                  <a16:creationId xmlns:a16="http://schemas.microsoft.com/office/drawing/2014/main" id="{671B3B3E-DF7B-9F4D-89BB-6A75B82C225D}"/>
                </a:ext>
              </a:extLst>
            </p:cNvPr>
            <p:cNvSpPr>
              <a:spLocks noEditPoints="1"/>
            </p:cNvSpPr>
            <p:nvPr/>
          </p:nvSpPr>
          <p:spPr bwMode="auto">
            <a:xfrm>
              <a:off x="4046538" y="938213"/>
              <a:ext cx="69850" cy="68263"/>
            </a:xfrm>
            <a:custGeom>
              <a:avLst/>
              <a:gdLst>
                <a:gd name="T0" fmla="*/ 0 w 87"/>
                <a:gd name="T1" fmla="*/ 44 h 87"/>
                <a:gd name="T2" fmla="*/ 4 w 87"/>
                <a:gd name="T3" fmla="*/ 27 h 87"/>
                <a:gd name="T4" fmla="*/ 14 w 87"/>
                <a:gd name="T5" fmla="*/ 12 h 87"/>
                <a:gd name="T6" fmla="*/ 27 w 87"/>
                <a:gd name="T7" fmla="*/ 4 h 87"/>
                <a:gd name="T8" fmla="*/ 44 w 87"/>
                <a:gd name="T9" fmla="*/ 0 h 87"/>
                <a:gd name="T10" fmla="*/ 52 w 87"/>
                <a:gd name="T11" fmla="*/ 0 h 87"/>
                <a:gd name="T12" fmla="*/ 68 w 87"/>
                <a:gd name="T13" fmla="*/ 7 h 87"/>
                <a:gd name="T14" fmla="*/ 80 w 87"/>
                <a:gd name="T15" fmla="*/ 19 h 87"/>
                <a:gd name="T16" fmla="*/ 86 w 87"/>
                <a:gd name="T17" fmla="*/ 35 h 87"/>
                <a:gd name="T18" fmla="*/ 87 w 87"/>
                <a:gd name="T19" fmla="*/ 44 h 87"/>
                <a:gd name="T20" fmla="*/ 84 w 87"/>
                <a:gd name="T21" fmla="*/ 61 h 87"/>
                <a:gd name="T22" fmla="*/ 75 w 87"/>
                <a:gd name="T23" fmla="*/ 74 h 87"/>
                <a:gd name="T24" fmla="*/ 61 w 87"/>
                <a:gd name="T25" fmla="*/ 83 h 87"/>
                <a:gd name="T26" fmla="*/ 44 w 87"/>
                <a:gd name="T27" fmla="*/ 87 h 87"/>
                <a:gd name="T28" fmla="*/ 35 w 87"/>
                <a:gd name="T29" fmla="*/ 86 h 87"/>
                <a:gd name="T30" fmla="*/ 20 w 87"/>
                <a:gd name="T31" fmla="*/ 80 h 87"/>
                <a:gd name="T32" fmla="*/ 8 w 87"/>
                <a:gd name="T33" fmla="*/ 68 h 87"/>
                <a:gd name="T34" fmla="*/ 2 w 87"/>
                <a:gd name="T35" fmla="*/ 52 h 87"/>
                <a:gd name="T36" fmla="*/ 0 w 87"/>
                <a:gd name="T37" fmla="*/ 44 h 87"/>
                <a:gd name="T38" fmla="*/ 76 w 87"/>
                <a:gd name="T39" fmla="*/ 44 h 87"/>
                <a:gd name="T40" fmla="*/ 74 w 87"/>
                <a:gd name="T41" fmla="*/ 29 h 87"/>
                <a:gd name="T42" fmla="*/ 67 w 87"/>
                <a:gd name="T43" fmla="*/ 18 h 87"/>
                <a:gd name="T44" fmla="*/ 57 w 87"/>
                <a:gd name="T45" fmla="*/ 11 h 87"/>
                <a:gd name="T46" fmla="*/ 44 w 87"/>
                <a:gd name="T47" fmla="*/ 9 h 87"/>
                <a:gd name="T48" fmla="*/ 38 w 87"/>
                <a:gd name="T49" fmla="*/ 9 h 87"/>
                <a:gd name="T50" fmla="*/ 26 w 87"/>
                <a:gd name="T51" fmla="*/ 13 h 87"/>
                <a:gd name="T52" fmla="*/ 16 w 87"/>
                <a:gd name="T53" fmla="*/ 23 h 87"/>
                <a:gd name="T54" fmla="*/ 11 w 87"/>
                <a:gd name="T55" fmla="*/ 36 h 87"/>
                <a:gd name="T56" fmla="*/ 11 w 87"/>
                <a:gd name="T57" fmla="*/ 44 h 87"/>
                <a:gd name="T58" fmla="*/ 14 w 87"/>
                <a:gd name="T59" fmla="*/ 57 h 87"/>
                <a:gd name="T60" fmla="*/ 21 w 87"/>
                <a:gd name="T61" fmla="*/ 69 h 87"/>
                <a:gd name="T62" fmla="*/ 31 w 87"/>
                <a:gd name="T63" fmla="*/ 76 h 87"/>
                <a:gd name="T64" fmla="*/ 44 w 87"/>
                <a:gd name="T65" fmla="*/ 79 h 87"/>
                <a:gd name="T66" fmla="*/ 51 w 87"/>
                <a:gd name="T67" fmla="*/ 77 h 87"/>
                <a:gd name="T68" fmla="*/ 62 w 87"/>
                <a:gd name="T69" fmla="*/ 73 h 87"/>
                <a:gd name="T70" fmla="*/ 72 w 87"/>
                <a:gd name="T71" fmla="*/ 63 h 87"/>
                <a:gd name="T72" fmla="*/ 76 w 87"/>
                <a:gd name="T73" fmla="*/ 51 h 87"/>
                <a:gd name="T74" fmla="*/ 76 w 87"/>
                <a:gd name="T75" fmla="*/ 44 h 87"/>
                <a:gd name="T76" fmla="*/ 45 w 87"/>
                <a:gd name="T77" fmla="*/ 18 h 87"/>
                <a:gd name="T78" fmla="*/ 53 w 87"/>
                <a:gd name="T79" fmla="*/ 19 h 87"/>
                <a:gd name="T80" fmla="*/ 61 w 87"/>
                <a:gd name="T81" fmla="*/ 24 h 87"/>
                <a:gd name="T82" fmla="*/ 63 w 87"/>
                <a:gd name="T83" fmla="*/ 33 h 87"/>
                <a:gd name="T84" fmla="*/ 63 w 87"/>
                <a:gd name="T85" fmla="*/ 39 h 87"/>
                <a:gd name="T86" fmla="*/ 56 w 87"/>
                <a:gd name="T87" fmla="*/ 45 h 87"/>
                <a:gd name="T88" fmla="*/ 64 w 87"/>
                <a:gd name="T89" fmla="*/ 68 h 87"/>
                <a:gd name="T90" fmla="*/ 41 w 87"/>
                <a:gd name="T91" fmla="*/ 47 h 87"/>
                <a:gd name="T92" fmla="*/ 37 w 87"/>
                <a:gd name="T93" fmla="*/ 68 h 87"/>
                <a:gd name="T94" fmla="*/ 27 w 87"/>
                <a:gd name="T95" fmla="*/ 18 h 87"/>
                <a:gd name="T96" fmla="*/ 44 w 87"/>
                <a:gd name="T97" fmla="*/ 40 h 87"/>
                <a:gd name="T98" fmla="*/ 49 w 87"/>
                <a:gd name="T99" fmla="*/ 40 h 87"/>
                <a:gd name="T100" fmla="*/ 53 w 87"/>
                <a:gd name="T101" fmla="*/ 36 h 87"/>
                <a:gd name="T102" fmla="*/ 55 w 87"/>
                <a:gd name="T103" fmla="*/ 33 h 87"/>
                <a:gd name="T104" fmla="*/ 51 w 87"/>
                <a:gd name="T105" fmla="*/ 27 h 87"/>
                <a:gd name="T106" fmla="*/ 45 w 87"/>
                <a:gd name="T107" fmla="*/ 26 h 87"/>
                <a:gd name="T108" fmla="*/ 37 w 87"/>
                <a:gd name="T109" fmla="*/ 4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 h="87">
                  <a:moveTo>
                    <a:pt x="0" y="44"/>
                  </a:moveTo>
                  <a:lnTo>
                    <a:pt x="0" y="44"/>
                  </a:lnTo>
                  <a:lnTo>
                    <a:pt x="2" y="35"/>
                  </a:lnTo>
                  <a:lnTo>
                    <a:pt x="4" y="27"/>
                  </a:lnTo>
                  <a:lnTo>
                    <a:pt x="8" y="19"/>
                  </a:lnTo>
                  <a:lnTo>
                    <a:pt x="14" y="12"/>
                  </a:lnTo>
                  <a:lnTo>
                    <a:pt x="20" y="7"/>
                  </a:lnTo>
                  <a:lnTo>
                    <a:pt x="27" y="4"/>
                  </a:lnTo>
                  <a:lnTo>
                    <a:pt x="35" y="0"/>
                  </a:lnTo>
                  <a:lnTo>
                    <a:pt x="44" y="0"/>
                  </a:lnTo>
                  <a:lnTo>
                    <a:pt x="44" y="0"/>
                  </a:lnTo>
                  <a:lnTo>
                    <a:pt x="52" y="0"/>
                  </a:lnTo>
                  <a:lnTo>
                    <a:pt x="61" y="4"/>
                  </a:lnTo>
                  <a:lnTo>
                    <a:pt x="68" y="7"/>
                  </a:lnTo>
                  <a:lnTo>
                    <a:pt x="75" y="12"/>
                  </a:lnTo>
                  <a:lnTo>
                    <a:pt x="80" y="19"/>
                  </a:lnTo>
                  <a:lnTo>
                    <a:pt x="84" y="27"/>
                  </a:lnTo>
                  <a:lnTo>
                    <a:pt x="86" y="35"/>
                  </a:lnTo>
                  <a:lnTo>
                    <a:pt x="87" y="44"/>
                  </a:lnTo>
                  <a:lnTo>
                    <a:pt x="87" y="44"/>
                  </a:lnTo>
                  <a:lnTo>
                    <a:pt x="86" y="52"/>
                  </a:lnTo>
                  <a:lnTo>
                    <a:pt x="84" y="61"/>
                  </a:lnTo>
                  <a:lnTo>
                    <a:pt x="80" y="68"/>
                  </a:lnTo>
                  <a:lnTo>
                    <a:pt x="75" y="74"/>
                  </a:lnTo>
                  <a:lnTo>
                    <a:pt x="68" y="80"/>
                  </a:lnTo>
                  <a:lnTo>
                    <a:pt x="61" y="83"/>
                  </a:lnTo>
                  <a:lnTo>
                    <a:pt x="52" y="86"/>
                  </a:lnTo>
                  <a:lnTo>
                    <a:pt x="44" y="87"/>
                  </a:lnTo>
                  <a:lnTo>
                    <a:pt x="44" y="87"/>
                  </a:lnTo>
                  <a:lnTo>
                    <a:pt x="35" y="86"/>
                  </a:lnTo>
                  <a:lnTo>
                    <a:pt x="27" y="83"/>
                  </a:lnTo>
                  <a:lnTo>
                    <a:pt x="20" y="80"/>
                  </a:lnTo>
                  <a:lnTo>
                    <a:pt x="14" y="74"/>
                  </a:lnTo>
                  <a:lnTo>
                    <a:pt x="8" y="68"/>
                  </a:lnTo>
                  <a:lnTo>
                    <a:pt x="4" y="61"/>
                  </a:lnTo>
                  <a:lnTo>
                    <a:pt x="2" y="52"/>
                  </a:lnTo>
                  <a:lnTo>
                    <a:pt x="0" y="44"/>
                  </a:lnTo>
                  <a:lnTo>
                    <a:pt x="0" y="44"/>
                  </a:lnTo>
                  <a:close/>
                  <a:moveTo>
                    <a:pt x="76" y="44"/>
                  </a:moveTo>
                  <a:lnTo>
                    <a:pt x="76" y="44"/>
                  </a:lnTo>
                  <a:lnTo>
                    <a:pt x="76" y="36"/>
                  </a:lnTo>
                  <a:lnTo>
                    <a:pt x="74" y="29"/>
                  </a:lnTo>
                  <a:lnTo>
                    <a:pt x="72" y="23"/>
                  </a:lnTo>
                  <a:lnTo>
                    <a:pt x="67" y="18"/>
                  </a:lnTo>
                  <a:lnTo>
                    <a:pt x="62" y="13"/>
                  </a:lnTo>
                  <a:lnTo>
                    <a:pt x="57" y="11"/>
                  </a:lnTo>
                  <a:lnTo>
                    <a:pt x="51" y="9"/>
                  </a:lnTo>
                  <a:lnTo>
                    <a:pt x="44" y="9"/>
                  </a:lnTo>
                  <a:lnTo>
                    <a:pt x="44" y="9"/>
                  </a:lnTo>
                  <a:lnTo>
                    <a:pt x="38" y="9"/>
                  </a:lnTo>
                  <a:lnTo>
                    <a:pt x="31" y="11"/>
                  </a:lnTo>
                  <a:lnTo>
                    <a:pt x="26" y="13"/>
                  </a:lnTo>
                  <a:lnTo>
                    <a:pt x="21" y="18"/>
                  </a:lnTo>
                  <a:lnTo>
                    <a:pt x="16" y="23"/>
                  </a:lnTo>
                  <a:lnTo>
                    <a:pt x="14" y="29"/>
                  </a:lnTo>
                  <a:lnTo>
                    <a:pt x="11" y="36"/>
                  </a:lnTo>
                  <a:lnTo>
                    <a:pt x="11" y="44"/>
                  </a:lnTo>
                  <a:lnTo>
                    <a:pt x="11" y="44"/>
                  </a:lnTo>
                  <a:lnTo>
                    <a:pt x="11" y="51"/>
                  </a:lnTo>
                  <a:lnTo>
                    <a:pt x="14" y="57"/>
                  </a:lnTo>
                  <a:lnTo>
                    <a:pt x="16" y="63"/>
                  </a:lnTo>
                  <a:lnTo>
                    <a:pt x="21" y="69"/>
                  </a:lnTo>
                  <a:lnTo>
                    <a:pt x="26" y="73"/>
                  </a:lnTo>
                  <a:lnTo>
                    <a:pt x="31" y="76"/>
                  </a:lnTo>
                  <a:lnTo>
                    <a:pt x="38" y="77"/>
                  </a:lnTo>
                  <a:lnTo>
                    <a:pt x="44" y="79"/>
                  </a:lnTo>
                  <a:lnTo>
                    <a:pt x="44" y="79"/>
                  </a:lnTo>
                  <a:lnTo>
                    <a:pt x="51" y="77"/>
                  </a:lnTo>
                  <a:lnTo>
                    <a:pt x="57" y="76"/>
                  </a:lnTo>
                  <a:lnTo>
                    <a:pt x="62" y="73"/>
                  </a:lnTo>
                  <a:lnTo>
                    <a:pt x="67" y="69"/>
                  </a:lnTo>
                  <a:lnTo>
                    <a:pt x="72" y="63"/>
                  </a:lnTo>
                  <a:lnTo>
                    <a:pt x="74" y="57"/>
                  </a:lnTo>
                  <a:lnTo>
                    <a:pt x="76" y="51"/>
                  </a:lnTo>
                  <a:lnTo>
                    <a:pt x="76" y="44"/>
                  </a:lnTo>
                  <a:lnTo>
                    <a:pt x="76" y="44"/>
                  </a:lnTo>
                  <a:close/>
                  <a:moveTo>
                    <a:pt x="27" y="18"/>
                  </a:moveTo>
                  <a:lnTo>
                    <a:pt x="45" y="18"/>
                  </a:lnTo>
                  <a:lnTo>
                    <a:pt x="45" y="18"/>
                  </a:lnTo>
                  <a:lnTo>
                    <a:pt x="53" y="19"/>
                  </a:lnTo>
                  <a:lnTo>
                    <a:pt x="60" y="22"/>
                  </a:lnTo>
                  <a:lnTo>
                    <a:pt x="61" y="24"/>
                  </a:lnTo>
                  <a:lnTo>
                    <a:pt x="62" y="27"/>
                  </a:lnTo>
                  <a:lnTo>
                    <a:pt x="63" y="33"/>
                  </a:lnTo>
                  <a:lnTo>
                    <a:pt x="63" y="33"/>
                  </a:lnTo>
                  <a:lnTo>
                    <a:pt x="63" y="39"/>
                  </a:lnTo>
                  <a:lnTo>
                    <a:pt x="61" y="42"/>
                  </a:lnTo>
                  <a:lnTo>
                    <a:pt x="56" y="45"/>
                  </a:lnTo>
                  <a:lnTo>
                    <a:pt x="51" y="46"/>
                  </a:lnTo>
                  <a:lnTo>
                    <a:pt x="64" y="68"/>
                  </a:lnTo>
                  <a:lnTo>
                    <a:pt x="55" y="68"/>
                  </a:lnTo>
                  <a:lnTo>
                    <a:pt x="41" y="47"/>
                  </a:lnTo>
                  <a:lnTo>
                    <a:pt x="37" y="47"/>
                  </a:lnTo>
                  <a:lnTo>
                    <a:pt x="37" y="68"/>
                  </a:lnTo>
                  <a:lnTo>
                    <a:pt x="27" y="68"/>
                  </a:lnTo>
                  <a:lnTo>
                    <a:pt x="27" y="18"/>
                  </a:lnTo>
                  <a:close/>
                  <a:moveTo>
                    <a:pt x="37" y="40"/>
                  </a:moveTo>
                  <a:lnTo>
                    <a:pt x="44" y="40"/>
                  </a:lnTo>
                  <a:lnTo>
                    <a:pt x="44" y="40"/>
                  </a:lnTo>
                  <a:lnTo>
                    <a:pt x="49" y="40"/>
                  </a:lnTo>
                  <a:lnTo>
                    <a:pt x="51" y="39"/>
                  </a:lnTo>
                  <a:lnTo>
                    <a:pt x="53" y="36"/>
                  </a:lnTo>
                  <a:lnTo>
                    <a:pt x="55" y="33"/>
                  </a:lnTo>
                  <a:lnTo>
                    <a:pt x="55" y="33"/>
                  </a:lnTo>
                  <a:lnTo>
                    <a:pt x="53" y="29"/>
                  </a:lnTo>
                  <a:lnTo>
                    <a:pt x="51" y="27"/>
                  </a:lnTo>
                  <a:lnTo>
                    <a:pt x="49" y="26"/>
                  </a:lnTo>
                  <a:lnTo>
                    <a:pt x="45" y="26"/>
                  </a:lnTo>
                  <a:lnTo>
                    <a:pt x="37" y="26"/>
                  </a:lnTo>
                  <a:lnTo>
                    <a:pt x="3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grpSp>
      <p:sp>
        <p:nvSpPr>
          <p:cNvPr id="23" name="TextBox 5">
            <a:extLst>
              <a:ext uri="{FF2B5EF4-FFF2-40B4-BE49-F238E27FC236}">
                <a16:creationId xmlns:a16="http://schemas.microsoft.com/office/drawing/2014/main" id="{BF44BD84-81C4-4246-A77D-FA7A1A52220F}"/>
              </a:ext>
            </a:extLst>
          </p:cNvPr>
          <p:cNvSpPr txBox="1"/>
          <p:nvPr userDrawn="1"/>
        </p:nvSpPr>
        <p:spPr>
          <a:xfrm>
            <a:off x="257175" y="4246789"/>
            <a:ext cx="4153988" cy="40395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b="0" i="1" kern="1200">
                <a:solidFill>
                  <a:schemeClr val="bg2"/>
                </a:solidFill>
                <a:effectLst/>
                <a:latin typeface="+mn-lt"/>
                <a:ea typeface="+mn-ea"/>
                <a:cs typeface="+mn-cs"/>
              </a:rPr>
              <a:t>© 2022 Micron Technology, Inc. All rights reserved. Information, products, and/or specifications are subject to change without notice. Micron, the Micron logo, and all other Micron trademarks are the property of Micron Technology, Inc. All other trademarks are the property of their respective owners.</a:t>
            </a:r>
          </a:p>
        </p:txBody>
      </p:sp>
    </p:spTree>
    <p:extLst>
      <p:ext uri="{BB962C8B-B14F-4D97-AF65-F5344CB8AC3E}">
        <p14:creationId xmlns:p14="http://schemas.microsoft.com/office/powerpoint/2010/main" val="10784900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0F6D-6B1C-8544-A409-3BA71BB47F89}"/>
              </a:ext>
            </a:extLst>
          </p:cNvPr>
          <p:cNvSpPr>
            <a:spLocks noGrp="1"/>
          </p:cNvSpPr>
          <p:nvPr>
            <p:ph type="title"/>
          </p:nvPr>
        </p:nvSpPr>
        <p:spPr>
          <a:xfrm>
            <a:off x="257175" y="346147"/>
            <a:ext cx="8629650" cy="466281"/>
          </a:xfrm>
        </p:spPr>
        <p:txBody>
          <a:bodyPr anchor="t"/>
          <a:lstStyle>
            <a:lvl1pPr>
              <a:defRPr sz="2700" spc="-75" baseline="0"/>
            </a:lvl1pPr>
          </a:lstStyle>
          <a:p>
            <a:r>
              <a:rPr lang="en-US"/>
              <a:t>Click to edit Master title style</a:t>
            </a:r>
          </a:p>
        </p:txBody>
      </p:sp>
      <p:sp>
        <p:nvSpPr>
          <p:cNvPr id="3" name="Date Placeholder 2">
            <a:extLst>
              <a:ext uri="{FF2B5EF4-FFF2-40B4-BE49-F238E27FC236}">
                <a16:creationId xmlns:a16="http://schemas.microsoft.com/office/drawing/2014/main" id="{B28C68E1-4EE8-4949-A836-3FC1E429E9FC}"/>
              </a:ext>
            </a:extLst>
          </p:cNvPr>
          <p:cNvSpPr>
            <a:spLocks noGrp="1"/>
          </p:cNvSpPr>
          <p:nvPr>
            <p:ph type="dt" sz="half" idx="10"/>
          </p:nvPr>
        </p:nvSpPr>
        <p:spPr/>
        <p:txBody>
          <a:bodyPr/>
          <a:lstStyle/>
          <a:p>
            <a:fld id="{B1677013-9239-2E42-9A21-475D262F8D04}" type="datetime4">
              <a:rPr lang="en-US" smtClean="0"/>
              <a:t>September 6, 2024</a:t>
            </a:fld>
            <a:endParaRPr lang="en-US"/>
          </a:p>
        </p:txBody>
      </p:sp>
      <p:sp>
        <p:nvSpPr>
          <p:cNvPr id="4" name="Footer Placeholder 3">
            <a:extLst>
              <a:ext uri="{FF2B5EF4-FFF2-40B4-BE49-F238E27FC236}">
                <a16:creationId xmlns:a16="http://schemas.microsoft.com/office/drawing/2014/main" id="{FB48550C-E9C0-8B4F-9935-CAA409F05804}"/>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C60F9BF-AFDF-254F-8A78-EEAD3A01981E}"/>
              </a:ext>
            </a:extLst>
          </p:cNvPr>
          <p:cNvSpPr>
            <a:spLocks noGrp="1"/>
          </p:cNvSpPr>
          <p:nvPr>
            <p:ph type="sldNum" sz="quarter" idx="12"/>
          </p:nvPr>
        </p:nvSpPr>
        <p:spPr/>
        <p:txBody>
          <a:bodyPr/>
          <a:lstStyle/>
          <a:p>
            <a:fld id="{B7E7695C-FCF1-4AA0-9B93-7941FED13DC4}" type="slidenum">
              <a:rPr lang="en-US" smtClean="0"/>
              <a:pPr/>
              <a:t>‹#›</a:t>
            </a:fld>
            <a:endParaRPr lang="en-US"/>
          </a:p>
        </p:txBody>
      </p:sp>
      <p:sp>
        <p:nvSpPr>
          <p:cNvPr id="9" name="Text Placeholder 2">
            <a:extLst>
              <a:ext uri="{FF2B5EF4-FFF2-40B4-BE49-F238E27FC236}">
                <a16:creationId xmlns:a16="http://schemas.microsoft.com/office/drawing/2014/main" id="{8A47592A-70EE-6B46-AD62-EBAE13AAE4C6}"/>
              </a:ext>
            </a:extLst>
          </p:cNvPr>
          <p:cNvSpPr>
            <a:spLocks noGrp="1"/>
          </p:cNvSpPr>
          <p:nvPr>
            <p:ph type="body" sz="quarter" idx="27" hasCustomPrompt="1"/>
          </p:nvPr>
        </p:nvSpPr>
        <p:spPr>
          <a:xfrm>
            <a:off x="258318" y="4545705"/>
            <a:ext cx="8627364" cy="197746"/>
          </a:xfrm>
          <a:prstGeom prst="rect">
            <a:avLst/>
          </a:prstGeom>
        </p:spPr>
        <p:txBody>
          <a:bodyPr wrap="square" anchor="b">
            <a:spAutoFit/>
          </a:bodyPr>
          <a:lstStyle>
            <a:lvl1pPr marL="0" indent="0">
              <a:lnSpc>
                <a:spcPct val="110000"/>
              </a:lnSpc>
              <a:buNone/>
              <a:defRPr sz="675" b="0" spc="0" baseline="0">
                <a:solidFill>
                  <a:schemeClr val="tx1">
                    <a:lumMod val="50000"/>
                    <a:lumOff val="50000"/>
                  </a:schemeClr>
                </a:solidFill>
              </a:defRPr>
            </a:lvl1pPr>
          </a:lstStyle>
          <a:p>
            <a:pPr lvl="0"/>
            <a:r>
              <a:rPr lang="en-US"/>
              <a:t>Click to add footnote</a:t>
            </a:r>
          </a:p>
        </p:txBody>
      </p:sp>
      <p:sp>
        <p:nvSpPr>
          <p:cNvPr id="18" name="Content Placeholder 14">
            <a:extLst>
              <a:ext uri="{FF2B5EF4-FFF2-40B4-BE49-F238E27FC236}">
                <a16:creationId xmlns:a16="http://schemas.microsoft.com/office/drawing/2014/main" id="{1AF1D174-53ED-A244-B836-03FA419D3354}"/>
              </a:ext>
            </a:extLst>
          </p:cNvPr>
          <p:cNvSpPr>
            <a:spLocks noGrp="1"/>
          </p:cNvSpPr>
          <p:nvPr>
            <p:ph sz="quarter" idx="29"/>
          </p:nvPr>
        </p:nvSpPr>
        <p:spPr>
          <a:xfrm>
            <a:off x="257175" y="910223"/>
            <a:ext cx="8629650" cy="3525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29843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sub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0F6D-6B1C-8544-A409-3BA71BB47F89}"/>
              </a:ext>
            </a:extLst>
          </p:cNvPr>
          <p:cNvSpPr>
            <a:spLocks noGrp="1"/>
          </p:cNvSpPr>
          <p:nvPr>
            <p:ph type="title"/>
          </p:nvPr>
        </p:nvSpPr>
        <p:spPr>
          <a:xfrm>
            <a:off x="257175" y="346147"/>
            <a:ext cx="8629650" cy="466281"/>
          </a:xfrm>
        </p:spPr>
        <p:txBody>
          <a:bodyPr anchor="t"/>
          <a:lstStyle>
            <a:lvl1pPr>
              <a:defRPr sz="2700" spc="-75" baseline="0"/>
            </a:lvl1pPr>
          </a:lstStyle>
          <a:p>
            <a:r>
              <a:rPr lang="en-US"/>
              <a:t>Click to edit Master title style</a:t>
            </a:r>
          </a:p>
        </p:txBody>
      </p:sp>
      <p:sp>
        <p:nvSpPr>
          <p:cNvPr id="3" name="Date Placeholder 2">
            <a:extLst>
              <a:ext uri="{FF2B5EF4-FFF2-40B4-BE49-F238E27FC236}">
                <a16:creationId xmlns:a16="http://schemas.microsoft.com/office/drawing/2014/main" id="{B28C68E1-4EE8-4949-A836-3FC1E429E9FC}"/>
              </a:ext>
            </a:extLst>
          </p:cNvPr>
          <p:cNvSpPr>
            <a:spLocks noGrp="1"/>
          </p:cNvSpPr>
          <p:nvPr>
            <p:ph type="dt" sz="half" idx="10"/>
          </p:nvPr>
        </p:nvSpPr>
        <p:spPr/>
        <p:txBody>
          <a:bodyPr/>
          <a:lstStyle/>
          <a:p>
            <a:fld id="{B1677013-9239-2E42-9A21-475D262F8D04}" type="datetime4">
              <a:rPr lang="en-US" smtClean="0"/>
              <a:t>September 6, 2024</a:t>
            </a:fld>
            <a:endParaRPr lang="en-US"/>
          </a:p>
        </p:txBody>
      </p:sp>
      <p:sp>
        <p:nvSpPr>
          <p:cNvPr id="4" name="Footer Placeholder 3">
            <a:extLst>
              <a:ext uri="{FF2B5EF4-FFF2-40B4-BE49-F238E27FC236}">
                <a16:creationId xmlns:a16="http://schemas.microsoft.com/office/drawing/2014/main" id="{FB48550C-E9C0-8B4F-9935-CAA409F05804}"/>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C60F9BF-AFDF-254F-8A78-EEAD3A01981E}"/>
              </a:ext>
            </a:extLst>
          </p:cNvPr>
          <p:cNvSpPr>
            <a:spLocks noGrp="1"/>
          </p:cNvSpPr>
          <p:nvPr>
            <p:ph type="sldNum" sz="quarter" idx="12"/>
          </p:nvPr>
        </p:nvSpPr>
        <p:spPr/>
        <p:txBody>
          <a:bodyPr/>
          <a:lstStyle/>
          <a:p>
            <a:fld id="{B7E7695C-FCF1-4AA0-9B93-7941FED13DC4}" type="slidenum">
              <a:rPr lang="en-US" smtClean="0"/>
              <a:pPr/>
              <a:t>‹#›</a:t>
            </a:fld>
            <a:endParaRPr lang="en-US"/>
          </a:p>
        </p:txBody>
      </p:sp>
      <p:sp>
        <p:nvSpPr>
          <p:cNvPr id="8" name="Text Placeholder 6">
            <a:extLst>
              <a:ext uri="{FF2B5EF4-FFF2-40B4-BE49-F238E27FC236}">
                <a16:creationId xmlns:a16="http://schemas.microsoft.com/office/drawing/2014/main" id="{B0153468-31C3-D84B-83EA-0F354263CC5B}"/>
              </a:ext>
            </a:extLst>
          </p:cNvPr>
          <p:cNvSpPr>
            <a:spLocks noGrp="1"/>
          </p:cNvSpPr>
          <p:nvPr>
            <p:ph type="body" sz="quarter" idx="13" hasCustomPrompt="1"/>
          </p:nvPr>
        </p:nvSpPr>
        <p:spPr>
          <a:xfrm>
            <a:off x="258318" y="797229"/>
            <a:ext cx="8627364" cy="323165"/>
          </a:xfrm>
          <a:prstGeom prst="rect">
            <a:avLst/>
          </a:prstGeom>
        </p:spPr>
        <p:txBody>
          <a:bodyPr>
            <a:spAutoFit/>
          </a:bodyPr>
          <a:lstStyle>
            <a:lvl1pPr marL="0" indent="0">
              <a:buNone/>
              <a:defRPr sz="1500" b="0" spc="0" baseline="0"/>
            </a:lvl1pPr>
          </a:lstStyle>
          <a:p>
            <a:pPr lvl="0"/>
            <a:r>
              <a:rPr lang="en-US"/>
              <a:t>Click to add subtitle</a:t>
            </a:r>
          </a:p>
        </p:txBody>
      </p:sp>
      <p:sp>
        <p:nvSpPr>
          <p:cNvPr id="18" name="Content Placeholder 14">
            <a:extLst>
              <a:ext uri="{FF2B5EF4-FFF2-40B4-BE49-F238E27FC236}">
                <a16:creationId xmlns:a16="http://schemas.microsoft.com/office/drawing/2014/main" id="{1AF1D174-53ED-A244-B836-03FA419D3354}"/>
              </a:ext>
            </a:extLst>
          </p:cNvPr>
          <p:cNvSpPr>
            <a:spLocks noGrp="1"/>
          </p:cNvSpPr>
          <p:nvPr>
            <p:ph sz="quarter" idx="29"/>
          </p:nvPr>
        </p:nvSpPr>
        <p:spPr>
          <a:xfrm>
            <a:off x="257175" y="1229317"/>
            <a:ext cx="8629650" cy="32064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9BF6909E-430C-6041-AE32-369D85060149}"/>
              </a:ext>
            </a:extLst>
          </p:cNvPr>
          <p:cNvSpPr>
            <a:spLocks noGrp="1"/>
          </p:cNvSpPr>
          <p:nvPr>
            <p:ph type="body" sz="quarter" idx="27" hasCustomPrompt="1"/>
          </p:nvPr>
        </p:nvSpPr>
        <p:spPr>
          <a:xfrm>
            <a:off x="258318" y="4545705"/>
            <a:ext cx="8627364" cy="197746"/>
          </a:xfrm>
          <a:prstGeom prst="rect">
            <a:avLst/>
          </a:prstGeom>
        </p:spPr>
        <p:txBody>
          <a:bodyPr wrap="square" anchor="b">
            <a:spAutoFit/>
          </a:bodyPr>
          <a:lstStyle>
            <a:lvl1pPr marL="0" indent="0">
              <a:lnSpc>
                <a:spcPct val="110000"/>
              </a:lnSpc>
              <a:buNone/>
              <a:defRPr sz="675" b="0" spc="0" baseline="0">
                <a:solidFill>
                  <a:schemeClr val="tx1">
                    <a:lumMod val="50000"/>
                    <a:lumOff val="50000"/>
                  </a:schemeClr>
                </a:solidFill>
              </a:defRPr>
            </a:lvl1pPr>
          </a:lstStyle>
          <a:p>
            <a:pPr lvl="0"/>
            <a:r>
              <a:rPr lang="en-US"/>
              <a:t>Click to add footnote</a:t>
            </a:r>
          </a:p>
        </p:txBody>
      </p:sp>
    </p:spTree>
    <p:extLst>
      <p:ext uri="{BB962C8B-B14F-4D97-AF65-F5344CB8AC3E}">
        <p14:creationId xmlns:p14="http://schemas.microsoft.com/office/powerpoint/2010/main" val="20122536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ransition blue">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40B2F18-BAFF-1F4A-BB9A-6578231AD6F5}"/>
              </a:ext>
            </a:extLst>
          </p:cNvPr>
          <p:cNvSpPr/>
          <p:nvPr userDrawn="1"/>
        </p:nvSpPr>
        <p:spPr>
          <a:xfrm>
            <a:off x="0" y="0"/>
            <a:ext cx="9144000" cy="34141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9F58AA2C-E391-3B48-B1E4-41E5C59580D4}"/>
              </a:ext>
            </a:extLst>
          </p:cNvPr>
          <p:cNvSpPr>
            <a:spLocks noGrp="1"/>
          </p:cNvSpPr>
          <p:nvPr>
            <p:ph type="title"/>
          </p:nvPr>
        </p:nvSpPr>
        <p:spPr>
          <a:xfrm>
            <a:off x="257175" y="3534824"/>
            <a:ext cx="8629650" cy="1147536"/>
          </a:xfrm>
          <a:noFill/>
          <a:ln w="25400">
            <a:noFill/>
          </a:ln>
        </p:spPr>
        <p:txBody>
          <a:bodyPr anchor="t">
            <a:normAutofit/>
          </a:bodyPr>
          <a:lstStyle>
            <a:lvl1pPr algn="l">
              <a:defRPr sz="4050" spc="-150" baseline="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C36EEB7A-660B-2849-8784-03277EB4E374}"/>
              </a:ext>
            </a:extLst>
          </p:cNvPr>
          <p:cNvSpPr>
            <a:spLocks noGrp="1"/>
          </p:cNvSpPr>
          <p:nvPr>
            <p:ph type="dt" sz="half" idx="10"/>
          </p:nvPr>
        </p:nvSpPr>
        <p:spPr/>
        <p:txBody>
          <a:bodyPr/>
          <a:lstStyle>
            <a:lvl1pPr>
              <a:defRPr>
                <a:solidFill>
                  <a:schemeClr val="tx1"/>
                </a:solidFill>
              </a:defRPr>
            </a:lvl1pPr>
          </a:lstStyle>
          <a:p>
            <a:fld id="{B8FDEC20-994C-6747-9500-226CB0C467E7}" type="datetime4">
              <a:rPr lang="en-US" smtClean="0"/>
              <a:pPr/>
              <a:t>September 6, 2024</a:t>
            </a:fld>
            <a:endParaRPr lang="en-US"/>
          </a:p>
        </p:txBody>
      </p:sp>
      <p:sp>
        <p:nvSpPr>
          <p:cNvPr id="4" name="Footer Placeholder 3">
            <a:extLst>
              <a:ext uri="{FF2B5EF4-FFF2-40B4-BE49-F238E27FC236}">
                <a16:creationId xmlns:a16="http://schemas.microsoft.com/office/drawing/2014/main" id="{6668D113-2F65-3E46-BA2C-CF80CA12A67E}"/>
              </a:ext>
            </a:extLst>
          </p:cNvPr>
          <p:cNvSpPr>
            <a:spLocks noGrp="1"/>
          </p:cNvSpPr>
          <p:nvPr>
            <p:ph type="ftr" sz="quarter" idx="11"/>
          </p:nvPr>
        </p:nvSpPr>
        <p:spPr/>
        <p:txBody>
          <a:bodyPr/>
          <a:lstStyle>
            <a:lvl1pPr>
              <a:defRPr>
                <a:solidFill>
                  <a:schemeClr val="tx1"/>
                </a:solidFill>
              </a:defRPr>
            </a:lvl1pPr>
          </a:lstStyle>
          <a:p>
            <a:r>
              <a:rPr lang="en-US"/>
              <a:t>Presentation Title</a:t>
            </a:r>
          </a:p>
        </p:txBody>
      </p:sp>
      <p:sp>
        <p:nvSpPr>
          <p:cNvPr id="5" name="Slide Number Placeholder 4">
            <a:extLst>
              <a:ext uri="{FF2B5EF4-FFF2-40B4-BE49-F238E27FC236}">
                <a16:creationId xmlns:a16="http://schemas.microsoft.com/office/drawing/2014/main" id="{B22B4456-3C67-D24A-BA0A-BF1D03932040}"/>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spTree>
    <p:extLst>
      <p:ext uri="{BB962C8B-B14F-4D97-AF65-F5344CB8AC3E}">
        <p14:creationId xmlns:p14="http://schemas.microsoft.com/office/powerpoint/2010/main" val="5484167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ransition white">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36EEB7A-660B-2849-8784-03277EB4E374}"/>
              </a:ext>
            </a:extLst>
          </p:cNvPr>
          <p:cNvSpPr>
            <a:spLocks noGrp="1"/>
          </p:cNvSpPr>
          <p:nvPr>
            <p:ph type="dt" sz="half" idx="10"/>
          </p:nvPr>
        </p:nvSpPr>
        <p:spPr/>
        <p:txBody>
          <a:bodyPr/>
          <a:lstStyle>
            <a:lvl1pPr>
              <a:defRPr>
                <a:solidFill>
                  <a:schemeClr val="tx1"/>
                </a:solidFill>
              </a:defRPr>
            </a:lvl1pPr>
          </a:lstStyle>
          <a:p>
            <a:fld id="{B8FDEC20-994C-6747-9500-226CB0C467E7}" type="datetime4">
              <a:rPr lang="en-US" smtClean="0"/>
              <a:pPr/>
              <a:t>September 6, 2024</a:t>
            </a:fld>
            <a:endParaRPr lang="en-US"/>
          </a:p>
        </p:txBody>
      </p:sp>
      <p:sp>
        <p:nvSpPr>
          <p:cNvPr id="4" name="Footer Placeholder 3">
            <a:extLst>
              <a:ext uri="{FF2B5EF4-FFF2-40B4-BE49-F238E27FC236}">
                <a16:creationId xmlns:a16="http://schemas.microsoft.com/office/drawing/2014/main" id="{6668D113-2F65-3E46-BA2C-CF80CA12A67E}"/>
              </a:ext>
            </a:extLst>
          </p:cNvPr>
          <p:cNvSpPr>
            <a:spLocks noGrp="1"/>
          </p:cNvSpPr>
          <p:nvPr>
            <p:ph type="ftr" sz="quarter" idx="11"/>
          </p:nvPr>
        </p:nvSpPr>
        <p:spPr/>
        <p:txBody>
          <a:bodyPr/>
          <a:lstStyle>
            <a:lvl1pPr>
              <a:defRPr>
                <a:solidFill>
                  <a:schemeClr val="tx1"/>
                </a:solidFill>
              </a:defRPr>
            </a:lvl1pPr>
          </a:lstStyle>
          <a:p>
            <a:r>
              <a:rPr lang="en-US"/>
              <a:t>Presentation Title</a:t>
            </a:r>
          </a:p>
        </p:txBody>
      </p:sp>
      <p:sp>
        <p:nvSpPr>
          <p:cNvPr id="5" name="Slide Number Placeholder 4">
            <a:extLst>
              <a:ext uri="{FF2B5EF4-FFF2-40B4-BE49-F238E27FC236}">
                <a16:creationId xmlns:a16="http://schemas.microsoft.com/office/drawing/2014/main" id="{B22B4456-3C67-D24A-BA0A-BF1D03932040}"/>
              </a:ext>
            </a:extLst>
          </p:cNvPr>
          <p:cNvSpPr>
            <a:spLocks noGrp="1"/>
          </p:cNvSpPr>
          <p:nvPr>
            <p:ph type="sldNum" sz="quarter" idx="12"/>
          </p:nvPr>
        </p:nvSpPr>
        <p:spPr/>
        <p:txBody>
          <a:bodyPr/>
          <a:lstStyle>
            <a:lvl1pPr>
              <a:defRPr>
                <a:solidFill>
                  <a:schemeClr val="tx1"/>
                </a:solidFill>
              </a:defRPr>
            </a:lvl1pPr>
          </a:lstStyle>
          <a:p>
            <a:fld id="{B7E7695C-FCF1-4AA0-9B93-7941FED13DC4}" type="slidenum">
              <a:rPr lang="en-US" smtClean="0"/>
              <a:pPr/>
              <a:t>‹#›</a:t>
            </a:fld>
            <a:endParaRPr lang="en-US"/>
          </a:p>
        </p:txBody>
      </p:sp>
      <p:sp>
        <p:nvSpPr>
          <p:cNvPr id="7" name="Title 1">
            <a:extLst>
              <a:ext uri="{FF2B5EF4-FFF2-40B4-BE49-F238E27FC236}">
                <a16:creationId xmlns:a16="http://schemas.microsoft.com/office/drawing/2014/main" id="{6BE0CEAE-8BF5-5F4E-B4E3-51BB76276DD5}"/>
              </a:ext>
            </a:extLst>
          </p:cNvPr>
          <p:cNvSpPr>
            <a:spLocks noGrp="1"/>
          </p:cNvSpPr>
          <p:nvPr>
            <p:ph type="title"/>
          </p:nvPr>
        </p:nvSpPr>
        <p:spPr>
          <a:xfrm>
            <a:off x="257175" y="3534824"/>
            <a:ext cx="8629650" cy="1147536"/>
          </a:xfrm>
          <a:noFill/>
          <a:ln w="25400">
            <a:noFill/>
          </a:ln>
        </p:spPr>
        <p:txBody>
          <a:bodyPr anchor="t">
            <a:normAutofit/>
          </a:bodyPr>
          <a:lstStyle>
            <a:lvl1pPr algn="l">
              <a:defRPr sz="4050" spc="-15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1915792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ransition photo">
    <p:bg>
      <p:bgPr>
        <a:solidFill>
          <a:schemeClr val="bg1"/>
        </a:soli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44420536-40CD-0B40-93DE-B36BED3C4A9E}"/>
              </a:ext>
            </a:extLst>
          </p:cNvPr>
          <p:cNvSpPr>
            <a:spLocks noGrp="1"/>
          </p:cNvSpPr>
          <p:nvPr>
            <p:ph type="pic" sz="quarter" idx="13" hasCustomPrompt="1"/>
          </p:nvPr>
        </p:nvSpPr>
        <p:spPr>
          <a:xfrm>
            <a:off x="0" y="3020"/>
            <a:ext cx="9144000" cy="3411141"/>
          </a:xfrm>
          <a:noFill/>
        </p:spPr>
        <p:txBody>
          <a:bodyPr lIns="365760" tIns="365760">
            <a:normAutofit/>
          </a:bodyPr>
          <a:lstStyle>
            <a:lvl1pPr marL="0" indent="0">
              <a:buNone/>
              <a:defRPr sz="2100" b="1"/>
            </a:lvl1pPr>
          </a:lstStyle>
          <a:p>
            <a:r>
              <a:rPr lang="en-US"/>
              <a:t>Insert image here</a:t>
            </a:r>
          </a:p>
        </p:txBody>
      </p:sp>
      <p:sp>
        <p:nvSpPr>
          <p:cNvPr id="2" name="Title 1">
            <a:extLst>
              <a:ext uri="{FF2B5EF4-FFF2-40B4-BE49-F238E27FC236}">
                <a16:creationId xmlns:a16="http://schemas.microsoft.com/office/drawing/2014/main" id="{9F58AA2C-E391-3B48-B1E4-41E5C59580D4}"/>
              </a:ext>
            </a:extLst>
          </p:cNvPr>
          <p:cNvSpPr>
            <a:spLocks noGrp="1"/>
          </p:cNvSpPr>
          <p:nvPr>
            <p:ph type="title"/>
          </p:nvPr>
        </p:nvSpPr>
        <p:spPr>
          <a:xfrm>
            <a:off x="257175" y="3534824"/>
            <a:ext cx="8629650" cy="1147536"/>
          </a:xfrm>
          <a:noFill/>
          <a:ln w="25400">
            <a:noFill/>
          </a:ln>
        </p:spPr>
        <p:txBody>
          <a:bodyPr anchor="t">
            <a:normAutofit/>
          </a:bodyPr>
          <a:lstStyle>
            <a:lvl1pPr algn="l">
              <a:defRPr sz="4050" spc="-150" baseline="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C36EEB7A-660B-2849-8784-03277EB4E374}"/>
              </a:ext>
            </a:extLst>
          </p:cNvPr>
          <p:cNvSpPr>
            <a:spLocks noGrp="1"/>
          </p:cNvSpPr>
          <p:nvPr>
            <p:ph type="dt" sz="half" idx="10"/>
          </p:nvPr>
        </p:nvSpPr>
        <p:spPr/>
        <p:txBody>
          <a:bodyPr/>
          <a:lstStyle>
            <a:lvl1pPr>
              <a:defRPr>
                <a:solidFill>
                  <a:schemeClr val="tx1"/>
                </a:solidFill>
              </a:defRPr>
            </a:lvl1pPr>
          </a:lstStyle>
          <a:p>
            <a:fld id="{B8FDEC20-994C-6747-9500-226CB0C467E7}" type="datetime4">
              <a:rPr lang="en-US" smtClean="0"/>
              <a:pPr/>
              <a:t>September 6, 2024</a:t>
            </a:fld>
            <a:endParaRPr lang="en-US"/>
          </a:p>
        </p:txBody>
      </p:sp>
      <p:sp>
        <p:nvSpPr>
          <p:cNvPr id="4" name="Footer Placeholder 3">
            <a:extLst>
              <a:ext uri="{FF2B5EF4-FFF2-40B4-BE49-F238E27FC236}">
                <a16:creationId xmlns:a16="http://schemas.microsoft.com/office/drawing/2014/main" id="{6668D113-2F65-3E46-BA2C-CF80CA12A67E}"/>
              </a:ext>
            </a:extLst>
          </p:cNvPr>
          <p:cNvSpPr>
            <a:spLocks noGrp="1"/>
          </p:cNvSpPr>
          <p:nvPr>
            <p:ph type="ftr" sz="quarter" idx="11"/>
          </p:nvPr>
        </p:nvSpPr>
        <p:spPr/>
        <p:txBody>
          <a:bodyPr/>
          <a:lstStyle>
            <a:lvl1pPr>
              <a:defRPr>
                <a:solidFill>
                  <a:schemeClr val="tx1"/>
                </a:solidFill>
              </a:defRPr>
            </a:lvl1pPr>
          </a:lstStyle>
          <a:p>
            <a:r>
              <a:rPr lang="en-US"/>
              <a:t>Presentation Title</a:t>
            </a:r>
          </a:p>
        </p:txBody>
      </p:sp>
      <p:sp>
        <p:nvSpPr>
          <p:cNvPr id="5" name="Slide Number Placeholder 4">
            <a:extLst>
              <a:ext uri="{FF2B5EF4-FFF2-40B4-BE49-F238E27FC236}">
                <a16:creationId xmlns:a16="http://schemas.microsoft.com/office/drawing/2014/main" id="{B22B4456-3C67-D24A-BA0A-BF1D03932040}"/>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spTree>
    <p:extLst>
      <p:ext uri="{BB962C8B-B14F-4D97-AF65-F5344CB8AC3E}">
        <p14:creationId xmlns:p14="http://schemas.microsoft.com/office/powerpoint/2010/main" val="35202055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ingle photo with conten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291BB6CE-5AFC-5744-815E-06A14EAF2BD7}"/>
              </a:ext>
            </a:extLst>
          </p:cNvPr>
          <p:cNvSpPr>
            <a:spLocks noGrp="1"/>
          </p:cNvSpPr>
          <p:nvPr>
            <p:ph type="pic" sz="quarter" idx="15"/>
          </p:nvPr>
        </p:nvSpPr>
        <p:spPr>
          <a:xfrm>
            <a:off x="6833152" y="0"/>
            <a:ext cx="2310848" cy="5143500"/>
          </a:xfrm>
          <a:prstGeom prst="rect">
            <a:avLst/>
          </a:prstGeom>
          <a:noFill/>
          <a:effectLst>
            <a:outerShdw blurRad="38100" dist="12700" dir="5400000" algn="ctr" rotWithShape="0">
              <a:srgbClr val="000000">
                <a:alpha val="10000"/>
              </a:srgbClr>
            </a:outerShdw>
          </a:effectLst>
        </p:spPr>
        <p:txBody>
          <a:bodyPr/>
          <a:lstStyle>
            <a:lvl1pPr marL="0" indent="0">
              <a:buNone/>
              <a:defRPr sz="2100" b="1" spc="-113"/>
            </a:lvl1pPr>
          </a:lstStyle>
          <a:p>
            <a:r>
              <a:rPr lang="en-US"/>
              <a:t>Click icon to add picture</a:t>
            </a:r>
          </a:p>
        </p:txBody>
      </p:sp>
      <p:sp>
        <p:nvSpPr>
          <p:cNvPr id="2" name="Title 1">
            <a:extLst>
              <a:ext uri="{FF2B5EF4-FFF2-40B4-BE49-F238E27FC236}">
                <a16:creationId xmlns:a16="http://schemas.microsoft.com/office/drawing/2014/main" id="{3BD8B7D2-09EB-B547-A411-34A87B73CC35}"/>
              </a:ext>
            </a:extLst>
          </p:cNvPr>
          <p:cNvSpPr>
            <a:spLocks noGrp="1"/>
          </p:cNvSpPr>
          <p:nvPr>
            <p:ph type="title"/>
          </p:nvPr>
        </p:nvSpPr>
        <p:spPr>
          <a:xfrm>
            <a:off x="257175" y="346147"/>
            <a:ext cx="6318803" cy="466281"/>
          </a:xfrm>
        </p:spPr>
        <p:txBody>
          <a:bodyPr/>
          <a:lstStyle/>
          <a:p>
            <a:r>
              <a:rPr lang="en-US"/>
              <a:t>Click to edit Master title style</a:t>
            </a:r>
          </a:p>
        </p:txBody>
      </p:sp>
      <p:sp>
        <p:nvSpPr>
          <p:cNvPr id="3" name="Date Placeholder 2">
            <a:extLst>
              <a:ext uri="{FF2B5EF4-FFF2-40B4-BE49-F238E27FC236}">
                <a16:creationId xmlns:a16="http://schemas.microsoft.com/office/drawing/2014/main" id="{8BB96292-EB4C-8D48-844D-90971E9CDE47}"/>
              </a:ext>
            </a:extLst>
          </p:cNvPr>
          <p:cNvSpPr>
            <a:spLocks noGrp="1"/>
          </p:cNvSpPr>
          <p:nvPr>
            <p:ph type="dt" sz="half" idx="10"/>
          </p:nvPr>
        </p:nvSpPr>
        <p:spPr/>
        <p:txBody>
          <a:bodyPr/>
          <a:lstStyle/>
          <a:p>
            <a:fld id="{B8FDEC20-994C-6747-9500-226CB0C467E7}" type="datetime4">
              <a:rPr lang="en-US" smtClean="0"/>
              <a:t>September 6, 2024</a:t>
            </a:fld>
            <a:endParaRPr lang="en-US"/>
          </a:p>
        </p:txBody>
      </p:sp>
      <p:sp>
        <p:nvSpPr>
          <p:cNvPr id="4" name="Footer Placeholder 3">
            <a:extLst>
              <a:ext uri="{FF2B5EF4-FFF2-40B4-BE49-F238E27FC236}">
                <a16:creationId xmlns:a16="http://schemas.microsoft.com/office/drawing/2014/main" id="{AFCD4D95-DB6D-EA4F-8E71-BEDF7B3F9484}"/>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71A426C4-3606-6E45-A6DC-13895110BC4C}"/>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sp>
        <p:nvSpPr>
          <p:cNvPr id="17" name="Content Placeholder 16">
            <a:extLst>
              <a:ext uri="{FF2B5EF4-FFF2-40B4-BE49-F238E27FC236}">
                <a16:creationId xmlns:a16="http://schemas.microsoft.com/office/drawing/2014/main" id="{6995042B-6ED4-9043-8E21-F8528C74E085}"/>
              </a:ext>
            </a:extLst>
          </p:cNvPr>
          <p:cNvSpPr>
            <a:spLocks noGrp="1"/>
          </p:cNvSpPr>
          <p:nvPr>
            <p:ph sz="quarter" idx="16"/>
          </p:nvPr>
        </p:nvSpPr>
        <p:spPr>
          <a:xfrm>
            <a:off x="257175" y="913153"/>
            <a:ext cx="6318803" cy="352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2B4F3B64-CB93-674A-8596-FC0A77814773}"/>
              </a:ext>
            </a:extLst>
          </p:cNvPr>
          <p:cNvSpPr>
            <a:spLocks noGrp="1"/>
          </p:cNvSpPr>
          <p:nvPr>
            <p:ph type="body" sz="quarter" idx="29" hasCustomPrompt="1"/>
          </p:nvPr>
        </p:nvSpPr>
        <p:spPr>
          <a:xfrm>
            <a:off x="8066125" y="4770250"/>
            <a:ext cx="781493" cy="232337"/>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US"/>
              <a:t>  </a:t>
            </a:r>
          </a:p>
        </p:txBody>
      </p:sp>
      <p:sp>
        <p:nvSpPr>
          <p:cNvPr id="12" name="Text Placeholder 2">
            <a:extLst>
              <a:ext uri="{FF2B5EF4-FFF2-40B4-BE49-F238E27FC236}">
                <a16:creationId xmlns:a16="http://schemas.microsoft.com/office/drawing/2014/main" id="{CCB53AD2-AA3B-374A-BE29-88091865745A}"/>
              </a:ext>
            </a:extLst>
          </p:cNvPr>
          <p:cNvSpPr>
            <a:spLocks noGrp="1"/>
          </p:cNvSpPr>
          <p:nvPr>
            <p:ph type="body" sz="quarter" idx="27" hasCustomPrompt="1"/>
          </p:nvPr>
        </p:nvSpPr>
        <p:spPr>
          <a:xfrm>
            <a:off x="258318" y="4545705"/>
            <a:ext cx="6317660" cy="197746"/>
          </a:xfrm>
          <a:prstGeom prst="rect">
            <a:avLst/>
          </a:prstGeom>
        </p:spPr>
        <p:txBody>
          <a:bodyPr wrap="square" anchor="b">
            <a:spAutoFit/>
          </a:bodyPr>
          <a:lstStyle>
            <a:lvl1pPr marL="0" indent="0">
              <a:lnSpc>
                <a:spcPct val="110000"/>
              </a:lnSpc>
              <a:buNone/>
              <a:defRPr sz="675" b="0" spc="0" baseline="0">
                <a:solidFill>
                  <a:schemeClr val="tx1">
                    <a:lumMod val="50000"/>
                    <a:lumOff val="50000"/>
                  </a:schemeClr>
                </a:solidFill>
              </a:defRPr>
            </a:lvl1pPr>
          </a:lstStyle>
          <a:p>
            <a:pPr lvl="0"/>
            <a:r>
              <a:rPr lang="en-US"/>
              <a:t>Click to add footnote</a:t>
            </a:r>
          </a:p>
        </p:txBody>
      </p:sp>
    </p:spTree>
    <p:extLst>
      <p:ext uri="{BB962C8B-B14F-4D97-AF65-F5344CB8AC3E}">
        <p14:creationId xmlns:p14="http://schemas.microsoft.com/office/powerpoint/2010/main" val="23581701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ouble photo with conten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90A1ECB4-0C8F-9443-8B74-270388C8B029}"/>
              </a:ext>
            </a:extLst>
          </p:cNvPr>
          <p:cNvSpPr>
            <a:spLocks noGrp="1"/>
          </p:cNvSpPr>
          <p:nvPr>
            <p:ph type="pic" sz="quarter" idx="26"/>
          </p:nvPr>
        </p:nvSpPr>
        <p:spPr>
          <a:xfrm>
            <a:off x="6833152" y="2571750"/>
            <a:ext cx="2310848" cy="2571750"/>
          </a:xfrm>
          <a:prstGeom prst="rect">
            <a:avLst/>
          </a:prstGeom>
          <a:solidFill>
            <a:schemeClr val="bg1"/>
          </a:solidFill>
          <a:effectLst>
            <a:outerShdw blurRad="38100" dist="12700" dir="5400000" algn="ctr" rotWithShape="0">
              <a:srgbClr val="000000">
                <a:alpha val="10000"/>
              </a:srgbClr>
            </a:outerShdw>
          </a:effectLst>
        </p:spPr>
        <p:txBody>
          <a:bodyPr/>
          <a:lstStyle>
            <a:lvl1pPr marL="0" indent="0">
              <a:buNone/>
              <a:defRPr sz="2100" b="1" spc="-113"/>
            </a:lvl1pPr>
          </a:lstStyle>
          <a:p>
            <a:r>
              <a:rPr lang="en-US"/>
              <a:t>Click icon to add picture</a:t>
            </a:r>
          </a:p>
        </p:txBody>
      </p:sp>
      <p:sp>
        <p:nvSpPr>
          <p:cNvPr id="8" name="Picture Placeholder 7">
            <a:extLst>
              <a:ext uri="{FF2B5EF4-FFF2-40B4-BE49-F238E27FC236}">
                <a16:creationId xmlns:a16="http://schemas.microsoft.com/office/drawing/2014/main" id="{7DDD3EE6-9EF8-4B4F-BDE3-611BE9E2879E}"/>
              </a:ext>
            </a:extLst>
          </p:cNvPr>
          <p:cNvSpPr>
            <a:spLocks noGrp="1"/>
          </p:cNvSpPr>
          <p:nvPr>
            <p:ph type="pic" sz="quarter" idx="15"/>
          </p:nvPr>
        </p:nvSpPr>
        <p:spPr>
          <a:xfrm>
            <a:off x="6833152" y="0"/>
            <a:ext cx="2310848" cy="2571750"/>
          </a:xfrm>
          <a:prstGeom prst="rect">
            <a:avLst/>
          </a:prstGeom>
          <a:noFill/>
          <a:effectLst>
            <a:outerShdw blurRad="38100" dist="12700" dir="5400000" algn="ctr" rotWithShape="0">
              <a:srgbClr val="000000">
                <a:alpha val="10000"/>
              </a:srgbClr>
            </a:outerShdw>
          </a:effectLst>
        </p:spPr>
        <p:txBody>
          <a:bodyPr/>
          <a:lstStyle>
            <a:lvl1pPr marL="0" indent="0">
              <a:buNone/>
              <a:defRPr sz="2100" b="1" spc="-113"/>
            </a:lvl1pPr>
          </a:lstStyle>
          <a:p>
            <a:r>
              <a:rPr lang="en-US"/>
              <a:t>Click icon to add picture</a:t>
            </a:r>
          </a:p>
        </p:txBody>
      </p:sp>
      <p:sp>
        <p:nvSpPr>
          <p:cNvPr id="2" name="Title 1">
            <a:extLst>
              <a:ext uri="{FF2B5EF4-FFF2-40B4-BE49-F238E27FC236}">
                <a16:creationId xmlns:a16="http://schemas.microsoft.com/office/drawing/2014/main" id="{0A5FD85D-F0F2-8948-899D-109399E2866F}"/>
              </a:ext>
            </a:extLst>
          </p:cNvPr>
          <p:cNvSpPr>
            <a:spLocks noGrp="1"/>
          </p:cNvSpPr>
          <p:nvPr>
            <p:ph type="title"/>
          </p:nvPr>
        </p:nvSpPr>
        <p:spPr>
          <a:xfrm>
            <a:off x="257175" y="346147"/>
            <a:ext cx="6318803" cy="466281"/>
          </a:xfrm>
        </p:spPr>
        <p:txBody>
          <a:bodyPr/>
          <a:lstStyle/>
          <a:p>
            <a:r>
              <a:rPr lang="en-US"/>
              <a:t>Click to edit Master title style</a:t>
            </a:r>
          </a:p>
        </p:txBody>
      </p:sp>
      <p:sp>
        <p:nvSpPr>
          <p:cNvPr id="3" name="Date Placeholder 2">
            <a:extLst>
              <a:ext uri="{FF2B5EF4-FFF2-40B4-BE49-F238E27FC236}">
                <a16:creationId xmlns:a16="http://schemas.microsoft.com/office/drawing/2014/main" id="{41D76A09-FA54-7B43-B697-E1FE642C7D69}"/>
              </a:ext>
            </a:extLst>
          </p:cNvPr>
          <p:cNvSpPr>
            <a:spLocks noGrp="1"/>
          </p:cNvSpPr>
          <p:nvPr>
            <p:ph type="dt" sz="half" idx="10"/>
          </p:nvPr>
        </p:nvSpPr>
        <p:spPr/>
        <p:txBody>
          <a:bodyPr/>
          <a:lstStyle/>
          <a:p>
            <a:fld id="{B8FDEC20-994C-6747-9500-226CB0C467E7}" type="datetime4">
              <a:rPr lang="en-US" smtClean="0"/>
              <a:t>September 6, 2024</a:t>
            </a:fld>
            <a:endParaRPr lang="en-US"/>
          </a:p>
        </p:txBody>
      </p:sp>
      <p:sp>
        <p:nvSpPr>
          <p:cNvPr id="4" name="Footer Placeholder 3">
            <a:extLst>
              <a:ext uri="{FF2B5EF4-FFF2-40B4-BE49-F238E27FC236}">
                <a16:creationId xmlns:a16="http://schemas.microsoft.com/office/drawing/2014/main" id="{EF6407C4-F74A-8B46-B0C9-966D7E128059}"/>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5F61D028-0152-9742-9B4A-118DEB54FC9F}"/>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sp>
        <p:nvSpPr>
          <p:cNvPr id="18" name="Content Placeholder 16">
            <a:extLst>
              <a:ext uri="{FF2B5EF4-FFF2-40B4-BE49-F238E27FC236}">
                <a16:creationId xmlns:a16="http://schemas.microsoft.com/office/drawing/2014/main" id="{04B5CD5C-B402-DF4F-8193-F2455DA8DF9D}"/>
              </a:ext>
            </a:extLst>
          </p:cNvPr>
          <p:cNvSpPr>
            <a:spLocks noGrp="1"/>
          </p:cNvSpPr>
          <p:nvPr>
            <p:ph sz="quarter" idx="16"/>
          </p:nvPr>
        </p:nvSpPr>
        <p:spPr>
          <a:xfrm>
            <a:off x="257175" y="913153"/>
            <a:ext cx="6318803" cy="3523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3A561852-4AE0-B843-9121-A504F4CDC03B}"/>
              </a:ext>
            </a:extLst>
          </p:cNvPr>
          <p:cNvSpPr>
            <a:spLocks noGrp="1"/>
          </p:cNvSpPr>
          <p:nvPr>
            <p:ph type="body" sz="quarter" idx="27" hasCustomPrompt="1"/>
          </p:nvPr>
        </p:nvSpPr>
        <p:spPr>
          <a:xfrm>
            <a:off x="258318" y="4545705"/>
            <a:ext cx="6317660" cy="197746"/>
          </a:xfrm>
          <a:prstGeom prst="rect">
            <a:avLst/>
          </a:prstGeom>
        </p:spPr>
        <p:txBody>
          <a:bodyPr wrap="square" anchor="b">
            <a:spAutoFit/>
          </a:bodyPr>
          <a:lstStyle>
            <a:lvl1pPr marL="0" indent="0">
              <a:lnSpc>
                <a:spcPct val="110000"/>
              </a:lnSpc>
              <a:buNone/>
              <a:defRPr sz="675" b="0" spc="0" baseline="0">
                <a:solidFill>
                  <a:schemeClr val="tx1">
                    <a:lumMod val="50000"/>
                    <a:lumOff val="50000"/>
                  </a:schemeClr>
                </a:solidFill>
              </a:defRPr>
            </a:lvl1pPr>
          </a:lstStyle>
          <a:p>
            <a:pPr lvl="0"/>
            <a:r>
              <a:rPr lang="en-US"/>
              <a:t>Click to add footnote</a:t>
            </a:r>
          </a:p>
        </p:txBody>
      </p:sp>
      <p:sp>
        <p:nvSpPr>
          <p:cNvPr id="15" name="Text Placeholder 15">
            <a:extLst>
              <a:ext uri="{FF2B5EF4-FFF2-40B4-BE49-F238E27FC236}">
                <a16:creationId xmlns:a16="http://schemas.microsoft.com/office/drawing/2014/main" id="{F0AF0899-B012-454F-8E9C-3C20BA72BC68}"/>
              </a:ext>
            </a:extLst>
          </p:cNvPr>
          <p:cNvSpPr>
            <a:spLocks noGrp="1"/>
          </p:cNvSpPr>
          <p:nvPr>
            <p:ph type="body" sz="quarter" idx="29" hasCustomPrompt="1"/>
          </p:nvPr>
        </p:nvSpPr>
        <p:spPr>
          <a:xfrm>
            <a:off x="8066125" y="4770250"/>
            <a:ext cx="781493" cy="232337"/>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6929506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with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0F6D-6B1C-8544-A409-3BA71BB47F89}"/>
              </a:ext>
            </a:extLst>
          </p:cNvPr>
          <p:cNvSpPr>
            <a:spLocks noGrp="1"/>
          </p:cNvSpPr>
          <p:nvPr>
            <p:ph type="title"/>
          </p:nvPr>
        </p:nvSpPr>
        <p:spPr>
          <a:xfrm>
            <a:off x="257175" y="346147"/>
            <a:ext cx="8629650" cy="466281"/>
          </a:xfrm>
        </p:spPr>
        <p:txBody>
          <a:bodyPr anchor="t"/>
          <a:lstStyle>
            <a:lvl1pPr>
              <a:defRPr sz="2700" spc="-75" baseline="0"/>
            </a:lvl1pPr>
          </a:lstStyle>
          <a:p>
            <a:r>
              <a:rPr lang="en-US"/>
              <a:t>Click to edit Master title style</a:t>
            </a:r>
          </a:p>
        </p:txBody>
      </p:sp>
      <p:sp>
        <p:nvSpPr>
          <p:cNvPr id="3" name="Date Placeholder 2">
            <a:extLst>
              <a:ext uri="{FF2B5EF4-FFF2-40B4-BE49-F238E27FC236}">
                <a16:creationId xmlns:a16="http://schemas.microsoft.com/office/drawing/2014/main" id="{B28C68E1-4EE8-4949-A836-3FC1E429E9FC}"/>
              </a:ext>
            </a:extLst>
          </p:cNvPr>
          <p:cNvSpPr>
            <a:spLocks noGrp="1"/>
          </p:cNvSpPr>
          <p:nvPr>
            <p:ph type="dt" sz="half" idx="10"/>
          </p:nvPr>
        </p:nvSpPr>
        <p:spPr/>
        <p:txBody>
          <a:bodyPr/>
          <a:lstStyle/>
          <a:p>
            <a:fld id="{B1677013-9239-2E42-9A21-475D262F8D04}" type="datetime4">
              <a:rPr lang="en-US" smtClean="0"/>
              <a:t>September 6, 2024</a:t>
            </a:fld>
            <a:endParaRPr lang="en-US"/>
          </a:p>
        </p:txBody>
      </p:sp>
      <p:sp>
        <p:nvSpPr>
          <p:cNvPr id="4" name="Footer Placeholder 3">
            <a:extLst>
              <a:ext uri="{FF2B5EF4-FFF2-40B4-BE49-F238E27FC236}">
                <a16:creationId xmlns:a16="http://schemas.microsoft.com/office/drawing/2014/main" id="{FB48550C-E9C0-8B4F-9935-CAA409F05804}"/>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C60F9BF-AFDF-254F-8A78-EEAD3A01981E}"/>
              </a:ext>
            </a:extLst>
          </p:cNvPr>
          <p:cNvSpPr>
            <a:spLocks noGrp="1"/>
          </p:cNvSpPr>
          <p:nvPr>
            <p:ph type="sldNum" sz="quarter" idx="12"/>
          </p:nvPr>
        </p:nvSpPr>
        <p:spPr/>
        <p:txBody>
          <a:bodyPr/>
          <a:lstStyle/>
          <a:p>
            <a:fld id="{B7E7695C-FCF1-4AA0-9B93-7941FED13DC4}" type="slidenum">
              <a:rPr lang="en-US" smtClean="0"/>
              <a:pPr/>
              <a:t>‹#›</a:t>
            </a:fld>
            <a:endParaRPr lang="en-US"/>
          </a:p>
        </p:txBody>
      </p:sp>
      <p:sp>
        <p:nvSpPr>
          <p:cNvPr id="15" name="Content Placeholder 14">
            <a:extLst>
              <a:ext uri="{FF2B5EF4-FFF2-40B4-BE49-F238E27FC236}">
                <a16:creationId xmlns:a16="http://schemas.microsoft.com/office/drawing/2014/main" id="{535B7C05-2AD5-F547-99D3-459AA948DDC2}"/>
              </a:ext>
            </a:extLst>
          </p:cNvPr>
          <p:cNvSpPr>
            <a:spLocks noGrp="1"/>
          </p:cNvSpPr>
          <p:nvPr>
            <p:ph sz="quarter" idx="28"/>
          </p:nvPr>
        </p:nvSpPr>
        <p:spPr>
          <a:xfrm>
            <a:off x="257175" y="909542"/>
            <a:ext cx="4261295" cy="35274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4">
            <a:extLst>
              <a:ext uri="{FF2B5EF4-FFF2-40B4-BE49-F238E27FC236}">
                <a16:creationId xmlns:a16="http://schemas.microsoft.com/office/drawing/2014/main" id="{B3ED6851-0D12-B443-A108-E6A5DA87F50D}"/>
              </a:ext>
            </a:extLst>
          </p:cNvPr>
          <p:cNvSpPr>
            <a:spLocks noGrp="1"/>
          </p:cNvSpPr>
          <p:nvPr>
            <p:ph sz="quarter" idx="29"/>
          </p:nvPr>
        </p:nvSpPr>
        <p:spPr>
          <a:xfrm>
            <a:off x="4625532" y="909542"/>
            <a:ext cx="4261295" cy="35274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5FE5484A-89E0-EA4B-A620-5AAF5267600E}"/>
              </a:ext>
            </a:extLst>
          </p:cNvPr>
          <p:cNvSpPr>
            <a:spLocks noGrp="1"/>
          </p:cNvSpPr>
          <p:nvPr>
            <p:ph type="body" sz="quarter" idx="27" hasCustomPrompt="1"/>
          </p:nvPr>
        </p:nvSpPr>
        <p:spPr>
          <a:xfrm>
            <a:off x="258318" y="4545705"/>
            <a:ext cx="8627364" cy="197746"/>
          </a:xfrm>
          <a:prstGeom prst="rect">
            <a:avLst/>
          </a:prstGeom>
        </p:spPr>
        <p:txBody>
          <a:bodyPr wrap="square" anchor="b">
            <a:spAutoFit/>
          </a:bodyPr>
          <a:lstStyle>
            <a:lvl1pPr marL="0" indent="0">
              <a:lnSpc>
                <a:spcPct val="110000"/>
              </a:lnSpc>
              <a:buNone/>
              <a:defRPr sz="675" b="0" spc="0" baseline="0">
                <a:solidFill>
                  <a:schemeClr val="tx1">
                    <a:lumMod val="50000"/>
                    <a:lumOff val="50000"/>
                  </a:schemeClr>
                </a:solidFill>
              </a:defRPr>
            </a:lvl1pPr>
          </a:lstStyle>
          <a:p>
            <a:pPr lvl="0"/>
            <a:r>
              <a:rPr lang="en-US"/>
              <a:t>Click to add footnote</a:t>
            </a:r>
          </a:p>
        </p:txBody>
      </p:sp>
    </p:spTree>
    <p:extLst>
      <p:ext uri="{BB962C8B-B14F-4D97-AF65-F5344CB8AC3E}">
        <p14:creationId xmlns:p14="http://schemas.microsoft.com/office/powerpoint/2010/main" val="2986185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_NUMBER">
    <p:bg>
      <p:bgPr>
        <a:gradFill>
          <a:gsLst>
            <a:gs pos="0">
              <a:srgbClr val="233E90"/>
            </a:gs>
            <a:gs pos="100000">
              <a:srgbClr val="1EA9E1"/>
            </a:gs>
          </a:gsLst>
          <a:lin ang="0" scaled="0"/>
        </a:gradFill>
        <a:effectLst/>
      </p:bgPr>
    </p:bg>
    <p:spTree>
      <p:nvGrpSpPr>
        <p:cNvPr id="1" name="Shape 267"/>
        <p:cNvGrpSpPr/>
        <p:nvPr/>
      </p:nvGrpSpPr>
      <p:grpSpPr>
        <a:xfrm>
          <a:off x="0" y="0"/>
          <a:ext cx="0" cy="0"/>
          <a:chOff x="0" y="0"/>
          <a:chExt cx="0" cy="0"/>
        </a:xfrm>
      </p:grpSpPr>
      <p:sp>
        <p:nvSpPr>
          <p:cNvPr id="268" name="Google Shape;268;p20"/>
          <p:cNvSpPr txBox="1">
            <a:spLocks noGrp="1"/>
          </p:cNvSpPr>
          <p:nvPr>
            <p:ph type="title" hasCustomPrompt="1"/>
          </p:nvPr>
        </p:nvSpPr>
        <p:spPr>
          <a:xfrm>
            <a:off x="729450" y="1277400"/>
            <a:ext cx="24786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269" name="Google Shape;269;p20"/>
          <p:cNvSpPr txBox="1">
            <a:spLocks noGrp="1"/>
          </p:cNvSpPr>
          <p:nvPr>
            <p:ph type="body" idx="1"/>
          </p:nvPr>
        </p:nvSpPr>
        <p:spPr>
          <a:xfrm>
            <a:off x="729450" y="2933650"/>
            <a:ext cx="2318700" cy="1191300"/>
          </a:xfrm>
          <a:prstGeom prst="rect">
            <a:avLst/>
          </a:prstGeom>
        </p:spPr>
        <p:txBody>
          <a:bodyPr spcFirstLastPara="1" wrap="square" lIns="91425" tIns="91425" rIns="91425" bIns="91425" anchor="t" anchorCtr="0">
            <a:normAutofit/>
          </a:bodyPr>
          <a:lstStyle>
            <a:lvl1pPr marL="457200" lvl="0" indent="-368300">
              <a:spcBef>
                <a:spcPts val="0"/>
              </a:spcBef>
              <a:spcAft>
                <a:spcPts val="0"/>
              </a:spcAft>
              <a:buClr>
                <a:schemeClr val="lt1"/>
              </a:buClr>
              <a:buSzPts val="2200"/>
              <a:buChar char="■"/>
              <a:defRPr>
                <a:solidFill>
                  <a:schemeClr val="lt1"/>
                </a:solidFill>
              </a:defRPr>
            </a:lvl1pPr>
            <a:lvl2pPr marL="914400" lvl="1" indent="-368300">
              <a:spcBef>
                <a:spcPts val="0"/>
              </a:spcBef>
              <a:spcAft>
                <a:spcPts val="0"/>
              </a:spcAft>
              <a:buClr>
                <a:schemeClr val="lt1"/>
              </a:buClr>
              <a:buSzPts val="2200"/>
              <a:buChar char="►"/>
              <a:defRPr>
                <a:solidFill>
                  <a:schemeClr val="lt1"/>
                </a:solidFill>
              </a:defRPr>
            </a:lvl2pPr>
            <a:lvl3pPr marL="1371600" lvl="2" indent="-368300">
              <a:spcBef>
                <a:spcPts val="0"/>
              </a:spcBef>
              <a:spcAft>
                <a:spcPts val="0"/>
              </a:spcAft>
              <a:buClr>
                <a:schemeClr val="lt1"/>
              </a:buClr>
              <a:buSzPts val="2200"/>
              <a:buChar char="●"/>
              <a:defRPr>
                <a:solidFill>
                  <a:schemeClr val="lt1"/>
                </a:solidFill>
              </a:defRPr>
            </a:lvl3pPr>
            <a:lvl4pPr marL="1828800" lvl="3" indent="-368300">
              <a:spcBef>
                <a:spcPts val="0"/>
              </a:spcBef>
              <a:spcAft>
                <a:spcPts val="0"/>
              </a:spcAft>
              <a:buClr>
                <a:schemeClr val="lt1"/>
              </a:buClr>
              <a:buSzPts val="2200"/>
              <a:buChar char="●"/>
              <a:defRPr>
                <a:solidFill>
                  <a:schemeClr val="lt1"/>
                </a:solidFill>
              </a:defRPr>
            </a:lvl4pPr>
            <a:lvl5pPr marL="2286000" lvl="4" indent="-368300">
              <a:spcBef>
                <a:spcPts val="0"/>
              </a:spcBef>
              <a:spcAft>
                <a:spcPts val="0"/>
              </a:spcAft>
              <a:buClr>
                <a:schemeClr val="lt1"/>
              </a:buClr>
              <a:buSzPts val="2200"/>
              <a:buChar char="○"/>
              <a:defRPr>
                <a:solidFill>
                  <a:schemeClr val="lt1"/>
                </a:solidFill>
              </a:defRPr>
            </a:lvl5pPr>
            <a:lvl6pPr marL="2743200" lvl="5" indent="-368300">
              <a:spcBef>
                <a:spcPts val="0"/>
              </a:spcBef>
              <a:spcAft>
                <a:spcPts val="0"/>
              </a:spcAft>
              <a:buClr>
                <a:schemeClr val="lt1"/>
              </a:buClr>
              <a:buSzPts val="2200"/>
              <a:buChar char="■"/>
              <a:defRPr>
                <a:solidFill>
                  <a:schemeClr val="lt1"/>
                </a:solidFill>
              </a:defRPr>
            </a:lvl6pPr>
            <a:lvl7pPr marL="3200400" lvl="6" indent="-368300">
              <a:spcBef>
                <a:spcPts val="0"/>
              </a:spcBef>
              <a:spcAft>
                <a:spcPts val="0"/>
              </a:spcAft>
              <a:buClr>
                <a:schemeClr val="lt1"/>
              </a:buClr>
              <a:buSzPts val="2200"/>
              <a:buChar char="●"/>
              <a:defRPr>
                <a:solidFill>
                  <a:schemeClr val="lt1"/>
                </a:solidFill>
              </a:defRPr>
            </a:lvl7pPr>
            <a:lvl8pPr marL="3657600" lvl="7" indent="-368300">
              <a:spcBef>
                <a:spcPts val="0"/>
              </a:spcBef>
              <a:spcAft>
                <a:spcPts val="0"/>
              </a:spcAft>
              <a:buClr>
                <a:schemeClr val="lt1"/>
              </a:buClr>
              <a:buSzPts val="2200"/>
              <a:buChar char="○"/>
              <a:defRPr>
                <a:solidFill>
                  <a:schemeClr val="lt1"/>
                </a:solidFill>
              </a:defRPr>
            </a:lvl8pPr>
            <a:lvl9pPr marL="4114800" lvl="8" indent="-368300">
              <a:spcBef>
                <a:spcPts val="0"/>
              </a:spcBef>
              <a:spcAft>
                <a:spcPts val="0"/>
              </a:spcAft>
              <a:buClr>
                <a:schemeClr val="lt1"/>
              </a:buClr>
              <a:buSzPts val="2200"/>
              <a:buChar char="■"/>
              <a:defRPr>
                <a:solidFill>
                  <a:schemeClr val="lt1"/>
                </a:solidFill>
              </a:defRPr>
            </a:lvl9pPr>
          </a:lstStyle>
          <a:p>
            <a:endParaRPr/>
          </a:p>
        </p:txBody>
      </p:sp>
      <p:sp>
        <p:nvSpPr>
          <p:cNvPr id="270" name="Google Shape;270;p2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pSp>
        <p:nvGrpSpPr>
          <p:cNvPr id="271" name="Google Shape;271;p20"/>
          <p:cNvGrpSpPr/>
          <p:nvPr/>
        </p:nvGrpSpPr>
        <p:grpSpPr>
          <a:xfrm>
            <a:off x="8280450" y="0"/>
            <a:ext cx="863400" cy="454200"/>
            <a:chOff x="8280450" y="0"/>
            <a:chExt cx="863400" cy="454200"/>
          </a:xfrm>
        </p:grpSpPr>
        <p:sp>
          <p:nvSpPr>
            <p:cNvPr id="272" name="Google Shape;272;p20">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3" name="Google Shape;273;p20">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74" name="Google Shape;274;p20">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275" name="Google Shape;275;p20">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grpSp>
      <p:cxnSp>
        <p:nvCxnSpPr>
          <p:cNvPr id="276" name="Google Shape;276;p20"/>
          <p:cNvCxnSpPr/>
          <p:nvPr/>
        </p:nvCxnSpPr>
        <p:spPr>
          <a:xfrm>
            <a:off x="-10500" y="501600"/>
            <a:ext cx="9186600" cy="0"/>
          </a:xfrm>
          <a:prstGeom prst="straightConnector1">
            <a:avLst/>
          </a:prstGeom>
          <a:noFill/>
          <a:ln w="9525" cap="flat" cmpd="sng">
            <a:solidFill>
              <a:schemeClr val="lt1"/>
            </a:solidFill>
            <a:prstDash val="solid"/>
            <a:round/>
            <a:headEnd type="none" w="med" len="med"/>
            <a:tailEnd type="none" w="med" len="med"/>
          </a:ln>
        </p:spPr>
      </p:cxnSp>
      <p:sp>
        <p:nvSpPr>
          <p:cNvPr id="277" name="Google Shape;277;p20"/>
          <p:cNvSpPr txBox="1">
            <a:spLocks noGrp="1"/>
          </p:cNvSpPr>
          <p:nvPr>
            <p:ph type="title" idx="2" hasCustomPrompt="1"/>
          </p:nvPr>
        </p:nvSpPr>
        <p:spPr>
          <a:xfrm>
            <a:off x="3567500" y="1277400"/>
            <a:ext cx="2478600" cy="124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78" name="Google Shape;278;p20"/>
          <p:cNvSpPr txBox="1">
            <a:spLocks noGrp="1"/>
          </p:cNvSpPr>
          <p:nvPr>
            <p:ph type="body" idx="3"/>
          </p:nvPr>
        </p:nvSpPr>
        <p:spPr>
          <a:xfrm>
            <a:off x="3567500" y="2933650"/>
            <a:ext cx="2318700" cy="1191300"/>
          </a:xfrm>
          <a:prstGeom prst="rect">
            <a:avLst/>
          </a:prstGeom>
        </p:spPr>
        <p:txBody>
          <a:bodyPr spcFirstLastPara="1" wrap="square" lIns="91425" tIns="91425" rIns="91425" bIns="91425" anchor="t" anchorCtr="0">
            <a:normAutofit/>
          </a:bodyPr>
          <a:lstStyle>
            <a:lvl1pPr marL="457200" lvl="0" indent="-368300" rtl="0">
              <a:spcBef>
                <a:spcPts val="0"/>
              </a:spcBef>
              <a:spcAft>
                <a:spcPts val="0"/>
              </a:spcAft>
              <a:buClr>
                <a:schemeClr val="lt1"/>
              </a:buClr>
              <a:buSzPts val="2200"/>
              <a:buChar char="■"/>
              <a:defRPr>
                <a:solidFill>
                  <a:schemeClr val="lt1"/>
                </a:solidFill>
              </a:defRPr>
            </a:lvl1pPr>
            <a:lvl2pPr marL="914400" lvl="1" indent="-368300" rtl="0">
              <a:spcBef>
                <a:spcPts val="0"/>
              </a:spcBef>
              <a:spcAft>
                <a:spcPts val="0"/>
              </a:spcAft>
              <a:buClr>
                <a:schemeClr val="lt1"/>
              </a:buClr>
              <a:buSzPts val="2200"/>
              <a:buChar char="►"/>
              <a:defRPr>
                <a:solidFill>
                  <a:schemeClr val="lt1"/>
                </a:solidFill>
              </a:defRPr>
            </a:lvl2pPr>
            <a:lvl3pPr marL="1371600" lvl="2" indent="-368300" rtl="0">
              <a:spcBef>
                <a:spcPts val="0"/>
              </a:spcBef>
              <a:spcAft>
                <a:spcPts val="0"/>
              </a:spcAft>
              <a:buClr>
                <a:schemeClr val="lt1"/>
              </a:buClr>
              <a:buSzPts val="2200"/>
              <a:buChar char="●"/>
              <a:defRPr>
                <a:solidFill>
                  <a:schemeClr val="lt1"/>
                </a:solidFill>
              </a:defRPr>
            </a:lvl3pPr>
            <a:lvl4pPr marL="1828800" lvl="3" indent="-368300" rtl="0">
              <a:spcBef>
                <a:spcPts val="0"/>
              </a:spcBef>
              <a:spcAft>
                <a:spcPts val="0"/>
              </a:spcAft>
              <a:buClr>
                <a:schemeClr val="lt1"/>
              </a:buClr>
              <a:buSzPts val="2200"/>
              <a:buChar char="●"/>
              <a:defRPr>
                <a:solidFill>
                  <a:schemeClr val="lt1"/>
                </a:solidFill>
              </a:defRPr>
            </a:lvl4pPr>
            <a:lvl5pPr marL="2286000" lvl="4" indent="-368300" rtl="0">
              <a:spcBef>
                <a:spcPts val="0"/>
              </a:spcBef>
              <a:spcAft>
                <a:spcPts val="0"/>
              </a:spcAft>
              <a:buClr>
                <a:schemeClr val="lt1"/>
              </a:buClr>
              <a:buSzPts val="2200"/>
              <a:buChar char="○"/>
              <a:defRPr>
                <a:solidFill>
                  <a:schemeClr val="lt1"/>
                </a:solidFill>
              </a:defRPr>
            </a:lvl5pPr>
            <a:lvl6pPr marL="2743200" lvl="5" indent="-368300" rtl="0">
              <a:spcBef>
                <a:spcPts val="0"/>
              </a:spcBef>
              <a:spcAft>
                <a:spcPts val="0"/>
              </a:spcAft>
              <a:buClr>
                <a:schemeClr val="lt1"/>
              </a:buClr>
              <a:buSzPts val="2200"/>
              <a:buChar char="■"/>
              <a:defRPr>
                <a:solidFill>
                  <a:schemeClr val="lt1"/>
                </a:solidFill>
              </a:defRPr>
            </a:lvl6pPr>
            <a:lvl7pPr marL="3200400" lvl="6" indent="-368300" rtl="0">
              <a:spcBef>
                <a:spcPts val="0"/>
              </a:spcBef>
              <a:spcAft>
                <a:spcPts val="0"/>
              </a:spcAft>
              <a:buClr>
                <a:schemeClr val="lt1"/>
              </a:buClr>
              <a:buSzPts val="2200"/>
              <a:buChar char="●"/>
              <a:defRPr>
                <a:solidFill>
                  <a:schemeClr val="lt1"/>
                </a:solidFill>
              </a:defRPr>
            </a:lvl7pPr>
            <a:lvl8pPr marL="3657600" lvl="7" indent="-368300" rtl="0">
              <a:spcBef>
                <a:spcPts val="0"/>
              </a:spcBef>
              <a:spcAft>
                <a:spcPts val="0"/>
              </a:spcAft>
              <a:buClr>
                <a:schemeClr val="lt1"/>
              </a:buClr>
              <a:buSzPts val="2200"/>
              <a:buChar char="○"/>
              <a:defRPr>
                <a:solidFill>
                  <a:schemeClr val="lt1"/>
                </a:solidFill>
              </a:defRPr>
            </a:lvl8pPr>
            <a:lvl9pPr marL="4114800" lvl="8" indent="-368300" rtl="0">
              <a:spcBef>
                <a:spcPts val="0"/>
              </a:spcBef>
              <a:spcAft>
                <a:spcPts val="0"/>
              </a:spcAft>
              <a:buClr>
                <a:schemeClr val="lt1"/>
              </a:buClr>
              <a:buSzPts val="2200"/>
              <a:buChar char="■"/>
              <a:defRPr>
                <a:solidFill>
                  <a:schemeClr val="lt1"/>
                </a:solidFill>
              </a:defRPr>
            </a:lvl9pPr>
          </a:lstStyle>
          <a:p>
            <a:endParaRPr/>
          </a:p>
        </p:txBody>
      </p:sp>
      <p:sp>
        <p:nvSpPr>
          <p:cNvPr id="279" name="Google Shape;279;p20"/>
          <p:cNvSpPr txBox="1">
            <a:spLocks noGrp="1"/>
          </p:cNvSpPr>
          <p:nvPr>
            <p:ph type="title" idx="4" hasCustomPrompt="1"/>
          </p:nvPr>
        </p:nvSpPr>
        <p:spPr>
          <a:xfrm>
            <a:off x="6405550" y="1277400"/>
            <a:ext cx="2478600" cy="124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80" name="Google Shape;280;p20"/>
          <p:cNvSpPr txBox="1">
            <a:spLocks noGrp="1"/>
          </p:cNvSpPr>
          <p:nvPr>
            <p:ph type="body" idx="5"/>
          </p:nvPr>
        </p:nvSpPr>
        <p:spPr>
          <a:xfrm>
            <a:off x="6405550" y="2933650"/>
            <a:ext cx="2318700" cy="1191300"/>
          </a:xfrm>
          <a:prstGeom prst="rect">
            <a:avLst/>
          </a:prstGeom>
        </p:spPr>
        <p:txBody>
          <a:bodyPr spcFirstLastPara="1" wrap="square" lIns="91425" tIns="91425" rIns="91425" bIns="91425" anchor="t" anchorCtr="0">
            <a:normAutofit/>
          </a:bodyPr>
          <a:lstStyle>
            <a:lvl1pPr marL="457200" lvl="0" indent="-368300" rtl="0">
              <a:spcBef>
                <a:spcPts val="0"/>
              </a:spcBef>
              <a:spcAft>
                <a:spcPts val="0"/>
              </a:spcAft>
              <a:buClr>
                <a:schemeClr val="lt1"/>
              </a:buClr>
              <a:buSzPts val="2200"/>
              <a:buChar char="■"/>
              <a:defRPr>
                <a:solidFill>
                  <a:schemeClr val="lt1"/>
                </a:solidFill>
              </a:defRPr>
            </a:lvl1pPr>
            <a:lvl2pPr marL="914400" lvl="1" indent="-368300" rtl="0">
              <a:spcBef>
                <a:spcPts val="0"/>
              </a:spcBef>
              <a:spcAft>
                <a:spcPts val="0"/>
              </a:spcAft>
              <a:buClr>
                <a:schemeClr val="lt1"/>
              </a:buClr>
              <a:buSzPts val="2200"/>
              <a:buChar char="►"/>
              <a:defRPr>
                <a:solidFill>
                  <a:schemeClr val="lt1"/>
                </a:solidFill>
              </a:defRPr>
            </a:lvl2pPr>
            <a:lvl3pPr marL="1371600" lvl="2" indent="-368300" rtl="0">
              <a:spcBef>
                <a:spcPts val="0"/>
              </a:spcBef>
              <a:spcAft>
                <a:spcPts val="0"/>
              </a:spcAft>
              <a:buClr>
                <a:schemeClr val="lt1"/>
              </a:buClr>
              <a:buSzPts val="2200"/>
              <a:buChar char="●"/>
              <a:defRPr>
                <a:solidFill>
                  <a:schemeClr val="lt1"/>
                </a:solidFill>
              </a:defRPr>
            </a:lvl3pPr>
            <a:lvl4pPr marL="1828800" lvl="3" indent="-368300" rtl="0">
              <a:spcBef>
                <a:spcPts val="0"/>
              </a:spcBef>
              <a:spcAft>
                <a:spcPts val="0"/>
              </a:spcAft>
              <a:buClr>
                <a:schemeClr val="lt1"/>
              </a:buClr>
              <a:buSzPts val="2200"/>
              <a:buChar char="●"/>
              <a:defRPr>
                <a:solidFill>
                  <a:schemeClr val="lt1"/>
                </a:solidFill>
              </a:defRPr>
            </a:lvl4pPr>
            <a:lvl5pPr marL="2286000" lvl="4" indent="-368300" rtl="0">
              <a:spcBef>
                <a:spcPts val="0"/>
              </a:spcBef>
              <a:spcAft>
                <a:spcPts val="0"/>
              </a:spcAft>
              <a:buClr>
                <a:schemeClr val="lt1"/>
              </a:buClr>
              <a:buSzPts val="2200"/>
              <a:buChar char="○"/>
              <a:defRPr>
                <a:solidFill>
                  <a:schemeClr val="lt1"/>
                </a:solidFill>
              </a:defRPr>
            </a:lvl5pPr>
            <a:lvl6pPr marL="2743200" lvl="5" indent="-368300" rtl="0">
              <a:spcBef>
                <a:spcPts val="0"/>
              </a:spcBef>
              <a:spcAft>
                <a:spcPts val="0"/>
              </a:spcAft>
              <a:buClr>
                <a:schemeClr val="lt1"/>
              </a:buClr>
              <a:buSzPts val="2200"/>
              <a:buChar char="■"/>
              <a:defRPr>
                <a:solidFill>
                  <a:schemeClr val="lt1"/>
                </a:solidFill>
              </a:defRPr>
            </a:lvl6pPr>
            <a:lvl7pPr marL="3200400" lvl="6" indent="-368300" rtl="0">
              <a:spcBef>
                <a:spcPts val="0"/>
              </a:spcBef>
              <a:spcAft>
                <a:spcPts val="0"/>
              </a:spcAft>
              <a:buClr>
                <a:schemeClr val="lt1"/>
              </a:buClr>
              <a:buSzPts val="2200"/>
              <a:buChar char="●"/>
              <a:defRPr>
                <a:solidFill>
                  <a:schemeClr val="lt1"/>
                </a:solidFill>
              </a:defRPr>
            </a:lvl7pPr>
            <a:lvl8pPr marL="3657600" lvl="7" indent="-368300" rtl="0">
              <a:spcBef>
                <a:spcPts val="0"/>
              </a:spcBef>
              <a:spcAft>
                <a:spcPts val="0"/>
              </a:spcAft>
              <a:buClr>
                <a:schemeClr val="lt1"/>
              </a:buClr>
              <a:buSzPts val="2200"/>
              <a:buChar char="○"/>
              <a:defRPr>
                <a:solidFill>
                  <a:schemeClr val="lt1"/>
                </a:solidFill>
              </a:defRPr>
            </a:lvl8pPr>
            <a:lvl9pPr marL="4114800" lvl="8" indent="-368300" rtl="0">
              <a:spcBef>
                <a:spcPts val="0"/>
              </a:spcBef>
              <a:spcAft>
                <a:spcPts val="0"/>
              </a:spcAft>
              <a:buClr>
                <a:schemeClr val="lt1"/>
              </a:buClr>
              <a:buSzPts val="2200"/>
              <a:buChar char="■"/>
              <a:defRPr>
                <a:solidFill>
                  <a:schemeClr val="lt1"/>
                </a:solidFill>
              </a:defRPr>
            </a:lvl9pPr>
          </a:lstStyle>
          <a:p>
            <a:endParaRPr/>
          </a:p>
        </p:txBody>
      </p:sp>
      <p:sp>
        <p:nvSpPr>
          <p:cNvPr id="281" name="Google Shape;281;p20"/>
          <p:cNvSpPr/>
          <p:nvPr/>
        </p:nvSpPr>
        <p:spPr>
          <a:xfrm>
            <a:off x="810100" y="2672100"/>
            <a:ext cx="863400" cy="4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0"/>
          <p:cNvSpPr/>
          <p:nvPr/>
        </p:nvSpPr>
        <p:spPr>
          <a:xfrm>
            <a:off x="3607825" y="2672100"/>
            <a:ext cx="863400" cy="4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a:off x="6405550" y="2714700"/>
            <a:ext cx="863400" cy="4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4" name="Google Shape;284;p20"/>
          <p:cNvPicPr preferRelativeResize="0"/>
          <p:nvPr/>
        </p:nvPicPr>
        <p:blipFill rotWithShape="1">
          <a:blip r:embed="rId2">
            <a:alphaModFix/>
          </a:blip>
          <a:srcRect/>
          <a:stretch/>
        </p:blipFill>
        <p:spPr>
          <a:xfrm>
            <a:off x="129825" y="55825"/>
            <a:ext cx="1446323" cy="342525"/>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subtitle with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0F6D-6B1C-8544-A409-3BA71BB47F89}"/>
              </a:ext>
            </a:extLst>
          </p:cNvPr>
          <p:cNvSpPr>
            <a:spLocks noGrp="1"/>
          </p:cNvSpPr>
          <p:nvPr>
            <p:ph type="title"/>
          </p:nvPr>
        </p:nvSpPr>
        <p:spPr>
          <a:xfrm>
            <a:off x="257175" y="346147"/>
            <a:ext cx="8629650" cy="466281"/>
          </a:xfrm>
        </p:spPr>
        <p:txBody>
          <a:bodyPr anchor="t"/>
          <a:lstStyle>
            <a:lvl1pPr>
              <a:defRPr sz="2700" spc="-75" baseline="0"/>
            </a:lvl1pPr>
          </a:lstStyle>
          <a:p>
            <a:r>
              <a:rPr lang="en-US"/>
              <a:t>Click to edit Master title style</a:t>
            </a:r>
          </a:p>
        </p:txBody>
      </p:sp>
      <p:sp>
        <p:nvSpPr>
          <p:cNvPr id="3" name="Date Placeholder 2">
            <a:extLst>
              <a:ext uri="{FF2B5EF4-FFF2-40B4-BE49-F238E27FC236}">
                <a16:creationId xmlns:a16="http://schemas.microsoft.com/office/drawing/2014/main" id="{B28C68E1-4EE8-4949-A836-3FC1E429E9FC}"/>
              </a:ext>
            </a:extLst>
          </p:cNvPr>
          <p:cNvSpPr>
            <a:spLocks noGrp="1"/>
          </p:cNvSpPr>
          <p:nvPr>
            <p:ph type="dt" sz="half" idx="10"/>
          </p:nvPr>
        </p:nvSpPr>
        <p:spPr/>
        <p:txBody>
          <a:bodyPr/>
          <a:lstStyle/>
          <a:p>
            <a:fld id="{B1677013-9239-2E42-9A21-475D262F8D04}" type="datetime4">
              <a:rPr lang="en-US" smtClean="0"/>
              <a:t>September 6, 2024</a:t>
            </a:fld>
            <a:endParaRPr lang="en-US"/>
          </a:p>
        </p:txBody>
      </p:sp>
      <p:sp>
        <p:nvSpPr>
          <p:cNvPr id="4" name="Footer Placeholder 3">
            <a:extLst>
              <a:ext uri="{FF2B5EF4-FFF2-40B4-BE49-F238E27FC236}">
                <a16:creationId xmlns:a16="http://schemas.microsoft.com/office/drawing/2014/main" id="{FB48550C-E9C0-8B4F-9935-CAA409F05804}"/>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C60F9BF-AFDF-254F-8A78-EEAD3A01981E}"/>
              </a:ext>
            </a:extLst>
          </p:cNvPr>
          <p:cNvSpPr>
            <a:spLocks noGrp="1"/>
          </p:cNvSpPr>
          <p:nvPr>
            <p:ph type="sldNum" sz="quarter" idx="12"/>
          </p:nvPr>
        </p:nvSpPr>
        <p:spPr/>
        <p:txBody>
          <a:bodyPr/>
          <a:lstStyle/>
          <a:p>
            <a:fld id="{B7E7695C-FCF1-4AA0-9B93-7941FED13DC4}" type="slidenum">
              <a:rPr lang="en-US" smtClean="0"/>
              <a:pPr/>
              <a:t>‹#›</a:t>
            </a:fld>
            <a:endParaRPr lang="en-US"/>
          </a:p>
        </p:txBody>
      </p:sp>
      <p:sp>
        <p:nvSpPr>
          <p:cNvPr id="15" name="Content Placeholder 14">
            <a:extLst>
              <a:ext uri="{FF2B5EF4-FFF2-40B4-BE49-F238E27FC236}">
                <a16:creationId xmlns:a16="http://schemas.microsoft.com/office/drawing/2014/main" id="{535B7C05-2AD5-F547-99D3-459AA948DDC2}"/>
              </a:ext>
            </a:extLst>
          </p:cNvPr>
          <p:cNvSpPr>
            <a:spLocks noGrp="1"/>
          </p:cNvSpPr>
          <p:nvPr>
            <p:ph sz="quarter" idx="28"/>
          </p:nvPr>
        </p:nvSpPr>
        <p:spPr>
          <a:xfrm>
            <a:off x="257175" y="1219746"/>
            <a:ext cx="4261295" cy="3217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4">
            <a:extLst>
              <a:ext uri="{FF2B5EF4-FFF2-40B4-BE49-F238E27FC236}">
                <a16:creationId xmlns:a16="http://schemas.microsoft.com/office/drawing/2014/main" id="{B3ED6851-0D12-B443-A108-E6A5DA87F50D}"/>
              </a:ext>
            </a:extLst>
          </p:cNvPr>
          <p:cNvSpPr>
            <a:spLocks noGrp="1"/>
          </p:cNvSpPr>
          <p:nvPr>
            <p:ph sz="quarter" idx="29"/>
          </p:nvPr>
        </p:nvSpPr>
        <p:spPr>
          <a:xfrm>
            <a:off x="4625532" y="1219746"/>
            <a:ext cx="4261295" cy="3217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00432C51-A503-E147-A56F-4D638C31D5D4}"/>
              </a:ext>
            </a:extLst>
          </p:cNvPr>
          <p:cNvSpPr>
            <a:spLocks noGrp="1"/>
          </p:cNvSpPr>
          <p:nvPr>
            <p:ph type="body" sz="quarter" idx="13" hasCustomPrompt="1"/>
          </p:nvPr>
        </p:nvSpPr>
        <p:spPr>
          <a:xfrm>
            <a:off x="258318" y="796211"/>
            <a:ext cx="8627364" cy="323165"/>
          </a:xfrm>
          <a:prstGeom prst="rect">
            <a:avLst/>
          </a:prstGeom>
        </p:spPr>
        <p:txBody>
          <a:bodyPr>
            <a:spAutoFit/>
          </a:bodyPr>
          <a:lstStyle>
            <a:lvl1pPr marL="0" indent="0">
              <a:buNone/>
              <a:defRPr sz="1500" b="0" spc="0" baseline="0"/>
            </a:lvl1pPr>
          </a:lstStyle>
          <a:p>
            <a:pPr lvl="0"/>
            <a:r>
              <a:rPr lang="en-US"/>
              <a:t>Click to add subtitle</a:t>
            </a:r>
          </a:p>
        </p:txBody>
      </p:sp>
      <p:sp>
        <p:nvSpPr>
          <p:cNvPr id="11" name="Text Placeholder 2">
            <a:extLst>
              <a:ext uri="{FF2B5EF4-FFF2-40B4-BE49-F238E27FC236}">
                <a16:creationId xmlns:a16="http://schemas.microsoft.com/office/drawing/2014/main" id="{21E90F56-55EC-9E46-A270-A4B83052EA06}"/>
              </a:ext>
            </a:extLst>
          </p:cNvPr>
          <p:cNvSpPr>
            <a:spLocks noGrp="1"/>
          </p:cNvSpPr>
          <p:nvPr>
            <p:ph type="body" sz="quarter" idx="27" hasCustomPrompt="1"/>
          </p:nvPr>
        </p:nvSpPr>
        <p:spPr>
          <a:xfrm>
            <a:off x="258318" y="4545705"/>
            <a:ext cx="8627364" cy="197746"/>
          </a:xfrm>
          <a:prstGeom prst="rect">
            <a:avLst/>
          </a:prstGeom>
        </p:spPr>
        <p:txBody>
          <a:bodyPr wrap="square" anchor="b">
            <a:spAutoFit/>
          </a:bodyPr>
          <a:lstStyle>
            <a:lvl1pPr marL="0" indent="0">
              <a:lnSpc>
                <a:spcPct val="110000"/>
              </a:lnSpc>
              <a:buNone/>
              <a:defRPr sz="675" b="0" spc="0" baseline="0">
                <a:solidFill>
                  <a:schemeClr val="tx1">
                    <a:lumMod val="50000"/>
                    <a:lumOff val="50000"/>
                  </a:schemeClr>
                </a:solidFill>
              </a:defRPr>
            </a:lvl1pPr>
          </a:lstStyle>
          <a:p>
            <a:pPr lvl="0"/>
            <a:r>
              <a:rPr lang="en-US"/>
              <a:t>Click to add footnote</a:t>
            </a:r>
          </a:p>
        </p:txBody>
      </p:sp>
    </p:spTree>
    <p:extLst>
      <p:ext uri="{BB962C8B-B14F-4D97-AF65-F5344CB8AC3E}">
        <p14:creationId xmlns:p14="http://schemas.microsoft.com/office/powerpoint/2010/main" val="37475387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Full page char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DC37E3D-A383-C946-B129-A217E00F30B3}"/>
              </a:ext>
            </a:extLst>
          </p:cNvPr>
          <p:cNvSpPr>
            <a:spLocks noGrp="1"/>
          </p:cNvSpPr>
          <p:nvPr>
            <p:ph type="dt" sz="half" idx="10"/>
          </p:nvPr>
        </p:nvSpPr>
        <p:spPr/>
        <p:txBody>
          <a:bodyPr/>
          <a:lstStyle/>
          <a:p>
            <a:fld id="{B8FDEC20-994C-6747-9500-226CB0C467E7}" type="datetime4">
              <a:rPr lang="en-US" smtClean="0"/>
              <a:t>September 6, 2024</a:t>
            </a:fld>
            <a:endParaRPr lang="en-US"/>
          </a:p>
        </p:txBody>
      </p:sp>
      <p:sp>
        <p:nvSpPr>
          <p:cNvPr id="4" name="Footer Placeholder 3">
            <a:extLst>
              <a:ext uri="{FF2B5EF4-FFF2-40B4-BE49-F238E27FC236}">
                <a16:creationId xmlns:a16="http://schemas.microsoft.com/office/drawing/2014/main" id="{EAD1D2E8-8A32-F14E-864F-896481D632A7}"/>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774C517C-E2A3-4349-A092-D18B0C677543}"/>
              </a:ext>
            </a:extLst>
          </p:cNvPr>
          <p:cNvSpPr>
            <a:spLocks noGrp="1"/>
          </p:cNvSpPr>
          <p:nvPr>
            <p:ph type="sldNum" sz="quarter" idx="12"/>
          </p:nvPr>
        </p:nvSpPr>
        <p:spPr/>
        <p:txBody>
          <a:bodyPr/>
          <a:lstStyle/>
          <a:p>
            <a:fld id="{B7E7695C-FCF1-4AA0-9B93-7941FED13DC4}" type="slidenum">
              <a:rPr lang="en-US" smtClean="0"/>
              <a:pPr/>
              <a:t>‹#›</a:t>
            </a:fld>
            <a:endParaRPr lang="en-US"/>
          </a:p>
        </p:txBody>
      </p:sp>
      <p:sp>
        <p:nvSpPr>
          <p:cNvPr id="6" name="Chart Placeholder 5">
            <a:extLst>
              <a:ext uri="{FF2B5EF4-FFF2-40B4-BE49-F238E27FC236}">
                <a16:creationId xmlns:a16="http://schemas.microsoft.com/office/drawing/2014/main" id="{F61B3E04-D4A5-8940-BE85-9E8EAF515B14}"/>
              </a:ext>
            </a:extLst>
          </p:cNvPr>
          <p:cNvSpPr>
            <a:spLocks noGrp="1"/>
          </p:cNvSpPr>
          <p:nvPr>
            <p:ph type="chart" sz="quarter" idx="29"/>
          </p:nvPr>
        </p:nvSpPr>
        <p:spPr>
          <a:xfrm>
            <a:off x="257175" y="342900"/>
            <a:ext cx="8624888" cy="4094096"/>
          </a:xfrm>
        </p:spPr>
        <p:txBody>
          <a:bodyPr/>
          <a:lstStyle/>
          <a:p>
            <a:r>
              <a:rPr lang="en-US"/>
              <a:t>Click icon to add chart</a:t>
            </a:r>
          </a:p>
        </p:txBody>
      </p:sp>
      <p:sp>
        <p:nvSpPr>
          <p:cNvPr id="7" name="Text Placeholder 2">
            <a:extLst>
              <a:ext uri="{FF2B5EF4-FFF2-40B4-BE49-F238E27FC236}">
                <a16:creationId xmlns:a16="http://schemas.microsoft.com/office/drawing/2014/main" id="{E616D475-8BCE-BB42-9DD2-67047D7BFC14}"/>
              </a:ext>
            </a:extLst>
          </p:cNvPr>
          <p:cNvSpPr>
            <a:spLocks noGrp="1"/>
          </p:cNvSpPr>
          <p:nvPr>
            <p:ph type="body" sz="quarter" idx="27" hasCustomPrompt="1"/>
          </p:nvPr>
        </p:nvSpPr>
        <p:spPr>
          <a:xfrm>
            <a:off x="258318" y="4545705"/>
            <a:ext cx="8627364" cy="197746"/>
          </a:xfrm>
          <a:prstGeom prst="rect">
            <a:avLst/>
          </a:prstGeom>
        </p:spPr>
        <p:txBody>
          <a:bodyPr wrap="square" anchor="b">
            <a:spAutoFit/>
          </a:bodyPr>
          <a:lstStyle>
            <a:lvl1pPr marL="0" indent="0">
              <a:lnSpc>
                <a:spcPct val="110000"/>
              </a:lnSpc>
              <a:buNone/>
              <a:defRPr sz="675" b="0" spc="0" baseline="0">
                <a:solidFill>
                  <a:schemeClr val="tx1">
                    <a:lumMod val="50000"/>
                    <a:lumOff val="50000"/>
                  </a:schemeClr>
                </a:solidFill>
              </a:defRPr>
            </a:lvl1pPr>
          </a:lstStyle>
          <a:p>
            <a:pPr lvl="0"/>
            <a:r>
              <a:rPr lang="en-US"/>
              <a:t>Click to add footnote</a:t>
            </a:r>
          </a:p>
        </p:txBody>
      </p:sp>
    </p:spTree>
    <p:extLst>
      <p:ext uri="{BB962C8B-B14F-4D97-AF65-F5344CB8AC3E}">
        <p14:creationId xmlns:p14="http://schemas.microsoft.com/office/powerpoint/2010/main" val="5307937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DDA4B-48C9-B74F-859B-998DF679EE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1036DC-2B3D-6646-8F58-B439696BB87B}"/>
              </a:ext>
            </a:extLst>
          </p:cNvPr>
          <p:cNvSpPr>
            <a:spLocks noGrp="1"/>
          </p:cNvSpPr>
          <p:nvPr>
            <p:ph type="dt" sz="half" idx="10"/>
          </p:nvPr>
        </p:nvSpPr>
        <p:spPr/>
        <p:txBody>
          <a:bodyPr/>
          <a:lstStyle/>
          <a:p>
            <a:fld id="{B8FDEC20-994C-6747-9500-226CB0C467E7}" type="datetime4">
              <a:rPr lang="en-US" smtClean="0"/>
              <a:t>September 6, 2024</a:t>
            </a:fld>
            <a:endParaRPr lang="en-US"/>
          </a:p>
        </p:txBody>
      </p:sp>
      <p:sp>
        <p:nvSpPr>
          <p:cNvPr id="4" name="Footer Placeholder 3">
            <a:extLst>
              <a:ext uri="{FF2B5EF4-FFF2-40B4-BE49-F238E27FC236}">
                <a16:creationId xmlns:a16="http://schemas.microsoft.com/office/drawing/2014/main" id="{6A6D1E84-8AE5-A943-94AF-C6A68C7197AE}"/>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5F64FB25-39FF-8B49-A982-37EB7A333760}"/>
              </a:ext>
            </a:extLst>
          </p:cNvPr>
          <p:cNvSpPr>
            <a:spLocks noGrp="1"/>
          </p:cNvSpPr>
          <p:nvPr>
            <p:ph type="sldNum" sz="quarter" idx="12"/>
          </p:nvPr>
        </p:nvSpPr>
        <p:spPr/>
        <p:txBody>
          <a:bodyPr/>
          <a:lstStyle/>
          <a:p>
            <a:fld id="{B7E7695C-FCF1-4AA0-9B93-7941FED13DC4}" type="slidenum">
              <a:rPr lang="en-US" smtClean="0"/>
              <a:pPr/>
              <a:t>‹#›</a:t>
            </a:fld>
            <a:endParaRPr lang="en-US"/>
          </a:p>
        </p:txBody>
      </p:sp>
    </p:spTree>
    <p:extLst>
      <p:ext uri="{BB962C8B-B14F-4D97-AF65-F5344CB8AC3E}">
        <p14:creationId xmlns:p14="http://schemas.microsoft.com/office/powerpoint/2010/main" val="30347737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DDA4B-48C9-B74F-859B-998DF679EE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1036DC-2B3D-6646-8F58-B439696BB87B}"/>
              </a:ext>
            </a:extLst>
          </p:cNvPr>
          <p:cNvSpPr>
            <a:spLocks noGrp="1"/>
          </p:cNvSpPr>
          <p:nvPr>
            <p:ph type="dt" sz="half" idx="10"/>
          </p:nvPr>
        </p:nvSpPr>
        <p:spPr/>
        <p:txBody>
          <a:bodyPr/>
          <a:lstStyle/>
          <a:p>
            <a:fld id="{B8FDEC20-994C-6747-9500-226CB0C467E7}" type="datetime4">
              <a:rPr lang="en-US" smtClean="0"/>
              <a:t>September 6, 2024</a:t>
            </a:fld>
            <a:endParaRPr lang="en-US"/>
          </a:p>
        </p:txBody>
      </p:sp>
      <p:sp>
        <p:nvSpPr>
          <p:cNvPr id="4" name="Footer Placeholder 3">
            <a:extLst>
              <a:ext uri="{FF2B5EF4-FFF2-40B4-BE49-F238E27FC236}">
                <a16:creationId xmlns:a16="http://schemas.microsoft.com/office/drawing/2014/main" id="{6A6D1E84-8AE5-A943-94AF-C6A68C7197AE}"/>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5F64FB25-39FF-8B49-A982-37EB7A333760}"/>
              </a:ext>
            </a:extLst>
          </p:cNvPr>
          <p:cNvSpPr>
            <a:spLocks noGrp="1"/>
          </p:cNvSpPr>
          <p:nvPr>
            <p:ph type="sldNum" sz="quarter" idx="12"/>
          </p:nvPr>
        </p:nvSpPr>
        <p:spPr/>
        <p:txBody>
          <a:bodyPr/>
          <a:lstStyle/>
          <a:p>
            <a:fld id="{B7E7695C-FCF1-4AA0-9B93-7941FED13DC4}" type="slidenum">
              <a:rPr lang="en-US" smtClean="0"/>
              <a:pPr/>
              <a:t>‹#›</a:t>
            </a:fld>
            <a:endParaRPr lang="en-US"/>
          </a:p>
        </p:txBody>
      </p:sp>
      <p:sp>
        <p:nvSpPr>
          <p:cNvPr id="7" name="Text Placeholder 6">
            <a:extLst>
              <a:ext uri="{FF2B5EF4-FFF2-40B4-BE49-F238E27FC236}">
                <a16:creationId xmlns:a16="http://schemas.microsoft.com/office/drawing/2014/main" id="{AA01A914-C393-0D42-983A-BAC555BFC9E8}"/>
              </a:ext>
            </a:extLst>
          </p:cNvPr>
          <p:cNvSpPr>
            <a:spLocks noGrp="1"/>
          </p:cNvSpPr>
          <p:nvPr>
            <p:ph type="body" sz="quarter" idx="13" hasCustomPrompt="1"/>
          </p:nvPr>
        </p:nvSpPr>
        <p:spPr>
          <a:xfrm>
            <a:off x="258318" y="796211"/>
            <a:ext cx="8627364" cy="323165"/>
          </a:xfrm>
          <a:prstGeom prst="rect">
            <a:avLst/>
          </a:prstGeom>
        </p:spPr>
        <p:txBody>
          <a:bodyPr>
            <a:spAutoFit/>
          </a:bodyPr>
          <a:lstStyle>
            <a:lvl1pPr marL="0" indent="0">
              <a:buNone/>
              <a:defRPr sz="1500" b="0" spc="0" baseline="0"/>
            </a:lvl1pPr>
          </a:lstStyle>
          <a:p>
            <a:pPr lvl="0"/>
            <a:r>
              <a:rPr lang="en-US"/>
              <a:t>Click to add subtitle</a:t>
            </a:r>
          </a:p>
        </p:txBody>
      </p:sp>
    </p:spTree>
    <p:extLst>
      <p:ext uri="{BB962C8B-B14F-4D97-AF65-F5344CB8AC3E}">
        <p14:creationId xmlns:p14="http://schemas.microsoft.com/office/powerpoint/2010/main" val="38375049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E2947A2-86E9-C64A-AFC3-42CEC54B0BF6}"/>
              </a:ext>
            </a:extLst>
          </p:cNvPr>
          <p:cNvSpPr>
            <a:spLocks noGrp="1"/>
          </p:cNvSpPr>
          <p:nvPr>
            <p:ph type="dt" sz="half" idx="10"/>
          </p:nvPr>
        </p:nvSpPr>
        <p:spPr/>
        <p:txBody>
          <a:bodyPr/>
          <a:lstStyle/>
          <a:p>
            <a:fld id="{B8FDEC20-994C-6747-9500-226CB0C467E7}" type="datetime4">
              <a:rPr lang="en-US" smtClean="0"/>
              <a:t>September 6, 2024</a:t>
            </a:fld>
            <a:endParaRPr lang="en-US"/>
          </a:p>
        </p:txBody>
      </p:sp>
      <p:sp>
        <p:nvSpPr>
          <p:cNvPr id="4" name="Footer Placeholder 3">
            <a:extLst>
              <a:ext uri="{FF2B5EF4-FFF2-40B4-BE49-F238E27FC236}">
                <a16:creationId xmlns:a16="http://schemas.microsoft.com/office/drawing/2014/main" id="{DC4939A7-B8C0-284B-B36E-6FEEA4ED84E2}"/>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CC04071A-33BF-AE4C-9AD4-644F7BB5DA5F}"/>
              </a:ext>
            </a:extLst>
          </p:cNvPr>
          <p:cNvSpPr>
            <a:spLocks noGrp="1"/>
          </p:cNvSpPr>
          <p:nvPr>
            <p:ph type="sldNum" sz="quarter" idx="12"/>
          </p:nvPr>
        </p:nvSpPr>
        <p:spPr/>
        <p:txBody>
          <a:bodyPr/>
          <a:lstStyle/>
          <a:p>
            <a:fld id="{B7E7695C-FCF1-4AA0-9B93-7941FED13DC4}" type="slidenum">
              <a:rPr lang="en-US" smtClean="0"/>
              <a:pPr/>
              <a:t>‹#›</a:t>
            </a:fld>
            <a:endParaRPr lang="en-US"/>
          </a:p>
        </p:txBody>
      </p:sp>
    </p:spTree>
    <p:extLst>
      <p:ext uri="{BB962C8B-B14F-4D97-AF65-F5344CB8AC3E}">
        <p14:creationId xmlns:p14="http://schemas.microsoft.com/office/powerpoint/2010/main" val="27914213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6" name="Picture Placeholder 254">
            <a:extLst>
              <a:ext uri="{FF2B5EF4-FFF2-40B4-BE49-F238E27FC236}">
                <a16:creationId xmlns:a16="http://schemas.microsoft.com/office/drawing/2014/main" id="{B7CC49EB-D965-2D48-BF94-456D002CCD87}"/>
              </a:ext>
            </a:extLst>
          </p:cNvPr>
          <p:cNvSpPr>
            <a:spLocks noGrp="1"/>
          </p:cNvSpPr>
          <p:nvPr>
            <p:ph type="pic" sz="quarter" idx="13"/>
          </p:nvPr>
        </p:nvSpPr>
        <p:spPr>
          <a:xfrm>
            <a:off x="-1" y="0"/>
            <a:ext cx="9144001" cy="5143500"/>
          </a:xfrm>
          <a:prstGeom prst="rect">
            <a:avLst/>
          </a:prstGeom>
          <a:solidFill>
            <a:schemeClr val="bg1"/>
          </a:solidFill>
        </p:spPr>
        <p:txBody>
          <a:bodyPr/>
          <a:lstStyle>
            <a:lvl1pPr marL="0" indent="0">
              <a:buNone/>
              <a:defRPr sz="2100" b="1" spc="-113"/>
            </a:lvl1pPr>
          </a:lstStyle>
          <a:p>
            <a:r>
              <a:rPr lang="en-US"/>
              <a:t>Click icon to add picture</a:t>
            </a:r>
          </a:p>
        </p:txBody>
      </p:sp>
      <p:sp>
        <p:nvSpPr>
          <p:cNvPr id="3" name="Date Placeholder 2">
            <a:extLst>
              <a:ext uri="{FF2B5EF4-FFF2-40B4-BE49-F238E27FC236}">
                <a16:creationId xmlns:a16="http://schemas.microsoft.com/office/drawing/2014/main" id="{882816B7-05C5-FF48-9E5A-774958ED059B}"/>
              </a:ext>
            </a:extLst>
          </p:cNvPr>
          <p:cNvSpPr>
            <a:spLocks noGrp="1"/>
          </p:cNvSpPr>
          <p:nvPr>
            <p:ph type="dt" sz="half" idx="10"/>
          </p:nvPr>
        </p:nvSpPr>
        <p:spPr/>
        <p:txBody>
          <a:bodyPr/>
          <a:lstStyle>
            <a:lvl1pPr>
              <a:defRPr>
                <a:solidFill>
                  <a:schemeClr val="bg1"/>
                </a:solidFill>
              </a:defRPr>
            </a:lvl1pPr>
          </a:lstStyle>
          <a:p>
            <a:fld id="{B8FDEC20-994C-6747-9500-226CB0C467E7}" type="datetime4">
              <a:rPr lang="en-US" smtClean="0"/>
              <a:pPr/>
              <a:t>September 6, 2024</a:t>
            </a:fld>
            <a:endParaRPr lang="en-US"/>
          </a:p>
        </p:txBody>
      </p:sp>
      <p:sp>
        <p:nvSpPr>
          <p:cNvPr id="4" name="Footer Placeholder 3">
            <a:extLst>
              <a:ext uri="{FF2B5EF4-FFF2-40B4-BE49-F238E27FC236}">
                <a16:creationId xmlns:a16="http://schemas.microsoft.com/office/drawing/2014/main" id="{58E69BFD-949C-2F4E-9BF6-66D6D0E64054}"/>
              </a:ext>
            </a:extLst>
          </p:cNvPr>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67AE0D72-4DC1-6246-A36B-CC81251FCB90}"/>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sp>
        <p:nvSpPr>
          <p:cNvPr id="8" name="Text Placeholder 15">
            <a:extLst>
              <a:ext uri="{FF2B5EF4-FFF2-40B4-BE49-F238E27FC236}">
                <a16:creationId xmlns:a16="http://schemas.microsoft.com/office/drawing/2014/main" id="{056F7D7B-0168-E74C-B8C6-EAA6C8509563}"/>
              </a:ext>
            </a:extLst>
          </p:cNvPr>
          <p:cNvSpPr>
            <a:spLocks noGrp="1"/>
          </p:cNvSpPr>
          <p:nvPr>
            <p:ph type="body" sz="quarter" idx="29" hasCustomPrompt="1"/>
          </p:nvPr>
        </p:nvSpPr>
        <p:spPr>
          <a:xfrm>
            <a:off x="8066125" y="4770250"/>
            <a:ext cx="781493" cy="232337"/>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32976928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Close blue">
    <p:bg>
      <p:bgPr>
        <a:solidFill>
          <a:schemeClr val="tx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36EEB7A-660B-2849-8784-03277EB4E374}"/>
              </a:ext>
            </a:extLst>
          </p:cNvPr>
          <p:cNvSpPr>
            <a:spLocks noGrp="1"/>
          </p:cNvSpPr>
          <p:nvPr>
            <p:ph type="dt" sz="half" idx="10"/>
          </p:nvPr>
        </p:nvSpPr>
        <p:spPr/>
        <p:txBody>
          <a:bodyPr/>
          <a:lstStyle>
            <a:lvl1pPr>
              <a:defRPr>
                <a:solidFill>
                  <a:schemeClr val="tx2"/>
                </a:solidFill>
              </a:defRPr>
            </a:lvl1pPr>
          </a:lstStyle>
          <a:p>
            <a:fld id="{B8FDEC20-994C-6747-9500-226CB0C467E7}" type="datetime4">
              <a:rPr lang="en-US" smtClean="0"/>
              <a:pPr/>
              <a:t>September 6, 2024</a:t>
            </a:fld>
            <a:endParaRPr lang="en-US"/>
          </a:p>
        </p:txBody>
      </p:sp>
      <p:sp>
        <p:nvSpPr>
          <p:cNvPr id="4" name="Footer Placeholder 3">
            <a:extLst>
              <a:ext uri="{FF2B5EF4-FFF2-40B4-BE49-F238E27FC236}">
                <a16:creationId xmlns:a16="http://schemas.microsoft.com/office/drawing/2014/main" id="{6668D113-2F65-3E46-BA2C-CF80CA12A67E}"/>
              </a:ext>
            </a:extLst>
          </p:cNvPr>
          <p:cNvSpPr>
            <a:spLocks noGrp="1"/>
          </p:cNvSpPr>
          <p:nvPr>
            <p:ph type="ftr" sz="quarter" idx="11"/>
          </p:nvPr>
        </p:nvSpPr>
        <p:spPr/>
        <p:txBody>
          <a:bodyPr/>
          <a:lstStyle>
            <a:lvl1pPr>
              <a:defRPr>
                <a:solidFill>
                  <a:schemeClr val="tx2"/>
                </a:solidFill>
              </a:defRPr>
            </a:lvl1pPr>
          </a:lstStyle>
          <a:p>
            <a:r>
              <a:rPr lang="en-US"/>
              <a:t>Presentation Title</a:t>
            </a:r>
          </a:p>
        </p:txBody>
      </p:sp>
      <p:sp>
        <p:nvSpPr>
          <p:cNvPr id="5" name="Slide Number Placeholder 4">
            <a:extLst>
              <a:ext uri="{FF2B5EF4-FFF2-40B4-BE49-F238E27FC236}">
                <a16:creationId xmlns:a16="http://schemas.microsoft.com/office/drawing/2014/main" id="{B22B4456-3C67-D24A-BA0A-BF1D03932040}"/>
              </a:ext>
            </a:extLst>
          </p:cNvPr>
          <p:cNvSpPr>
            <a:spLocks noGrp="1"/>
          </p:cNvSpPr>
          <p:nvPr>
            <p:ph type="sldNum" sz="quarter" idx="12"/>
          </p:nvPr>
        </p:nvSpPr>
        <p:spPr/>
        <p:txBody>
          <a:bodyPr/>
          <a:lstStyle>
            <a:lvl1pPr>
              <a:defRPr>
                <a:solidFill>
                  <a:schemeClr val="tx2"/>
                </a:solidFill>
              </a:defRPr>
            </a:lvl1pPr>
          </a:lstStyle>
          <a:p>
            <a:fld id="{B7E7695C-FCF1-4AA0-9B93-7941FED13DC4}" type="slidenum">
              <a:rPr lang="en-US" smtClean="0"/>
              <a:pPr/>
              <a:t>‹#›</a:t>
            </a:fld>
            <a:endParaRPr lang="en-US"/>
          </a:p>
        </p:txBody>
      </p:sp>
      <p:grpSp>
        <p:nvGrpSpPr>
          <p:cNvPr id="16" name="Group 15">
            <a:extLst>
              <a:ext uri="{FF2B5EF4-FFF2-40B4-BE49-F238E27FC236}">
                <a16:creationId xmlns:a16="http://schemas.microsoft.com/office/drawing/2014/main" id="{8DC4FCCB-CCBE-7E4B-A589-0FC338EFFA64}"/>
              </a:ext>
            </a:extLst>
          </p:cNvPr>
          <p:cNvGrpSpPr/>
          <p:nvPr userDrawn="1"/>
        </p:nvGrpSpPr>
        <p:grpSpPr>
          <a:xfrm>
            <a:off x="2667581" y="2052649"/>
            <a:ext cx="3808839" cy="1038203"/>
            <a:chOff x="1233488" y="677863"/>
            <a:chExt cx="2882900" cy="785813"/>
          </a:xfrm>
          <a:solidFill>
            <a:schemeClr val="bg1"/>
          </a:solidFill>
        </p:grpSpPr>
        <p:sp>
          <p:nvSpPr>
            <p:cNvPr id="17" name="Freeform 35">
              <a:extLst>
                <a:ext uri="{FF2B5EF4-FFF2-40B4-BE49-F238E27FC236}">
                  <a16:creationId xmlns:a16="http://schemas.microsoft.com/office/drawing/2014/main" id="{433A1FF5-AF6D-124A-ACAF-A3575D9C6CA4}"/>
                </a:ext>
              </a:extLst>
            </p:cNvPr>
            <p:cNvSpPr>
              <a:spLocks/>
            </p:cNvSpPr>
            <p:nvPr/>
          </p:nvSpPr>
          <p:spPr bwMode="auto">
            <a:xfrm>
              <a:off x="2346326" y="944563"/>
              <a:ext cx="417513" cy="354013"/>
            </a:xfrm>
            <a:custGeom>
              <a:avLst/>
              <a:gdLst>
                <a:gd name="T0" fmla="*/ 310 w 525"/>
                <a:gd name="T1" fmla="*/ 445 h 445"/>
                <a:gd name="T2" fmla="*/ 250 w 525"/>
                <a:gd name="T3" fmla="*/ 440 h 445"/>
                <a:gd name="T4" fmla="*/ 193 w 525"/>
                <a:gd name="T5" fmla="*/ 428 h 445"/>
                <a:gd name="T6" fmla="*/ 140 w 525"/>
                <a:gd name="T7" fmla="*/ 409 h 445"/>
                <a:gd name="T8" fmla="*/ 94 w 525"/>
                <a:gd name="T9" fmla="*/ 383 h 445"/>
                <a:gd name="T10" fmla="*/ 55 w 525"/>
                <a:gd name="T11" fmla="*/ 350 h 445"/>
                <a:gd name="T12" fmla="*/ 25 w 525"/>
                <a:gd name="T13" fmla="*/ 313 h 445"/>
                <a:gd name="T14" fmla="*/ 14 w 525"/>
                <a:gd name="T15" fmla="*/ 291 h 445"/>
                <a:gd name="T16" fmla="*/ 7 w 525"/>
                <a:gd name="T17" fmla="*/ 269 h 445"/>
                <a:gd name="T18" fmla="*/ 1 w 525"/>
                <a:gd name="T19" fmla="*/ 246 h 445"/>
                <a:gd name="T20" fmla="*/ 0 w 525"/>
                <a:gd name="T21" fmla="*/ 222 h 445"/>
                <a:gd name="T22" fmla="*/ 0 w 525"/>
                <a:gd name="T23" fmla="*/ 210 h 445"/>
                <a:gd name="T24" fmla="*/ 3 w 525"/>
                <a:gd name="T25" fmla="*/ 187 h 445"/>
                <a:gd name="T26" fmla="*/ 11 w 525"/>
                <a:gd name="T27" fmla="*/ 164 h 445"/>
                <a:gd name="T28" fmla="*/ 19 w 525"/>
                <a:gd name="T29" fmla="*/ 143 h 445"/>
                <a:gd name="T30" fmla="*/ 38 w 525"/>
                <a:gd name="T31" fmla="*/ 113 h 445"/>
                <a:gd name="T32" fmla="*/ 73 w 525"/>
                <a:gd name="T33" fmla="*/ 78 h 445"/>
                <a:gd name="T34" fmla="*/ 116 w 525"/>
                <a:gd name="T35" fmla="*/ 48 h 445"/>
                <a:gd name="T36" fmla="*/ 166 w 525"/>
                <a:gd name="T37" fmla="*/ 25 h 445"/>
                <a:gd name="T38" fmla="*/ 221 w 525"/>
                <a:gd name="T39" fmla="*/ 9 h 445"/>
                <a:gd name="T40" fmla="*/ 281 w 525"/>
                <a:gd name="T41" fmla="*/ 1 h 445"/>
                <a:gd name="T42" fmla="*/ 311 w 525"/>
                <a:gd name="T43" fmla="*/ 0 h 445"/>
                <a:gd name="T44" fmla="*/ 364 w 525"/>
                <a:gd name="T45" fmla="*/ 3 h 445"/>
                <a:gd name="T46" fmla="*/ 416 w 525"/>
                <a:gd name="T47" fmla="*/ 14 h 445"/>
                <a:gd name="T48" fmla="*/ 468 w 525"/>
                <a:gd name="T49" fmla="*/ 32 h 445"/>
                <a:gd name="T50" fmla="*/ 523 w 525"/>
                <a:gd name="T51" fmla="*/ 58 h 445"/>
                <a:gd name="T52" fmla="*/ 471 w 525"/>
                <a:gd name="T53" fmla="*/ 124 h 445"/>
                <a:gd name="T54" fmla="*/ 434 w 525"/>
                <a:gd name="T55" fmla="*/ 108 h 445"/>
                <a:gd name="T56" fmla="*/ 396 w 525"/>
                <a:gd name="T57" fmla="*/ 98 h 445"/>
                <a:gd name="T58" fmla="*/ 355 w 525"/>
                <a:gd name="T59" fmla="*/ 90 h 445"/>
                <a:gd name="T60" fmla="*/ 311 w 525"/>
                <a:gd name="T61" fmla="*/ 88 h 445"/>
                <a:gd name="T62" fmla="*/ 298 w 525"/>
                <a:gd name="T63" fmla="*/ 89 h 445"/>
                <a:gd name="T64" fmla="*/ 271 w 525"/>
                <a:gd name="T65" fmla="*/ 93 h 445"/>
                <a:gd name="T66" fmla="*/ 246 w 525"/>
                <a:gd name="T67" fmla="*/ 100 h 445"/>
                <a:gd name="T68" fmla="*/ 222 w 525"/>
                <a:gd name="T69" fmla="*/ 112 h 445"/>
                <a:gd name="T70" fmla="*/ 200 w 525"/>
                <a:gd name="T71" fmla="*/ 128 h 445"/>
                <a:gd name="T72" fmla="*/ 182 w 525"/>
                <a:gd name="T73" fmla="*/ 150 h 445"/>
                <a:gd name="T74" fmla="*/ 170 w 525"/>
                <a:gd name="T75" fmla="*/ 175 h 445"/>
                <a:gd name="T76" fmla="*/ 163 w 525"/>
                <a:gd name="T77" fmla="*/ 205 h 445"/>
                <a:gd name="T78" fmla="*/ 162 w 525"/>
                <a:gd name="T79" fmla="*/ 222 h 445"/>
                <a:gd name="T80" fmla="*/ 165 w 525"/>
                <a:gd name="T81" fmla="*/ 256 h 445"/>
                <a:gd name="T82" fmla="*/ 175 w 525"/>
                <a:gd name="T83" fmla="*/ 284 h 445"/>
                <a:gd name="T84" fmla="*/ 191 w 525"/>
                <a:gd name="T85" fmla="*/ 306 h 445"/>
                <a:gd name="T86" fmla="*/ 210 w 525"/>
                <a:gd name="T87" fmla="*/ 326 h 445"/>
                <a:gd name="T88" fmla="*/ 233 w 525"/>
                <a:gd name="T89" fmla="*/ 339 h 445"/>
                <a:gd name="T90" fmla="*/ 258 w 525"/>
                <a:gd name="T91" fmla="*/ 349 h 445"/>
                <a:gd name="T92" fmla="*/ 285 w 525"/>
                <a:gd name="T93" fmla="*/ 355 h 445"/>
                <a:gd name="T94" fmla="*/ 311 w 525"/>
                <a:gd name="T95" fmla="*/ 357 h 445"/>
                <a:gd name="T96" fmla="*/ 333 w 525"/>
                <a:gd name="T97" fmla="*/ 356 h 445"/>
                <a:gd name="T98" fmla="*/ 375 w 525"/>
                <a:gd name="T99" fmla="*/ 352 h 445"/>
                <a:gd name="T100" fmla="*/ 416 w 525"/>
                <a:gd name="T101" fmla="*/ 344 h 445"/>
                <a:gd name="T102" fmla="*/ 455 w 525"/>
                <a:gd name="T103" fmla="*/ 332 h 445"/>
                <a:gd name="T104" fmla="*/ 525 w 525"/>
                <a:gd name="T105" fmla="*/ 393 h 445"/>
                <a:gd name="T106" fmla="*/ 501 w 525"/>
                <a:gd name="T107" fmla="*/ 405 h 445"/>
                <a:gd name="T108" fmla="*/ 451 w 525"/>
                <a:gd name="T109" fmla="*/ 425 h 445"/>
                <a:gd name="T110" fmla="*/ 397 w 525"/>
                <a:gd name="T111" fmla="*/ 438 h 445"/>
                <a:gd name="T112" fmla="*/ 340 w 525"/>
                <a:gd name="T113" fmla="*/ 444 h 445"/>
                <a:gd name="T114" fmla="*/ 310 w 525"/>
                <a:gd name="T11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5" h="445">
                  <a:moveTo>
                    <a:pt x="310" y="445"/>
                  </a:moveTo>
                  <a:lnTo>
                    <a:pt x="310" y="445"/>
                  </a:lnTo>
                  <a:lnTo>
                    <a:pt x="280" y="444"/>
                  </a:lnTo>
                  <a:lnTo>
                    <a:pt x="250" y="440"/>
                  </a:lnTo>
                  <a:lnTo>
                    <a:pt x="221" y="436"/>
                  </a:lnTo>
                  <a:lnTo>
                    <a:pt x="193" y="428"/>
                  </a:lnTo>
                  <a:lnTo>
                    <a:pt x="165" y="420"/>
                  </a:lnTo>
                  <a:lnTo>
                    <a:pt x="140" y="409"/>
                  </a:lnTo>
                  <a:lnTo>
                    <a:pt x="116" y="397"/>
                  </a:lnTo>
                  <a:lnTo>
                    <a:pt x="94" y="383"/>
                  </a:lnTo>
                  <a:lnTo>
                    <a:pt x="73" y="367"/>
                  </a:lnTo>
                  <a:lnTo>
                    <a:pt x="55" y="350"/>
                  </a:lnTo>
                  <a:lnTo>
                    <a:pt x="38" y="332"/>
                  </a:lnTo>
                  <a:lnTo>
                    <a:pt x="25" y="313"/>
                  </a:lnTo>
                  <a:lnTo>
                    <a:pt x="19" y="302"/>
                  </a:lnTo>
                  <a:lnTo>
                    <a:pt x="14" y="291"/>
                  </a:lnTo>
                  <a:lnTo>
                    <a:pt x="11" y="280"/>
                  </a:lnTo>
                  <a:lnTo>
                    <a:pt x="7" y="269"/>
                  </a:lnTo>
                  <a:lnTo>
                    <a:pt x="3" y="258"/>
                  </a:lnTo>
                  <a:lnTo>
                    <a:pt x="1" y="246"/>
                  </a:lnTo>
                  <a:lnTo>
                    <a:pt x="0" y="234"/>
                  </a:lnTo>
                  <a:lnTo>
                    <a:pt x="0" y="222"/>
                  </a:lnTo>
                  <a:lnTo>
                    <a:pt x="0" y="222"/>
                  </a:lnTo>
                  <a:lnTo>
                    <a:pt x="0" y="210"/>
                  </a:lnTo>
                  <a:lnTo>
                    <a:pt x="1" y="199"/>
                  </a:lnTo>
                  <a:lnTo>
                    <a:pt x="3" y="187"/>
                  </a:lnTo>
                  <a:lnTo>
                    <a:pt x="7" y="176"/>
                  </a:lnTo>
                  <a:lnTo>
                    <a:pt x="11" y="164"/>
                  </a:lnTo>
                  <a:lnTo>
                    <a:pt x="14" y="153"/>
                  </a:lnTo>
                  <a:lnTo>
                    <a:pt x="19" y="143"/>
                  </a:lnTo>
                  <a:lnTo>
                    <a:pt x="25" y="133"/>
                  </a:lnTo>
                  <a:lnTo>
                    <a:pt x="38" y="113"/>
                  </a:lnTo>
                  <a:lnTo>
                    <a:pt x="55" y="95"/>
                  </a:lnTo>
                  <a:lnTo>
                    <a:pt x="73" y="78"/>
                  </a:lnTo>
                  <a:lnTo>
                    <a:pt x="94" y="63"/>
                  </a:lnTo>
                  <a:lnTo>
                    <a:pt x="116" y="48"/>
                  </a:lnTo>
                  <a:lnTo>
                    <a:pt x="140" y="36"/>
                  </a:lnTo>
                  <a:lnTo>
                    <a:pt x="166" y="25"/>
                  </a:lnTo>
                  <a:lnTo>
                    <a:pt x="193" y="17"/>
                  </a:lnTo>
                  <a:lnTo>
                    <a:pt x="221" y="9"/>
                  </a:lnTo>
                  <a:lnTo>
                    <a:pt x="251" y="3"/>
                  </a:lnTo>
                  <a:lnTo>
                    <a:pt x="281" y="1"/>
                  </a:lnTo>
                  <a:lnTo>
                    <a:pt x="311" y="0"/>
                  </a:lnTo>
                  <a:lnTo>
                    <a:pt x="311" y="0"/>
                  </a:lnTo>
                  <a:lnTo>
                    <a:pt x="338" y="1"/>
                  </a:lnTo>
                  <a:lnTo>
                    <a:pt x="364" y="3"/>
                  </a:lnTo>
                  <a:lnTo>
                    <a:pt x="390" y="7"/>
                  </a:lnTo>
                  <a:lnTo>
                    <a:pt x="416" y="14"/>
                  </a:lnTo>
                  <a:lnTo>
                    <a:pt x="443" y="22"/>
                  </a:lnTo>
                  <a:lnTo>
                    <a:pt x="468" y="32"/>
                  </a:lnTo>
                  <a:lnTo>
                    <a:pt x="495" y="44"/>
                  </a:lnTo>
                  <a:lnTo>
                    <a:pt x="523" y="58"/>
                  </a:lnTo>
                  <a:lnTo>
                    <a:pt x="471" y="124"/>
                  </a:lnTo>
                  <a:lnTo>
                    <a:pt x="471" y="124"/>
                  </a:lnTo>
                  <a:lnTo>
                    <a:pt x="454" y="116"/>
                  </a:lnTo>
                  <a:lnTo>
                    <a:pt x="434" y="108"/>
                  </a:lnTo>
                  <a:lnTo>
                    <a:pt x="415" y="102"/>
                  </a:lnTo>
                  <a:lnTo>
                    <a:pt x="396" y="98"/>
                  </a:lnTo>
                  <a:lnTo>
                    <a:pt x="375" y="94"/>
                  </a:lnTo>
                  <a:lnTo>
                    <a:pt x="355" y="90"/>
                  </a:lnTo>
                  <a:lnTo>
                    <a:pt x="333" y="89"/>
                  </a:lnTo>
                  <a:lnTo>
                    <a:pt x="311" y="88"/>
                  </a:lnTo>
                  <a:lnTo>
                    <a:pt x="311" y="88"/>
                  </a:lnTo>
                  <a:lnTo>
                    <a:pt x="298" y="89"/>
                  </a:lnTo>
                  <a:lnTo>
                    <a:pt x="285" y="90"/>
                  </a:lnTo>
                  <a:lnTo>
                    <a:pt x="271" y="93"/>
                  </a:lnTo>
                  <a:lnTo>
                    <a:pt x="258" y="95"/>
                  </a:lnTo>
                  <a:lnTo>
                    <a:pt x="246" y="100"/>
                  </a:lnTo>
                  <a:lnTo>
                    <a:pt x="234" y="105"/>
                  </a:lnTo>
                  <a:lnTo>
                    <a:pt x="222" y="112"/>
                  </a:lnTo>
                  <a:lnTo>
                    <a:pt x="211" y="119"/>
                  </a:lnTo>
                  <a:lnTo>
                    <a:pt x="200" y="128"/>
                  </a:lnTo>
                  <a:lnTo>
                    <a:pt x="191" y="137"/>
                  </a:lnTo>
                  <a:lnTo>
                    <a:pt x="182" y="150"/>
                  </a:lnTo>
                  <a:lnTo>
                    <a:pt x="176" y="162"/>
                  </a:lnTo>
                  <a:lnTo>
                    <a:pt x="170" y="175"/>
                  </a:lnTo>
                  <a:lnTo>
                    <a:pt x="165" y="189"/>
                  </a:lnTo>
                  <a:lnTo>
                    <a:pt x="163" y="205"/>
                  </a:lnTo>
                  <a:lnTo>
                    <a:pt x="162" y="222"/>
                  </a:lnTo>
                  <a:lnTo>
                    <a:pt x="162" y="222"/>
                  </a:lnTo>
                  <a:lnTo>
                    <a:pt x="163" y="240"/>
                  </a:lnTo>
                  <a:lnTo>
                    <a:pt x="165" y="256"/>
                  </a:lnTo>
                  <a:lnTo>
                    <a:pt x="170" y="270"/>
                  </a:lnTo>
                  <a:lnTo>
                    <a:pt x="175" y="284"/>
                  </a:lnTo>
                  <a:lnTo>
                    <a:pt x="182" y="296"/>
                  </a:lnTo>
                  <a:lnTo>
                    <a:pt x="191" y="306"/>
                  </a:lnTo>
                  <a:lnTo>
                    <a:pt x="200" y="317"/>
                  </a:lnTo>
                  <a:lnTo>
                    <a:pt x="210" y="326"/>
                  </a:lnTo>
                  <a:lnTo>
                    <a:pt x="221" y="333"/>
                  </a:lnTo>
                  <a:lnTo>
                    <a:pt x="233" y="339"/>
                  </a:lnTo>
                  <a:lnTo>
                    <a:pt x="245" y="345"/>
                  </a:lnTo>
                  <a:lnTo>
                    <a:pt x="258" y="349"/>
                  </a:lnTo>
                  <a:lnTo>
                    <a:pt x="271" y="352"/>
                  </a:lnTo>
                  <a:lnTo>
                    <a:pt x="285" y="355"/>
                  </a:lnTo>
                  <a:lnTo>
                    <a:pt x="298" y="356"/>
                  </a:lnTo>
                  <a:lnTo>
                    <a:pt x="311" y="357"/>
                  </a:lnTo>
                  <a:lnTo>
                    <a:pt x="311" y="357"/>
                  </a:lnTo>
                  <a:lnTo>
                    <a:pt x="333" y="356"/>
                  </a:lnTo>
                  <a:lnTo>
                    <a:pt x="355" y="355"/>
                  </a:lnTo>
                  <a:lnTo>
                    <a:pt x="375" y="352"/>
                  </a:lnTo>
                  <a:lnTo>
                    <a:pt x="396" y="349"/>
                  </a:lnTo>
                  <a:lnTo>
                    <a:pt x="416" y="344"/>
                  </a:lnTo>
                  <a:lnTo>
                    <a:pt x="436" y="338"/>
                  </a:lnTo>
                  <a:lnTo>
                    <a:pt x="455" y="332"/>
                  </a:lnTo>
                  <a:lnTo>
                    <a:pt x="473" y="325"/>
                  </a:lnTo>
                  <a:lnTo>
                    <a:pt x="525" y="393"/>
                  </a:lnTo>
                  <a:lnTo>
                    <a:pt x="525" y="393"/>
                  </a:lnTo>
                  <a:lnTo>
                    <a:pt x="501" y="405"/>
                  </a:lnTo>
                  <a:lnTo>
                    <a:pt x="477" y="415"/>
                  </a:lnTo>
                  <a:lnTo>
                    <a:pt x="451" y="425"/>
                  </a:lnTo>
                  <a:lnTo>
                    <a:pt x="425" y="432"/>
                  </a:lnTo>
                  <a:lnTo>
                    <a:pt x="397" y="438"/>
                  </a:lnTo>
                  <a:lnTo>
                    <a:pt x="369" y="442"/>
                  </a:lnTo>
                  <a:lnTo>
                    <a:pt x="340" y="444"/>
                  </a:lnTo>
                  <a:lnTo>
                    <a:pt x="310" y="445"/>
                  </a:lnTo>
                  <a:lnTo>
                    <a:pt x="310" y="4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18" name="Freeform 36">
              <a:extLst>
                <a:ext uri="{FF2B5EF4-FFF2-40B4-BE49-F238E27FC236}">
                  <a16:creationId xmlns:a16="http://schemas.microsoft.com/office/drawing/2014/main" id="{7CB889FE-2D70-0A49-B056-1C7476B8F792}"/>
                </a:ext>
              </a:extLst>
            </p:cNvPr>
            <p:cNvSpPr>
              <a:spLocks noEditPoints="1"/>
            </p:cNvSpPr>
            <p:nvPr/>
          </p:nvSpPr>
          <p:spPr bwMode="auto">
            <a:xfrm>
              <a:off x="3087688" y="942976"/>
              <a:ext cx="493713" cy="355600"/>
            </a:xfrm>
            <a:custGeom>
              <a:avLst/>
              <a:gdLst>
                <a:gd name="T0" fmla="*/ 459 w 622"/>
                <a:gd name="T1" fmla="*/ 241 h 447"/>
                <a:gd name="T2" fmla="*/ 447 w 622"/>
                <a:gd name="T3" fmla="*/ 285 h 447"/>
                <a:gd name="T4" fmla="*/ 421 w 622"/>
                <a:gd name="T5" fmla="*/ 318 h 447"/>
                <a:gd name="T6" fmla="*/ 389 w 622"/>
                <a:gd name="T7" fmla="*/ 341 h 447"/>
                <a:gd name="T8" fmla="*/ 350 w 622"/>
                <a:gd name="T9" fmla="*/ 354 h 447"/>
                <a:gd name="T10" fmla="*/ 310 w 622"/>
                <a:gd name="T11" fmla="*/ 358 h 447"/>
                <a:gd name="T12" fmla="*/ 285 w 622"/>
                <a:gd name="T13" fmla="*/ 357 h 447"/>
                <a:gd name="T14" fmla="*/ 245 w 622"/>
                <a:gd name="T15" fmla="*/ 346 h 447"/>
                <a:gd name="T16" fmla="*/ 210 w 622"/>
                <a:gd name="T17" fmla="*/ 326 h 447"/>
                <a:gd name="T18" fmla="*/ 182 w 622"/>
                <a:gd name="T19" fmla="*/ 297 h 447"/>
                <a:gd name="T20" fmla="*/ 165 w 622"/>
                <a:gd name="T21" fmla="*/ 258 h 447"/>
                <a:gd name="T22" fmla="*/ 162 w 622"/>
                <a:gd name="T23" fmla="*/ 224 h 447"/>
                <a:gd name="T24" fmla="*/ 169 w 622"/>
                <a:gd name="T25" fmla="*/ 175 h 447"/>
                <a:gd name="T26" fmla="*/ 191 w 622"/>
                <a:gd name="T27" fmla="*/ 139 h 447"/>
                <a:gd name="T28" fmla="*/ 221 w 622"/>
                <a:gd name="T29" fmla="*/ 113 h 447"/>
                <a:gd name="T30" fmla="*/ 258 w 622"/>
                <a:gd name="T31" fmla="*/ 97 h 447"/>
                <a:gd name="T32" fmla="*/ 298 w 622"/>
                <a:gd name="T33" fmla="*/ 90 h 447"/>
                <a:gd name="T34" fmla="*/ 323 w 622"/>
                <a:gd name="T35" fmla="*/ 90 h 447"/>
                <a:gd name="T36" fmla="*/ 363 w 622"/>
                <a:gd name="T37" fmla="*/ 97 h 447"/>
                <a:gd name="T38" fmla="*/ 400 w 622"/>
                <a:gd name="T39" fmla="*/ 113 h 447"/>
                <a:gd name="T40" fmla="*/ 431 w 622"/>
                <a:gd name="T41" fmla="*/ 139 h 447"/>
                <a:gd name="T42" fmla="*/ 451 w 622"/>
                <a:gd name="T43" fmla="*/ 175 h 447"/>
                <a:gd name="T44" fmla="*/ 460 w 622"/>
                <a:gd name="T45" fmla="*/ 224 h 447"/>
                <a:gd name="T46" fmla="*/ 310 w 622"/>
                <a:gd name="T47" fmla="*/ 447 h 447"/>
                <a:gd name="T48" fmla="*/ 401 w 622"/>
                <a:gd name="T49" fmla="*/ 437 h 447"/>
                <a:gd name="T50" fmla="*/ 482 w 622"/>
                <a:gd name="T51" fmla="*/ 411 h 447"/>
                <a:gd name="T52" fmla="*/ 548 w 622"/>
                <a:gd name="T53" fmla="*/ 369 h 447"/>
                <a:gd name="T54" fmla="*/ 596 w 622"/>
                <a:gd name="T55" fmla="*/ 313 h 447"/>
                <a:gd name="T56" fmla="*/ 612 w 622"/>
                <a:gd name="T57" fmla="*/ 282 h 447"/>
                <a:gd name="T58" fmla="*/ 620 w 622"/>
                <a:gd name="T59" fmla="*/ 248 h 447"/>
                <a:gd name="T60" fmla="*/ 622 w 622"/>
                <a:gd name="T61" fmla="*/ 224 h 447"/>
                <a:gd name="T62" fmla="*/ 618 w 622"/>
                <a:gd name="T63" fmla="*/ 189 h 447"/>
                <a:gd name="T64" fmla="*/ 607 w 622"/>
                <a:gd name="T65" fmla="*/ 155 h 447"/>
                <a:gd name="T66" fmla="*/ 583 w 622"/>
                <a:gd name="T67" fmla="*/ 115 h 447"/>
                <a:gd name="T68" fmla="*/ 529 w 622"/>
                <a:gd name="T69" fmla="*/ 63 h 447"/>
                <a:gd name="T70" fmla="*/ 456 w 622"/>
                <a:gd name="T71" fmla="*/ 27 h 447"/>
                <a:gd name="T72" fmla="*/ 372 w 622"/>
                <a:gd name="T73" fmla="*/ 5 h 447"/>
                <a:gd name="T74" fmla="*/ 310 w 622"/>
                <a:gd name="T75" fmla="*/ 0 h 447"/>
                <a:gd name="T76" fmla="*/ 221 w 622"/>
                <a:gd name="T77" fmla="*/ 10 h 447"/>
                <a:gd name="T78" fmla="*/ 140 w 622"/>
                <a:gd name="T79" fmla="*/ 38 h 447"/>
                <a:gd name="T80" fmla="*/ 72 w 622"/>
                <a:gd name="T81" fmla="*/ 79 h 447"/>
                <a:gd name="T82" fmla="*/ 25 w 622"/>
                <a:gd name="T83" fmla="*/ 134 h 447"/>
                <a:gd name="T84" fmla="*/ 10 w 622"/>
                <a:gd name="T85" fmla="*/ 166 h 447"/>
                <a:gd name="T86" fmla="*/ 1 w 622"/>
                <a:gd name="T87" fmla="*/ 200 h 447"/>
                <a:gd name="T88" fmla="*/ 0 w 622"/>
                <a:gd name="T89" fmla="*/ 224 h 447"/>
                <a:gd name="T90" fmla="*/ 4 w 622"/>
                <a:gd name="T91" fmla="*/ 259 h 447"/>
                <a:gd name="T92" fmla="*/ 14 w 622"/>
                <a:gd name="T93" fmla="*/ 293 h 447"/>
                <a:gd name="T94" fmla="*/ 39 w 622"/>
                <a:gd name="T95" fmla="*/ 332 h 447"/>
                <a:gd name="T96" fmla="*/ 93 w 622"/>
                <a:gd name="T97" fmla="*/ 384 h 447"/>
                <a:gd name="T98" fmla="*/ 165 w 622"/>
                <a:gd name="T99" fmla="*/ 421 h 447"/>
                <a:gd name="T100" fmla="*/ 250 w 622"/>
                <a:gd name="T101" fmla="*/ 442 h 447"/>
                <a:gd name="T102" fmla="*/ 310 w 622"/>
                <a:gd name="T103"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2" h="447">
                  <a:moveTo>
                    <a:pt x="460" y="224"/>
                  </a:moveTo>
                  <a:lnTo>
                    <a:pt x="460" y="224"/>
                  </a:lnTo>
                  <a:lnTo>
                    <a:pt x="459" y="241"/>
                  </a:lnTo>
                  <a:lnTo>
                    <a:pt x="456" y="258"/>
                  </a:lnTo>
                  <a:lnTo>
                    <a:pt x="451" y="272"/>
                  </a:lnTo>
                  <a:lnTo>
                    <a:pt x="447" y="285"/>
                  </a:lnTo>
                  <a:lnTo>
                    <a:pt x="439" y="297"/>
                  </a:lnTo>
                  <a:lnTo>
                    <a:pt x="431" y="308"/>
                  </a:lnTo>
                  <a:lnTo>
                    <a:pt x="421" y="318"/>
                  </a:lnTo>
                  <a:lnTo>
                    <a:pt x="412" y="326"/>
                  </a:lnTo>
                  <a:lnTo>
                    <a:pt x="400" y="335"/>
                  </a:lnTo>
                  <a:lnTo>
                    <a:pt x="389" y="341"/>
                  </a:lnTo>
                  <a:lnTo>
                    <a:pt x="375" y="346"/>
                  </a:lnTo>
                  <a:lnTo>
                    <a:pt x="363" y="351"/>
                  </a:lnTo>
                  <a:lnTo>
                    <a:pt x="350" y="354"/>
                  </a:lnTo>
                  <a:lnTo>
                    <a:pt x="337" y="357"/>
                  </a:lnTo>
                  <a:lnTo>
                    <a:pt x="323" y="358"/>
                  </a:lnTo>
                  <a:lnTo>
                    <a:pt x="310" y="358"/>
                  </a:lnTo>
                  <a:lnTo>
                    <a:pt x="310" y="358"/>
                  </a:lnTo>
                  <a:lnTo>
                    <a:pt x="298" y="358"/>
                  </a:lnTo>
                  <a:lnTo>
                    <a:pt x="285" y="357"/>
                  </a:lnTo>
                  <a:lnTo>
                    <a:pt x="272" y="354"/>
                  </a:lnTo>
                  <a:lnTo>
                    <a:pt x="258" y="351"/>
                  </a:lnTo>
                  <a:lnTo>
                    <a:pt x="245" y="346"/>
                  </a:lnTo>
                  <a:lnTo>
                    <a:pt x="233" y="341"/>
                  </a:lnTo>
                  <a:lnTo>
                    <a:pt x="221" y="335"/>
                  </a:lnTo>
                  <a:lnTo>
                    <a:pt x="210" y="326"/>
                  </a:lnTo>
                  <a:lnTo>
                    <a:pt x="200" y="318"/>
                  </a:lnTo>
                  <a:lnTo>
                    <a:pt x="191" y="308"/>
                  </a:lnTo>
                  <a:lnTo>
                    <a:pt x="182" y="297"/>
                  </a:lnTo>
                  <a:lnTo>
                    <a:pt x="175" y="285"/>
                  </a:lnTo>
                  <a:lnTo>
                    <a:pt x="169" y="272"/>
                  </a:lnTo>
                  <a:lnTo>
                    <a:pt x="165" y="258"/>
                  </a:lnTo>
                  <a:lnTo>
                    <a:pt x="163" y="241"/>
                  </a:lnTo>
                  <a:lnTo>
                    <a:pt x="162" y="224"/>
                  </a:lnTo>
                  <a:lnTo>
                    <a:pt x="162" y="224"/>
                  </a:lnTo>
                  <a:lnTo>
                    <a:pt x="163" y="207"/>
                  </a:lnTo>
                  <a:lnTo>
                    <a:pt x="165" y="191"/>
                  </a:lnTo>
                  <a:lnTo>
                    <a:pt x="169" y="175"/>
                  </a:lnTo>
                  <a:lnTo>
                    <a:pt x="175" y="162"/>
                  </a:lnTo>
                  <a:lnTo>
                    <a:pt x="182" y="150"/>
                  </a:lnTo>
                  <a:lnTo>
                    <a:pt x="191" y="139"/>
                  </a:lnTo>
                  <a:lnTo>
                    <a:pt x="200" y="130"/>
                  </a:lnTo>
                  <a:lnTo>
                    <a:pt x="210" y="121"/>
                  </a:lnTo>
                  <a:lnTo>
                    <a:pt x="221" y="113"/>
                  </a:lnTo>
                  <a:lnTo>
                    <a:pt x="233" y="107"/>
                  </a:lnTo>
                  <a:lnTo>
                    <a:pt x="245" y="102"/>
                  </a:lnTo>
                  <a:lnTo>
                    <a:pt x="258" y="97"/>
                  </a:lnTo>
                  <a:lnTo>
                    <a:pt x="272" y="93"/>
                  </a:lnTo>
                  <a:lnTo>
                    <a:pt x="285" y="91"/>
                  </a:lnTo>
                  <a:lnTo>
                    <a:pt x="298" y="90"/>
                  </a:lnTo>
                  <a:lnTo>
                    <a:pt x="310" y="90"/>
                  </a:lnTo>
                  <a:lnTo>
                    <a:pt x="310" y="90"/>
                  </a:lnTo>
                  <a:lnTo>
                    <a:pt x="323" y="90"/>
                  </a:lnTo>
                  <a:lnTo>
                    <a:pt x="337" y="91"/>
                  </a:lnTo>
                  <a:lnTo>
                    <a:pt x="350" y="93"/>
                  </a:lnTo>
                  <a:lnTo>
                    <a:pt x="363" y="97"/>
                  </a:lnTo>
                  <a:lnTo>
                    <a:pt x="375" y="102"/>
                  </a:lnTo>
                  <a:lnTo>
                    <a:pt x="389" y="107"/>
                  </a:lnTo>
                  <a:lnTo>
                    <a:pt x="400" y="113"/>
                  </a:lnTo>
                  <a:lnTo>
                    <a:pt x="412" y="121"/>
                  </a:lnTo>
                  <a:lnTo>
                    <a:pt x="421" y="130"/>
                  </a:lnTo>
                  <a:lnTo>
                    <a:pt x="431" y="139"/>
                  </a:lnTo>
                  <a:lnTo>
                    <a:pt x="439" y="150"/>
                  </a:lnTo>
                  <a:lnTo>
                    <a:pt x="447" y="162"/>
                  </a:lnTo>
                  <a:lnTo>
                    <a:pt x="451" y="175"/>
                  </a:lnTo>
                  <a:lnTo>
                    <a:pt x="456" y="191"/>
                  </a:lnTo>
                  <a:lnTo>
                    <a:pt x="459" y="207"/>
                  </a:lnTo>
                  <a:lnTo>
                    <a:pt x="460" y="224"/>
                  </a:lnTo>
                  <a:lnTo>
                    <a:pt x="460" y="224"/>
                  </a:lnTo>
                  <a:close/>
                  <a:moveTo>
                    <a:pt x="310" y="447"/>
                  </a:moveTo>
                  <a:lnTo>
                    <a:pt x="310" y="447"/>
                  </a:lnTo>
                  <a:lnTo>
                    <a:pt x="342" y="446"/>
                  </a:lnTo>
                  <a:lnTo>
                    <a:pt x="372" y="442"/>
                  </a:lnTo>
                  <a:lnTo>
                    <a:pt x="401" y="437"/>
                  </a:lnTo>
                  <a:lnTo>
                    <a:pt x="429" y="430"/>
                  </a:lnTo>
                  <a:lnTo>
                    <a:pt x="456" y="421"/>
                  </a:lnTo>
                  <a:lnTo>
                    <a:pt x="482" y="411"/>
                  </a:lnTo>
                  <a:lnTo>
                    <a:pt x="506" y="398"/>
                  </a:lnTo>
                  <a:lnTo>
                    <a:pt x="529" y="384"/>
                  </a:lnTo>
                  <a:lnTo>
                    <a:pt x="548" y="369"/>
                  </a:lnTo>
                  <a:lnTo>
                    <a:pt x="567" y="352"/>
                  </a:lnTo>
                  <a:lnTo>
                    <a:pt x="583" y="332"/>
                  </a:lnTo>
                  <a:lnTo>
                    <a:pt x="596" y="313"/>
                  </a:lnTo>
                  <a:lnTo>
                    <a:pt x="602" y="303"/>
                  </a:lnTo>
                  <a:lnTo>
                    <a:pt x="607" y="293"/>
                  </a:lnTo>
                  <a:lnTo>
                    <a:pt x="612" y="282"/>
                  </a:lnTo>
                  <a:lnTo>
                    <a:pt x="616" y="271"/>
                  </a:lnTo>
                  <a:lnTo>
                    <a:pt x="618" y="259"/>
                  </a:lnTo>
                  <a:lnTo>
                    <a:pt x="620" y="248"/>
                  </a:lnTo>
                  <a:lnTo>
                    <a:pt x="622" y="236"/>
                  </a:lnTo>
                  <a:lnTo>
                    <a:pt x="622" y="224"/>
                  </a:lnTo>
                  <a:lnTo>
                    <a:pt x="622" y="224"/>
                  </a:lnTo>
                  <a:lnTo>
                    <a:pt x="622" y="212"/>
                  </a:lnTo>
                  <a:lnTo>
                    <a:pt x="620" y="200"/>
                  </a:lnTo>
                  <a:lnTo>
                    <a:pt x="618" y="189"/>
                  </a:lnTo>
                  <a:lnTo>
                    <a:pt x="616" y="177"/>
                  </a:lnTo>
                  <a:lnTo>
                    <a:pt x="612" y="166"/>
                  </a:lnTo>
                  <a:lnTo>
                    <a:pt x="607" y="155"/>
                  </a:lnTo>
                  <a:lnTo>
                    <a:pt x="602" y="144"/>
                  </a:lnTo>
                  <a:lnTo>
                    <a:pt x="596" y="134"/>
                  </a:lnTo>
                  <a:lnTo>
                    <a:pt x="583" y="115"/>
                  </a:lnTo>
                  <a:lnTo>
                    <a:pt x="567" y="96"/>
                  </a:lnTo>
                  <a:lnTo>
                    <a:pt x="548" y="79"/>
                  </a:lnTo>
                  <a:lnTo>
                    <a:pt x="529" y="63"/>
                  </a:lnTo>
                  <a:lnTo>
                    <a:pt x="506" y="50"/>
                  </a:lnTo>
                  <a:lnTo>
                    <a:pt x="482" y="38"/>
                  </a:lnTo>
                  <a:lnTo>
                    <a:pt x="456" y="27"/>
                  </a:lnTo>
                  <a:lnTo>
                    <a:pt x="429" y="17"/>
                  </a:lnTo>
                  <a:lnTo>
                    <a:pt x="401" y="10"/>
                  </a:lnTo>
                  <a:lnTo>
                    <a:pt x="372" y="5"/>
                  </a:lnTo>
                  <a:lnTo>
                    <a:pt x="342" y="2"/>
                  </a:lnTo>
                  <a:lnTo>
                    <a:pt x="310" y="0"/>
                  </a:lnTo>
                  <a:lnTo>
                    <a:pt x="310" y="0"/>
                  </a:lnTo>
                  <a:lnTo>
                    <a:pt x="280" y="2"/>
                  </a:lnTo>
                  <a:lnTo>
                    <a:pt x="250" y="5"/>
                  </a:lnTo>
                  <a:lnTo>
                    <a:pt x="221" y="10"/>
                  </a:lnTo>
                  <a:lnTo>
                    <a:pt x="193" y="17"/>
                  </a:lnTo>
                  <a:lnTo>
                    <a:pt x="165" y="27"/>
                  </a:lnTo>
                  <a:lnTo>
                    <a:pt x="140" y="38"/>
                  </a:lnTo>
                  <a:lnTo>
                    <a:pt x="116" y="50"/>
                  </a:lnTo>
                  <a:lnTo>
                    <a:pt x="93" y="63"/>
                  </a:lnTo>
                  <a:lnTo>
                    <a:pt x="72" y="79"/>
                  </a:lnTo>
                  <a:lnTo>
                    <a:pt x="54" y="96"/>
                  </a:lnTo>
                  <a:lnTo>
                    <a:pt x="39" y="115"/>
                  </a:lnTo>
                  <a:lnTo>
                    <a:pt x="25" y="134"/>
                  </a:lnTo>
                  <a:lnTo>
                    <a:pt x="19" y="144"/>
                  </a:lnTo>
                  <a:lnTo>
                    <a:pt x="14" y="155"/>
                  </a:lnTo>
                  <a:lnTo>
                    <a:pt x="10" y="166"/>
                  </a:lnTo>
                  <a:lnTo>
                    <a:pt x="6" y="177"/>
                  </a:lnTo>
                  <a:lnTo>
                    <a:pt x="4" y="189"/>
                  </a:lnTo>
                  <a:lnTo>
                    <a:pt x="1" y="200"/>
                  </a:lnTo>
                  <a:lnTo>
                    <a:pt x="0" y="212"/>
                  </a:lnTo>
                  <a:lnTo>
                    <a:pt x="0" y="224"/>
                  </a:lnTo>
                  <a:lnTo>
                    <a:pt x="0" y="224"/>
                  </a:lnTo>
                  <a:lnTo>
                    <a:pt x="0" y="236"/>
                  </a:lnTo>
                  <a:lnTo>
                    <a:pt x="1" y="248"/>
                  </a:lnTo>
                  <a:lnTo>
                    <a:pt x="4" y="259"/>
                  </a:lnTo>
                  <a:lnTo>
                    <a:pt x="6" y="271"/>
                  </a:lnTo>
                  <a:lnTo>
                    <a:pt x="10" y="282"/>
                  </a:lnTo>
                  <a:lnTo>
                    <a:pt x="14" y="293"/>
                  </a:lnTo>
                  <a:lnTo>
                    <a:pt x="19" y="303"/>
                  </a:lnTo>
                  <a:lnTo>
                    <a:pt x="25" y="313"/>
                  </a:lnTo>
                  <a:lnTo>
                    <a:pt x="39" y="332"/>
                  </a:lnTo>
                  <a:lnTo>
                    <a:pt x="54" y="352"/>
                  </a:lnTo>
                  <a:lnTo>
                    <a:pt x="72" y="369"/>
                  </a:lnTo>
                  <a:lnTo>
                    <a:pt x="93" y="384"/>
                  </a:lnTo>
                  <a:lnTo>
                    <a:pt x="116" y="398"/>
                  </a:lnTo>
                  <a:lnTo>
                    <a:pt x="140" y="411"/>
                  </a:lnTo>
                  <a:lnTo>
                    <a:pt x="165" y="421"/>
                  </a:lnTo>
                  <a:lnTo>
                    <a:pt x="193" y="430"/>
                  </a:lnTo>
                  <a:lnTo>
                    <a:pt x="221" y="437"/>
                  </a:lnTo>
                  <a:lnTo>
                    <a:pt x="250" y="442"/>
                  </a:lnTo>
                  <a:lnTo>
                    <a:pt x="280" y="446"/>
                  </a:lnTo>
                  <a:lnTo>
                    <a:pt x="310" y="447"/>
                  </a:lnTo>
                  <a:lnTo>
                    <a:pt x="310" y="4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19" name="Freeform 37">
              <a:extLst>
                <a:ext uri="{FF2B5EF4-FFF2-40B4-BE49-F238E27FC236}">
                  <a16:creationId xmlns:a16="http://schemas.microsoft.com/office/drawing/2014/main" id="{9ACEE2A6-AE3F-F143-9CD3-1095B2E3AB0A}"/>
                </a:ext>
              </a:extLst>
            </p:cNvPr>
            <p:cNvSpPr>
              <a:spLocks/>
            </p:cNvSpPr>
            <p:nvPr/>
          </p:nvSpPr>
          <p:spPr bwMode="auto">
            <a:xfrm>
              <a:off x="3633788" y="938213"/>
              <a:ext cx="360363" cy="350838"/>
            </a:xfrm>
            <a:custGeom>
              <a:avLst/>
              <a:gdLst>
                <a:gd name="T0" fmla="*/ 155 w 454"/>
                <a:gd name="T1" fmla="*/ 442 h 442"/>
                <a:gd name="T2" fmla="*/ 155 w 454"/>
                <a:gd name="T3" fmla="*/ 177 h 442"/>
                <a:gd name="T4" fmla="*/ 159 w 454"/>
                <a:gd name="T5" fmla="*/ 149 h 442"/>
                <a:gd name="T6" fmla="*/ 174 w 454"/>
                <a:gd name="T7" fmla="*/ 125 h 442"/>
                <a:gd name="T8" fmla="*/ 185 w 454"/>
                <a:gd name="T9" fmla="*/ 114 h 442"/>
                <a:gd name="T10" fmla="*/ 198 w 454"/>
                <a:gd name="T11" fmla="*/ 105 h 442"/>
                <a:gd name="T12" fmla="*/ 214 w 454"/>
                <a:gd name="T13" fmla="*/ 101 h 442"/>
                <a:gd name="T14" fmla="*/ 232 w 454"/>
                <a:gd name="T15" fmla="*/ 98 h 442"/>
                <a:gd name="T16" fmla="*/ 245 w 454"/>
                <a:gd name="T17" fmla="*/ 99 h 442"/>
                <a:gd name="T18" fmla="*/ 268 w 454"/>
                <a:gd name="T19" fmla="*/ 108 h 442"/>
                <a:gd name="T20" fmla="*/ 287 w 454"/>
                <a:gd name="T21" fmla="*/ 122 h 442"/>
                <a:gd name="T22" fmla="*/ 298 w 454"/>
                <a:gd name="T23" fmla="*/ 142 h 442"/>
                <a:gd name="T24" fmla="*/ 299 w 454"/>
                <a:gd name="T25" fmla="*/ 152 h 442"/>
                <a:gd name="T26" fmla="*/ 454 w 454"/>
                <a:gd name="T27" fmla="*/ 442 h 442"/>
                <a:gd name="T28" fmla="*/ 454 w 454"/>
                <a:gd name="T29" fmla="*/ 144 h 442"/>
                <a:gd name="T30" fmla="*/ 450 w 454"/>
                <a:gd name="T31" fmla="*/ 116 h 442"/>
                <a:gd name="T32" fmla="*/ 439 w 454"/>
                <a:gd name="T33" fmla="*/ 89 h 442"/>
                <a:gd name="T34" fmla="*/ 421 w 454"/>
                <a:gd name="T35" fmla="*/ 64 h 442"/>
                <a:gd name="T36" fmla="*/ 400 w 454"/>
                <a:gd name="T37" fmla="*/ 43 h 442"/>
                <a:gd name="T38" fmla="*/ 372 w 454"/>
                <a:gd name="T39" fmla="*/ 26 h 442"/>
                <a:gd name="T40" fmla="*/ 341 w 454"/>
                <a:gd name="T41" fmla="*/ 12 h 442"/>
                <a:gd name="T42" fmla="*/ 307 w 454"/>
                <a:gd name="T43" fmla="*/ 4 h 442"/>
                <a:gd name="T44" fmla="*/ 269 w 454"/>
                <a:gd name="T45" fmla="*/ 0 h 442"/>
                <a:gd name="T46" fmla="*/ 267 w 454"/>
                <a:gd name="T47" fmla="*/ 0 h 442"/>
                <a:gd name="T48" fmla="*/ 263 w 454"/>
                <a:gd name="T49" fmla="*/ 0 h 442"/>
                <a:gd name="T50" fmla="*/ 249 w 454"/>
                <a:gd name="T51" fmla="*/ 2 h 442"/>
                <a:gd name="T52" fmla="*/ 219 w 454"/>
                <a:gd name="T53" fmla="*/ 5 h 442"/>
                <a:gd name="T54" fmla="*/ 190 w 454"/>
                <a:gd name="T55" fmla="*/ 14 h 442"/>
                <a:gd name="T56" fmla="*/ 163 w 454"/>
                <a:gd name="T57" fmla="*/ 26 h 442"/>
                <a:gd name="T58" fmla="*/ 151 w 454"/>
                <a:gd name="T59" fmla="*/ 33 h 442"/>
                <a:gd name="T60" fmla="*/ 147 w 454"/>
                <a:gd name="T61" fmla="*/ 28 h 442"/>
                <a:gd name="T62" fmla="*/ 129 w 454"/>
                <a:gd name="T63" fmla="*/ 17 h 442"/>
                <a:gd name="T64" fmla="*/ 83 w 454"/>
                <a:gd name="T65" fmla="*/ 8 h 442"/>
                <a:gd name="T66" fmla="*/ 0 w 454"/>
                <a:gd name="T67" fmla="*/ 4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 h="442">
                  <a:moveTo>
                    <a:pt x="0" y="442"/>
                  </a:moveTo>
                  <a:lnTo>
                    <a:pt x="155" y="442"/>
                  </a:lnTo>
                  <a:lnTo>
                    <a:pt x="155" y="177"/>
                  </a:lnTo>
                  <a:lnTo>
                    <a:pt x="155" y="177"/>
                  </a:lnTo>
                  <a:lnTo>
                    <a:pt x="156" y="163"/>
                  </a:lnTo>
                  <a:lnTo>
                    <a:pt x="159" y="149"/>
                  </a:lnTo>
                  <a:lnTo>
                    <a:pt x="165" y="136"/>
                  </a:lnTo>
                  <a:lnTo>
                    <a:pt x="174" y="125"/>
                  </a:lnTo>
                  <a:lnTo>
                    <a:pt x="180" y="119"/>
                  </a:lnTo>
                  <a:lnTo>
                    <a:pt x="185" y="114"/>
                  </a:lnTo>
                  <a:lnTo>
                    <a:pt x="192" y="109"/>
                  </a:lnTo>
                  <a:lnTo>
                    <a:pt x="198" y="105"/>
                  </a:lnTo>
                  <a:lnTo>
                    <a:pt x="207" y="103"/>
                  </a:lnTo>
                  <a:lnTo>
                    <a:pt x="214" y="101"/>
                  </a:lnTo>
                  <a:lnTo>
                    <a:pt x="222" y="99"/>
                  </a:lnTo>
                  <a:lnTo>
                    <a:pt x="232" y="98"/>
                  </a:lnTo>
                  <a:lnTo>
                    <a:pt x="232" y="98"/>
                  </a:lnTo>
                  <a:lnTo>
                    <a:pt x="245" y="99"/>
                  </a:lnTo>
                  <a:lnTo>
                    <a:pt x="257" y="103"/>
                  </a:lnTo>
                  <a:lnTo>
                    <a:pt x="268" y="108"/>
                  </a:lnTo>
                  <a:lnTo>
                    <a:pt x="279" y="114"/>
                  </a:lnTo>
                  <a:lnTo>
                    <a:pt x="287" y="122"/>
                  </a:lnTo>
                  <a:lnTo>
                    <a:pt x="295" y="132"/>
                  </a:lnTo>
                  <a:lnTo>
                    <a:pt x="298" y="142"/>
                  </a:lnTo>
                  <a:lnTo>
                    <a:pt x="299" y="146"/>
                  </a:lnTo>
                  <a:lnTo>
                    <a:pt x="299" y="152"/>
                  </a:lnTo>
                  <a:lnTo>
                    <a:pt x="299" y="442"/>
                  </a:lnTo>
                  <a:lnTo>
                    <a:pt x="454" y="442"/>
                  </a:lnTo>
                  <a:lnTo>
                    <a:pt x="454" y="144"/>
                  </a:lnTo>
                  <a:lnTo>
                    <a:pt x="454" y="144"/>
                  </a:lnTo>
                  <a:lnTo>
                    <a:pt x="453" y="130"/>
                  </a:lnTo>
                  <a:lnTo>
                    <a:pt x="450" y="116"/>
                  </a:lnTo>
                  <a:lnTo>
                    <a:pt x="446" y="102"/>
                  </a:lnTo>
                  <a:lnTo>
                    <a:pt x="439" y="89"/>
                  </a:lnTo>
                  <a:lnTo>
                    <a:pt x="431" y="76"/>
                  </a:lnTo>
                  <a:lnTo>
                    <a:pt x="421" y="64"/>
                  </a:lnTo>
                  <a:lnTo>
                    <a:pt x="411" y="53"/>
                  </a:lnTo>
                  <a:lnTo>
                    <a:pt x="400" y="43"/>
                  </a:lnTo>
                  <a:lnTo>
                    <a:pt x="386" y="34"/>
                  </a:lnTo>
                  <a:lnTo>
                    <a:pt x="372" y="26"/>
                  </a:lnTo>
                  <a:lnTo>
                    <a:pt x="356" y="18"/>
                  </a:lnTo>
                  <a:lnTo>
                    <a:pt x="341" y="12"/>
                  </a:lnTo>
                  <a:lnTo>
                    <a:pt x="324" y="8"/>
                  </a:lnTo>
                  <a:lnTo>
                    <a:pt x="307" y="4"/>
                  </a:lnTo>
                  <a:lnTo>
                    <a:pt x="289" y="2"/>
                  </a:lnTo>
                  <a:lnTo>
                    <a:pt x="269" y="0"/>
                  </a:lnTo>
                  <a:lnTo>
                    <a:pt x="269" y="0"/>
                  </a:lnTo>
                  <a:lnTo>
                    <a:pt x="267" y="0"/>
                  </a:lnTo>
                  <a:lnTo>
                    <a:pt x="267" y="0"/>
                  </a:lnTo>
                  <a:lnTo>
                    <a:pt x="263" y="0"/>
                  </a:lnTo>
                  <a:lnTo>
                    <a:pt x="263" y="0"/>
                  </a:lnTo>
                  <a:lnTo>
                    <a:pt x="249" y="2"/>
                  </a:lnTo>
                  <a:lnTo>
                    <a:pt x="233" y="3"/>
                  </a:lnTo>
                  <a:lnTo>
                    <a:pt x="219" y="5"/>
                  </a:lnTo>
                  <a:lnTo>
                    <a:pt x="204" y="9"/>
                  </a:lnTo>
                  <a:lnTo>
                    <a:pt x="190" y="14"/>
                  </a:lnTo>
                  <a:lnTo>
                    <a:pt x="176" y="20"/>
                  </a:lnTo>
                  <a:lnTo>
                    <a:pt x="163" y="26"/>
                  </a:lnTo>
                  <a:lnTo>
                    <a:pt x="151" y="33"/>
                  </a:lnTo>
                  <a:lnTo>
                    <a:pt x="151" y="33"/>
                  </a:lnTo>
                  <a:lnTo>
                    <a:pt x="150" y="32"/>
                  </a:lnTo>
                  <a:lnTo>
                    <a:pt x="147" y="28"/>
                  </a:lnTo>
                  <a:lnTo>
                    <a:pt x="140" y="23"/>
                  </a:lnTo>
                  <a:lnTo>
                    <a:pt x="129" y="17"/>
                  </a:lnTo>
                  <a:lnTo>
                    <a:pt x="110" y="12"/>
                  </a:lnTo>
                  <a:lnTo>
                    <a:pt x="83" y="8"/>
                  </a:lnTo>
                  <a:lnTo>
                    <a:pt x="47" y="5"/>
                  </a:lnTo>
                  <a:lnTo>
                    <a:pt x="0" y="4"/>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0" name="Rectangle 38">
              <a:extLst>
                <a:ext uri="{FF2B5EF4-FFF2-40B4-BE49-F238E27FC236}">
                  <a16:creationId xmlns:a16="http://schemas.microsoft.com/office/drawing/2014/main" id="{C1C36DB5-919E-E848-851D-2F5763A28D2A}"/>
                </a:ext>
              </a:extLst>
            </p:cNvPr>
            <p:cNvSpPr>
              <a:spLocks noChangeArrowheads="1"/>
            </p:cNvSpPr>
            <p:nvPr/>
          </p:nvSpPr>
          <p:spPr bwMode="auto">
            <a:xfrm>
              <a:off x="2168526" y="952501"/>
              <a:ext cx="120650" cy="336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1" name="Freeform 39">
              <a:extLst>
                <a:ext uri="{FF2B5EF4-FFF2-40B4-BE49-F238E27FC236}">
                  <a16:creationId xmlns:a16="http://schemas.microsoft.com/office/drawing/2014/main" id="{811E474A-E647-AE4A-B519-971C7D685AD6}"/>
                </a:ext>
              </a:extLst>
            </p:cNvPr>
            <p:cNvSpPr>
              <a:spLocks/>
            </p:cNvSpPr>
            <p:nvPr/>
          </p:nvSpPr>
          <p:spPr bwMode="auto">
            <a:xfrm>
              <a:off x="2820988" y="946151"/>
              <a:ext cx="252413" cy="342900"/>
            </a:xfrm>
            <a:custGeom>
              <a:avLst/>
              <a:gdLst>
                <a:gd name="T0" fmla="*/ 0 w 319"/>
                <a:gd name="T1" fmla="*/ 432 h 432"/>
                <a:gd name="T2" fmla="*/ 151 w 319"/>
                <a:gd name="T3" fmla="*/ 432 h 432"/>
                <a:gd name="T4" fmla="*/ 151 w 319"/>
                <a:gd name="T5" fmla="*/ 175 h 432"/>
                <a:gd name="T6" fmla="*/ 151 w 319"/>
                <a:gd name="T7" fmla="*/ 175 h 432"/>
                <a:gd name="T8" fmla="*/ 152 w 319"/>
                <a:gd name="T9" fmla="*/ 167 h 432"/>
                <a:gd name="T10" fmla="*/ 153 w 319"/>
                <a:gd name="T11" fmla="*/ 159 h 432"/>
                <a:gd name="T12" fmla="*/ 156 w 319"/>
                <a:gd name="T13" fmla="*/ 153 h 432"/>
                <a:gd name="T14" fmla="*/ 159 w 319"/>
                <a:gd name="T15" fmla="*/ 146 h 432"/>
                <a:gd name="T16" fmla="*/ 164 w 319"/>
                <a:gd name="T17" fmla="*/ 140 h 432"/>
                <a:gd name="T18" fmla="*/ 169 w 319"/>
                <a:gd name="T19" fmla="*/ 134 h 432"/>
                <a:gd name="T20" fmla="*/ 175 w 319"/>
                <a:gd name="T21" fmla="*/ 128 h 432"/>
                <a:gd name="T22" fmla="*/ 181 w 319"/>
                <a:gd name="T23" fmla="*/ 123 h 432"/>
                <a:gd name="T24" fmla="*/ 196 w 319"/>
                <a:gd name="T25" fmla="*/ 114 h 432"/>
                <a:gd name="T26" fmla="*/ 213 w 319"/>
                <a:gd name="T27" fmla="*/ 107 h 432"/>
                <a:gd name="T28" fmla="*/ 231 w 319"/>
                <a:gd name="T29" fmla="*/ 103 h 432"/>
                <a:gd name="T30" fmla="*/ 240 w 319"/>
                <a:gd name="T31" fmla="*/ 101 h 432"/>
                <a:gd name="T32" fmla="*/ 250 w 319"/>
                <a:gd name="T33" fmla="*/ 101 h 432"/>
                <a:gd name="T34" fmla="*/ 250 w 319"/>
                <a:gd name="T35" fmla="*/ 101 h 432"/>
                <a:gd name="T36" fmla="*/ 268 w 319"/>
                <a:gd name="T37" fmla="*/ 103 h 432"/>
                <a:gd name="T38" fmla="*/ 286 w 319"/>
                <a:gd name="T39" fmla="*/ 105 h 432"/>
                <a:gd name="T40" fmla="*/ 303 w 319"/>
                <a:gd name="T41" fmla="*/ 110 h 432"/>
                <a:gd name="T42" fmla="*/ 319 w 319"/>
                <a:gd name="T43" fmla="*/ 116 h 432"/>
                <a:gd name="T44" fmla="*/ 319 w 319"/>
                <a:gd name="T45" fmla="*/ 116 h 432"/>
                <a:gd name="T46" fmla="*/ 319 w 319"/>
                <a:gd name="T47" fmla="*/ 4 h 432"/>
                <a:gd name="T48" fmla="*/ 319 w 319"/>
                <a:gd name="T49" fmla="*/ 4 h 432"/>
                <a:gd name="T50" fmla="*/ 291 w 319"/>
                <a:gd name="T51" fmla="*/ 1 h 432"/>
                <a:gd name="T52" fmla="*/ 265 w 319"/>
                <a:gd name="T53" fmla="*/ 0 h 432"/>
                <a:gd name="T54" fmla="*/ 265 w 319"/>
                <a:gd name="T55" fmla="*/ 0 h 432"/>
                <a:gd name="T56" fmla="*/ 250 w 319"/>
                <a:gd name="T57" fmla="*/ 0 h 432"/>
                <a:gd name="T58" fmla="*/ 234 w 319"/>
                <a:gd name="T59" fmla="*/ 2 h 432"/>
                <a:gd name="T60" fmla="*/ 220 w 319"/>
                <a:gd name="T61" fmla="*/ 5 h 432"/>
                <a:gd name="T62" fmla="*/ 205 w 319"/>
                <a:gd name="T63" fmla="*/ 8 h 432"/>
                <a:gd name="T64" fmla="*/ 191 w 319"/>
                <a:gd name="T65" fmla="*/ 12 h 432"/>
                <a:gd name="T66" fmla="*/ 176 w 319"/>
                <a:gd name="T67" fmla="*/ 18 h 432"/>
                <a:gd name="T68" fmla="*/ 163 w 319"/>
                <a:gd name="T69" fmla="*/ 24 h 432"/>
                <a:gd name="T70" fmla="*/ 151 w 319"/>
                <a:gd name="T71" fmla="*/ 31 h 432"/>
                <a:gd name="T72" fmla="*/ 151 w 319"/>
                <a:gd name="T73" fmla="*/ 31 h 432"/>
                <a:gd name="T74" fmla="*/ 149 w 319"/>
                <a:gd name="T75" fmla="*/ 29 h 432"/>
                <a:gd name="T76" fmla="*/ 144 w 319"/>
                <a:gd name="T77" fmla="*/ 24 h 432"/>
                <a:gd name="T78" fmla="*/ 137 w 319"/>
                <a:gd name="T79" fmla="*/ 19 h 432"/>
                <a:gd name="T80" fmla="*/ 123 w 319"/>
                <a:gd name="T81" fmla="*/ 15 h 432"/>
                <a:gd name="T82" fmla="*/ 104 w 319"/>
                <a:gd name="T83" fmla="*/ 10 h 432"/>
                <a:gd name="T84" fmla="*/ 79 w 319"/>
                <a:gd name="T85" fmla="*/ 6 h 432"/>
                <a:gd name="T86" fmla="*/ 44 w 319"/>
                <a:gd name="T87" fmla="*/ 4 h 432"/>
                <a:gd name="T88" fmla="*/ 0 w 319"/>
                <a:gd name="T89" fmla="*/ 2 h 432"/>
                <a:gd name="T90" fmla="*/ 0 w 319"/>
                <a:gd name="T9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9" h="432">
                  <a:moveTo>
                    <a:pt x="0" y="432"/>
                  </a:moveTo>
                  <a:lnTo>
                    <a:pt x="151" y="432"/>
                  </a:lnTo>
                  <a:lnTo>
                    <a:pt x="151" y="175"/>
                  </a:lnTo>
                  <a:lnTo>
                    <a:pt x="151" y="175"/>
                  </a:lnTo>
                  <a:lnTo>
                    <a:pt x="152" y="167"/>
                  </a:lnTo>
                  <a:lnTo>
                    <a:pt x="153" y="159"/>
                  </a:lnTo>
                  <a:lnTo>
                    <a:pt x="156" y="153"/>
                  </a:lnTo>
                  <a:lnTo>
                    <a:pt x="159" y="146"/>
                  </a:lnTo>
                  <a:lnTo>
                    <a:pt x="164" y="140"/>
                  </a:lnTo>
                  <a:lnTo>
                    <a:pt x="169" y="134"/>
                  </a:lnTo>
                  <a:lnTo>
                    <a:pt x="175" y="128"/>
                  </a:lnTo>
                  <a:lnTo>
                    <a:pt x="181" y="123"/>
                  </a:lnTo>
                  <a:lnTo>
                    <a:pt x="196" y="114"/>
                  </a:lnTo>
                  <a:lnTo>
                    <a:pt x="213" y="107"/>
                  </a:lnTo>
                  <a:lnTo>
                    <a:pt x="231" y="103"/>
                  </a:lnTo>
                  <a:lnTo>
                    <a:pt x="240" y="101"/>
                  </a:lnTo>
                  <a:lnTo>
                    <a:pt x="250" y="101"/>
                  </a:lnTo>
                  <a:lnTo>
                    <a:pt x="250" y="101"/>
                  </a:lnTo>
                  <a:lnTo>
                    <a:pt x="268" y="103"/>
                  </a:lnTo>
                  <a:lnTo>
                    <a:pt x="286" y="105"/>
                  </a:lnTo>
                  <a:lnTo>
                    <a:pt x="303" y="110"/>
                  </a:lnTo>
                  <a:lnTo>
                    <a:pt x="319" y="116"/>
                  </a:lnTo>
                  <a:lnTo>
                    <a:pt x="319" y="116"/>
                  </a:lnTo>
                  <a:lnTo>
                    <a:pt x="319" y="4"/>
                  </a:lnTo>
                  <a:lnTo>
                    <a:pt x="319" y="4"/>
                  </a:lnTo>
                  <a:lnTo>
                    <a:pt x="291" y="1"/>
                  </a:lnTo>
                  <a:lnTo>
                    <a:pt x="265" y="0"/>
                  </a:lnTo>
                  <a:lnTo>
                    <a:pt x="265" y="0"/>
                  </a:lnTo>
                  <a:lnTo>
                    <a:pt x="250" y="0"/>
                  </a:lnTo>
                  <a:lnTo>
                    <a:pt x="234" y="2"/>
                  </a:lnTo>
                  <a:lnTo>
                    <a:pt x="220" y="5"/>
                  </a:lnTo>
                  <a:lnTo>
                    <a:pt x="205" y="8"/>
                  </a:lnTo>
                  <a:lnTo>
                    <a:pt x="191" y="12"/>
                  </a:lnTo>
                  <a:lnTo>
                    <a:pt x="176" y="18"/>
                  </a:lnTo>
                  <a:lnTo>
                    <a:pt x="163" y="24"/>
                  </a:lnTo>
                  <a:lnTo>
                    <a:pt x="151" y="31"/>
                  </a:lnTo>
                  <a:lnTo>
                    <a:pt x="151" y="31"/>
                  </a:lnTo>
                  <a:lnTo>
                    <a:pt x="149" y="29"/>
                  </a:lnTo>
                  <a:lnTo>
                    <a:pt x="144" y="24"/>
                  </a:lnTo>
                  <a:lnTo>
                    <a:pt x="137" y="19"/>
                  </a:lnTo>
                  <a:lnTo>
                    <a:pt x="123" y="15"/>
                  </a:lnTo>
                  <a:lnTo>
                    <a:pt x="104" y="10"/>
                  </a:lnTo>
                  <a:lnTo>
                    <a:pt x="79" y="6"/>
                  </a:lnTo>
                  <a:lnTo>
                    <a:pt x="44" y="4"/>
                  </a:lnTo>
                  <a:lnTo>
                    <a:pt x="0" y="2"/>
                  </a:lnTo>
                  <a:lnTo>
                    <a:pt x="0"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2" name="Freeform 40">
              <a:extLst>
                <a:ext uri="{FF2B5EF4-FFF2-40B4-BE49-F238E27FC236}">
                  <a16:creationId xmlns:a16="http://schemas.microsoft.com/office/drawing/2014/main" id="{FABAFA95-CC38-A146-A011-3F8E98911E8B}"/>
                </a:ext>
              </a:extLst>
            </p:cNvPr>
            <p:cNvSpPr>
              <a:spLocks/>
            </p:cNvSpPr>
            <p:nvPr/>
          </p:nvSpPr>
          <p:spPr bwMode="auto">
            <a:xfrm>
              <a:off x="1701801" y="677863"/>
              <a:ext cx="522288" cy="635000"/>
            </a:xfrm>
            <a:custGeom>
              <a:avLst/>
              <a:gdLst>
                <a:gd name="T0" fmla="*/ 635 w 658"/>
                <a:gd name="T1" fmla="*/ 37 h 800"/>
                <a:gd name="T2" fmla="*/ 614 w 658"/>
                <a:gd name="T3" fmla="*/ 19 h 800"/>
                <a:gd name="T4" fmla="*/ 587 w 658"/>
                <a:gd name="T5" fmla="*/ 7 h 800"/>
                <a:gd name="T6" fmla="*/ 529 w 658"/>
                <a:gd name="T7" fmla="*/ 0 h 800"/>
                <a:gd name="T8" fmla="*/ 442 w 658"/>
                <a:gd name="T9" fmla="*/ 11 h 800"/>
                <a:gd name="T10" fmla="*/ 337 w 658"/>
                <a:gd name="T11" fmla="*/ 43 h 800"/>
                <a:gd name="T12" fmla="*/ 218 w 658"/>
                <a:gd name="T13" fmla="*/ 95 h 800"/>
                <a:gd name="T14" fmla="*/ 161 w 658"/>
                <a:gd name="T15" fmla="*/ 126 h 800"/>
                <a:gd name="T16" fmla="*/ 146 w 658"/>
                <a:gd name="T17" fmla="*/ 135 h 800"/>
                <a:gd name="T18" fmla="*/ 144 w 658"/>
                <a:gd name="T19" fmla="*/ 142 h 800"/>
                <a:gd name="T20" fmla="*/ 152 w 658"/>
                <a:gd name="T21" fmla="*/ 142 h 800"/>
                <a:gd name="T22" fmla="*/ 181 w 658"/>
                <a:gd name="T23" fmla="*/ 132 h 800"/>
                <a:gd name="T24" fmla="*/ 244 w 658"/>
                <a:gd name="T25" fmla="*/ 104 h 800"/>
                <a:gd name="T26" fmla="*/ 331 w 658"/>
                <a:gd name="T27" fmla="*/ 74 h 800"/>
                <a:gd name="T28" fmla="*/ 407 w 658"/>
                <a:gd name="T29" fmla="*/ 59 h 800"/>
                <a:gd name="T30" fmla="*/ 470 w 658"/>
                <a:gd name="T31" fmla="*/ 59 h 800"/>
                <a:gd name="T32" fmla="*/ 518 w 658"/>
                <a:gd name="T33" fmla="*/ 74 h 800"/>
                <a:gd name="T34" fmla="*/ 541 w 658"/>
                <a:gd name="T35" fmla="*/ 92 h 800"/>
                <a:gd name="T36" fmla="*/ 558 w 658"/>
                <a:gd name="T37" fmla="*/ 121 h 800"/>
                <a:gd name="T38" fmla="*/ 562 w 658"/>
                <a:gd name="T39" fmla="*/ 159 h 800"/>
                <a:gd name="T40" fmla="*/ 554 w 658"/>
                <a:gd name="T41" fmla="*/ 206 h 800"/>
                <a:gd name="T42" fmla="*/ 535 w 658"/>
                <a:gd name="T43" fmla="*/ 258 h 800"/>
                <a:gd name="T44" fmla="*/ 506 w 658"/>
                <a:gd name="T45" fmla="*/ 316 h 800"/>
                <a:gd name="T46" fmla="*/ 436 w 658"/>
                <a:gd name="T47" fmla="*/ 420 h 800"/>
                <a:gd name="T48" fmla="*/ 320 w 658"/>
                <a:gd name="T49" fmla="*/ 551 h 800"/>
                <a:gd name="T50" fmla="*/ 225 w 658"/>
                <a:gd name="T51" fmla="*/ 634 h 800"/>
                <a:gd name="T52" fmla="*/ 173 w 658"/>
                <a:gd name="T53" fmla="*/ 675 h 800"/>
                <a:gd name="T54" fmla="*/ 39 w 658"/>
                <a:gd name="T55" fmla="*/ 767 h 800"/>
                <a:gd name="T56" fmla="*/ 31 w 658"/>
                <a:gd name="T57" fmla="*/ 771 h 800"/>
                <a:gd name="T58" fmla="*/ 2 w 658"/>
                <a:gd name="T59" fmla="*/ 794 h 800"/>
                <a:gd name="T60" fmla="*/ 3 w 658"/>
                <a:gd name="T61" fmla="*/ 799 h 800"/>
                <a:gd name="T62" fmla="*/ 11 w 658"/>
                <a:gd name="T63" fmla="*/ 798 h 800"/>
                <a:gd name="T64" fmla="*/ 38 w 658"/>
                <a:gd name="T65" fmla="*/ 785 h 800"/>
                <a:gd name="T66" fmla="*/ 45 w 658"/>
                <a:gd name="T67" fmla="*/ 780 h 800"/>
                <a:gd name="T68" fmla="*/ 195 w 658"/>
                <a:gd name="T69" fmla="*/ 680 h 800"/>
                <a:gd name="T70" fmla="*/ 301 w 658"/>
                <a:gd name="T71" fmla="*/ 601 h 800"/>
                <a:gd name="T72" fmla="*/ 455 w 658"/>
                <a:gd name="T73" fmla="*/ 461 h 800"/>
                <a:gd name="T74" fmla="*/ 515 w 658"/>
                <a:gd name="T75" fmla="*/ 396 h 800"/>
                <a:gd name="T76" fmla="*/ 585 w 658"/>
                <a:gd name="T77" fmla="*/ 303 h 800"/>
                <a:gd name="T78" fmla="*/ 632 w 658"/>
                <a:gd name="T79" fmla="*/ 216 h 800"/>
                <a:gd name="T80" fmla="*/ 656 w 658"/>
                <a:gd name="T81" fmla="*/ 141 h 800"/>
                <a:gd name="T82" fmla="*/ 657 w 658"/>
                <a:gd name="T83" fmla="*/ 87 h 800"/>
                <a:gd name="T84" fmla="*/ 650 w 658"/>
                <a:gd name="T85" fmla="*/ 60 h 800"/>
                <a:gd name="T86" fmla="*/ 640 w 658"/>
                <a:gd name="T87" fmla="*/ 45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8" h="800">
                  <a:moveTo>
                    <a:pt x="640" y="45"/>
                  </a:moveTo>
                  <a:lnTo>
                    <a:pt x="640" y="45"/>
                  </a:lnTo>
                  <a:lnTo>
                    <a:pt x="635" y="37"/>
                  </a:lnTo>
                  <a:lnTo>
                    <a:pt x="628" y="30"/>
                  </a:lnTo>
                  <a:lnTo>
                    <a:pt x="621" y="24"/>
                  </a:lnTo>
                  <a:lnTo>
                    <a:pt x="614" y="19"/>
                  </a:lnTo>
                  <a:lnTo>
                    <a:pt x="605" y="14"/>
                  </a:lnTo>
                  <a:lnTo>
                    <a:pt x="597" y="11"/>
                  </a:lnTo>
                  <a:lnTo>
                    <a:pt x="587" y="7"/>
                  </a:lnTo>
                  <a:lnTo>
                    <a:pt x="576" y="5"/>
                  </a:lnTo>
                  <a:lnTo>
                    <a:pt x="553" y="1"/>
                  </a:lnTo>
                  <a:lnTo>
                    <a:pt x="529" y="0"/>
                  </a:lnTo>
                  <a:lnTo>
                    <a:pt x="503" y="1"/>
                  </a:lnTo>
                  <a:lnTo>
                    <a:pt x="474" y="5"/>
                  </a:lnTo>
                  <a:lnTo>
                    <a:pt x="442" y="11"/>
                  </a:lnTo>
                  <a:lnTo>
                    <a:pt x="408" y="19"/>
                  </a:lnTo>
                  <a:lnTo>
                    <a:pt x="373" y="30"/>
                  </a:lnTo>
                  <a:lnTo>
                    <a:pt x="337" y="43"/>
                  </a:lnTo>
                  <a:lnTo>
                    <a:pt x="299" y="59"/>
                  </a:lnTo>
                  <a:lnTo>
                    <a:pt x="260" y="76"/>
                  </a:lnTo>
                  <a:lnTo>
                    <a:pt x="218" y="95"/>
                  </a:lnTo>
                  <a:lnTo>
                    <a:pt x="175" y="117"/>
                  </a:lnTo>
                  <a:lnTo>
                    <a:pt x="175" y="117"/>
                  </a:lnTo>
                  <a:lnTo>
                    <a:pt x="161" y="126"/>
                  </a:lnTo>
                  <a:lnTo>
                    <a:pt x="150" y="133"/>
                  </a:lnTo>
                  <a:lnTo>
                    <a:pt x="150" y="133"/>
                  </a:lnTo>
                  <a:lnTo>
                    <a:pt x="146" y="135"/>
                  </a:lnTo>
                  <a:lnTo>
                    <a:pt x="144" y="138"/>
                  </a:lnTo>
                  <a:lnTo>
                    <a:pt x="144" y="140"/>
                  </a:lnTo>
                  <a:lnTo>
                    <a:pt x="144" y="142"/>
                  </a:lnTo>
                  <a:lnTo>
                    <a:pt x="145" y="144"/>
                  </a:lnTo>
                  <a:lnTo>
                    <a:pt x="148" y="144"/>
                  </a:lnTo>
                  <a:lnTo>
                    <a:pt x="152" y="142"/>
                  </a:lnTo>
                  <a:lnTo>
                    <a:pt x="152" y="142"/>
                  </a:lnTo>
                  <a:lnTo>
                    <a:pt x="167" y="138"/>
                  </a:lnTo>
                  <a:lnTo>
                    <a:pt x="181" y="132"/>
                  </a:lnTo>
                  <a:lnTo>
                    <a:pt x="181" y="132"/>
                  </a:lnTo>
                  <a:lnTo>
                    <a:pt x="214" y="116"/>
                  </a:lnTo>
                  <a:lnTo>
                    <a:pt x="244" y="104"/>
                  </a:lnTo>
                  <a:lnTo>
                    <a:pt x="274" y="92"/>
                  </a:lnTo>
                  <a:lnTo>
                    <a:pt x="303" y="82"/>
                  </a:lnTo>
                  <a:lnTo>
                    <a:pt x="331" y="74"/>
                  </a:lnTo>
                  <a:lnTo>
                    <a:pt x="358" y="68"/>
                  </a:lnTo>
                  <a:lnTo>
                    <a:pt x="383" y="63"/>
                  </a:lnTo>
                  <a:lnTo>
                    <a:pt x="407" y="59"/>
                  </a:lnTo>
                  <a:lnTo>
                    <a:pt x="429" y="58"/>
                  </a:lnTo>
                  <a:lnTo>
                    <a:pt x="451" y="58"/>
                  </a:lnTo>
                  <a:lnTo>
                    <a:pt x="470" y="59"/>
                  </a:lnTo>
                  <a:lnTo>
                    <a:pt x="488" y="62"/>
                  </a:lnTo>
                  <a:lnTo>
                    <a:pt x="504" y="66"/>
                  </a:lnTo>
                  <a:lnTo>
                    <a:pt x="518" y="74"/>
                  </a:lnTo>
                  <a:lnTo>
                    <a:pt x="530" y="82"/>
                  </a:lnTo>
                  <a:lnTo>
                    <a:pt x="541" y="92"/>
                  </a:lnTo>
                  <a:lnTo>
                    <a:pt x="541" y="92"/>
                  </a:lnTo>
                  <a:lnTo>
                    <a:pt x="548" y="100"/>
                  </a:lnTo>
                  <a:lnTo>
                    <a:pt x="554" y="110"/>
                  </a:lnTo>
                  <a:lnTo>
                    <a:pt x="558" y="121"/>
                  </a:lnTo>
                  <a:lnTo>
                    <a:pt x="560" y="133"/>
                  </a:lnTo>
                  <a:lnTo>
                    <a:pt x="562" y="146"/>
                  </a:lnTo>
                  <a:lnTo>
                    <a:pt x="562" y="159"/>
                  </a:lnTo>
                  <a:lnTo>
                    <a:pt x="560" y="174"/>
                  </a:lnTo>
                  <a:lnTo>
                    <a:pt x="558" y="190"/>
                  </a:lnTo>
                  <a:lnTo>
                    <a:pt x="554" y="206"/>
                  </a:lnTo>
                  <a:lnTo>
                    <a:pt x="548" y="223"/>
                  </a:lnTo>
                  <a:lnTo>
                    <a:pt x="542" y="240"/>
                  </a:lnTo>
                  <a:lnTo>
                    <a:pt x="535" y="258"/>
                  </a:lnTo>
                  <a:lnTo>
                    <a:pt x="527" y="278"/>
                  </a:lnTo>
                  <a:lnTo>
                    <a:pt x="517" y="297"/>
                  </a:lnTo>
                  <a:lnTo>
                    <a:pt x="506" y="316"/>
                  </a:lnTo>
                  <a:lnTo>
                    <a:pt x="494" y="337"/>
                  </a:lnTo>
                  <a:lnTo>
                    <a:pt x="468" y="378"/>
                  </a:lnTo>
                  <a:lnTo>
                    <a:pt x="436" y="420"/>
                  </a:lnTo>
                  <a:lnTo>
                    <a:pt x="401" y="464"/>
                  </a:lnTo>
                  <a:lnTo>
                    <a:pt x="362" y="507"/>
                  </a:lnTo>
                  <a:lnTo>
                    <a:pt x="320" y="551"/>
                  </a:lnTo>
                  <a:lnTo>
                    <a:pt x="274" y="593"/>
                  </a:lnTo>
                  <a:lnTo>
                    <a:pt x="250" y="613"/>
                  </a:lnTo>
                  <a:lnTo>
                    <a:pt x="225" y="634"/>
                  </a:lnTo>
                  <a:lnTo>
                    <a:pt x="200" y="654"/>
                  </a:lnTo>
                  <a:lnTo>
                    <a:pt x="173" y="675"/>
                  </a:lnTo>
                  <a:lnTo>
                    <a:pt x="173" y="675"/>
                  </a:lnTo>
                  <a:lnTo>
                    <a:pt x="107" y="723"/>
                  </a:lnTo>
                  <a:lnTo>
                    <a:pt x="70" y="747"/>
                  </a:lnTo>
                  <a:lnTo>
                    <a:pt x="39" y="767"/>
                  </a:lnTo>
                  <a:lnTo>
                    <a:pt x="39" y="767"/>
                  </a:lnTo>
                  <a:lnTo>
                    <a:pt x="31" y="771"/>
                  </a:lnTo>
                  <a:lnTo>
                    <a:pt x="31" y="771"/>
                  </a:lnTo>
                  <a:lnTo>
                    <a:pt x="5" y="790"/>
                  </a:lnTo>
                  <a:lnTo>
                    <a:pt x="5" y="790"/>
                  </a:lnTo>
                  <a:lnTo>
                    <a:pt x="2" y="794"/>
                  </a:lnTo>
                  <a:lnTo>
                    <a:pt x="0" y="797"/>
                  </a:lnTo>
                  <a:lnTo>
                    <a:pt x="2" y="798"/>
                  </a:lnTo>
                  <a:lnTo>
                    <a:pt x="3" y="799"/>
                  </a:lnTo>
                  <a:lnTo>
                    <a:pt x="4" y="800"/>
                  </a:lnTo>
                  <a:lnTo>
                    <a:pt x="8" y="800"/>
                  </a:lnTo>
                  <a:lnTo>
                    <a:pt x="11" y="798"/>
                  </a:lnTo>
                  <a:lnTo>
                    <a:pt x="11" y="798"/>
                  </a:lnTo>
                  <a:lnTo>
                    <a:pt x="24" y="792"/>
                  </a:lnTo>
                  <a:lnTo>
                    <a:pt x="38" y="785"/>
                  </a:lnTo>
                  <a:lnTo>
                    <a:pt x="38" y="785"/>
                  </a:lnTo>
                  <a:lnTo>
                    <a:pt x="45" y="780"/>
                  </a:lnTo>
                  <a:lnTo>
                    <a:pt x="45" y="780"/>
                  </a:lnTo>
                  <a:lnTo>
                    <a:pt x="80" y="758"/>
                  </a:lnTo>
                  <a:lnTo>
                    <a:pt x="120" y="732"/>
                  </a:lnTo>
                  <a:lnTo>
                    <a:pt x="195" y="680"/>
                  </a:lnTo>
                  <a:lnTo>
                    <a:pt x="195" y="680"/>
                  </a:lnTo>
                  <a:lnTo>
                    <a:pt x="249" y="641"/>
                  </a:lnTo>
                  <a:lnTo>
                    <a:pt x="301" y="601"/>
                  </a:lnTo>
                  <a:lnTo>
                    <a:pt x="301" y="770"/>
                  </a:lnTo>
                  <a:lnTo>
                    <a:pt x="455" y="770"/>
                  </a:lnTo>
                  <a:lnTo>
                    <a:pt x="455" y="461"/>
                  </a:lnTo>
                  <a:lnTo>
                    <a:pt x="455" y="461"/>
                  </a:lnTo>
                  <a:lnTo>
                    <a:pt x="486" y="429"/>
                  </a:lnTo>
                  <a:lnTo>
                    <a:pt x="515" y="396"/>
                  </a:lnTo>
                  <a:lnTo>
                    <a:pt x="540" y="365"/>
                  </a:lnTo>
                  <a:lnTo>
                    <a:pt x="563" y="333"/>
                  </a:lnTo>
                  <a:lnTo>
                    <a:pt x="585" y="303"/>
                  </a:lnTo>
                  <a:lnTo>
                    <a:pt x="603" y="273"/>
                  </a:lnTo>
                  <a:lnTo>
                    <a:pt x="618" y="244"/>
                  </a:lnTo>
                  <a:lnTo>
                    <a:pt x="632" y="216"/>
                  </a:lnTo>
                  <a:lnTo>
                    <a:pt x="643" y="190"/>
                  </a:lnTo>
                  <a:lnTo>
                    <a:pt x="651" y="164"/>
                  </a:lnTo>
                  <a:lnTo>
                    <a:pt x="656" y="141"/>
                  </a:lnTo>
                  <a:lnTo>
                    <a:pt x="658" y="118"/>
                  </a:lnTo>
                  <a:lnTo>
                    <a:pt x="658" y="98"/>
                  </a:lnTo>
                  <a:lnTo>
                    <a:pt x="657" y="87"/>
                  </a:lnTo>
                  <a:lnTo>
                    <a:pt x="656" y="78"/>
                  </a:lnTo>
                  <a:lnTo>
                    <a:pt x="652" y="69"/>
                  </a:lnTo>
                  <a:lnTo>
                    <a:pt x="650" y="60"/>
                  </a:lnTo>
                  <a:lnTo>
                    <a:pt x="645" y="52"/>
                  </a:lnTo>
                  <a:lnTo>
                    <a:pt x="640" y="45"/>
                  </a:lnTo>
                  <a:lnTo>
                    <a:pt x="64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3" name="Freeform 41">
              <a:extLst>
                <a:ext uri="{FF2B5EF4-FFF2-40B4-BE49-F238E27FC236}">
                  <a16:creationId xmlns:a16="http://schemas.microsoft.com/office/drawing/2014/main" id="{440278FE-D342-0247-8DFC-E3FD4498C7C1}"/>
                </a:ext>
              </a:extLst>
            </p:cNvPr>
            <p:cNvSpPr>
              <a:spLocks/>
            </p:cNvSpPr>
            <p:nvPr/>
          </p:nvSpPr>
          <p:spPr bwMode="auto">
            <a:xfrm>
              <a:off x="1233488" y="814388"/>
              <a:ext cx="819150" cy="649288"/>
            </a:xfrm>
            <a:custGeom>
              <a:avLst/>
              <a:gdLst>
                <a:gd name="T0" fmla="*/ 442 w 1032"/>
                <a:gd name="T1" fmla="*/ 660 h 819"/>
                <a:gd name="T2" fmla="*/ 582 w 1032"/>
                <a:gd name="T3" fmla="*/ 569 h 819"/>
                <a:gd name="T4" fmla="*/ 598 w 1032"/>
                <a:gd name="T5" fmla="*/ 553 h 819"/>
                <a:gd name="T6" fmla="*/ 594 w 1032"/>
                <a:gd name="T7" fmla="*/ 549 h 819"/>
                <a:gd name="T8" fmla="*/ 560 w 1032"/>
                <a:gd name="T9" fmla="*/ 567 h 819"/>
                <a:gd name="T10" fmla="*/ 397 w 1032"/>
                <a:gd name="T11" fmla="*/ 661 h 819"/>
                <a:gd name="T12" fmla="*/ 264 w 1032"/>
                <a:gd name="T13" fmla="*/ 713 h 819"/>
                <a:gd name="T14" fmla="*/ 175 w 1032"/>
                <a:gd name="T15" fmla="*/ 722 h 819"/>
                <a:gd name="T16" fmla="*/ 138 w 1032"/>
                <a:gd name="T17" fmla="*/ 713 h 819"/>
                <a:gd name="T18" fmla="*/ 107 w 1032"/>
                <a:gd name="T19" fmla="*/ 692 h 819"/>
                <a:gd name="T20" fmla="*/ 94 w 1032"/>
                <a:gd name="T21" fmla="*/ 670 h 819"/>
                <a:gd name="T22" fmla="*/ 87 w 1032"/>
                <a:gd name="T23" fmla="*/ 639 h 819"/>
                <a:gd name="T24" fmla="*/ 106 w 1032"/>
                <a:gd name="T25" fmla="*/ 559 h 819"/>
                <a:gd name="T26" fmla="*/ 167 w 1032"/>
                <a:gd name="T27" fmla="*/ 463 h 819"/>
                <a:gd name="T28" fmla="*/ 260 w 1032"/>
                <a:gd name="T29" fmla="*/ 354 h 819"/>
                <a:gd name="T30" fmla="*/ 322 w 1032"/>
                <a:gd name="T31" fmla="*/ 668 h 819"/>
                <a:gd name="T32" fmla="*/ 442 w 1032"/>
                <a:gd name="T33" fmla="*/ 281 h 819"/>
                <a:gd name="T34" fmla="*/ 491 w 1032"/>
                <a:gd name="T35" fmla="*/ 381 h 819"/>
                <a:gd name="T36" fmla="*/ 530 w 1032"/>
                <a:gd name="T37" fmla="*/ 428 h 819"/>
                <a:gd name="T38" fmla="*/ 578 w 1032"/>
                <a:gd name="T39" fmla="*/ 460 h 819"/>
                <a:gd name="T40" fmla="*/ 635 w 1032"/>
                <a:gd name="T41" fmla="*/ 479 h 819"/>
                <a:gd name="T42" fmla="*/ 682 w 1032"/>
                <a:gd name="T43" fmla="*/ 480 h 819"/>
                <a:gd name="T44" fmla="*/ 741 w 1032"/>
                <a:gd name="T45" fmla="*/ 466 h 819"/>
                <a:gd name="T46" fmla="*/ 792 w 1032"/>
                <a:gd name="T47" fmla="*/ 437 h 819"/>
                <a:gd name="T48" fmla="*/ 833 w 1032"/>
                <a:gd name="T49" fmla="*/ 394 h 819"/>
                <a:gd name="T50" fmla="*/ 891 w 1032"/>
                <a:gd name="T51" fmla="*/ 281 h 819"/>
                <a:gd name="T52" fmla="*/ 967 w 1032"/>
                <a:gd name="T53" fmla="*/ 284 h 819"/>
                <a:gd name="T54" fmla="*/ 1029 w 1032"/>
                <a:gd name="T55" fmla="*/ 206 h 819"/>
                <a:gd name="T56" fmla="*/ 1031 w 1032"/>
                <a:gd name="T57" fmla="*/ 188 h 819"/>
                <a:gd name="T58" fmla="*/ 994 w 1032"/>
                <a:gd name="T59" fmla="*/ 139 h 819"/>
                <a:gd name="T60" fmla="*/ 939 w 1032"/>
                <a:gd name="T61" fmla="*/ 110 h 819"/>
                <a:gd name="T62" fmla="*/ 897 w 1032"/>
                <a:gd name="T63" fmla="*/ 104 h 819"/>
                <a:gd name="T64" fmla="*/ 866 w 1032"/>
                <a:gd name="T65" fmla="*/ 108 h 819"/>
                <a:gd name="T66" fmla="*/ 818 w 1032"/>
                <a:gd name="T67" fmla="*/ 127 h 819"/>
                <a:gd name="T68" fmla="*/ 764 w 1032"/>
                <a:gd name="T69" fmla="*/ 186 h 819"/>
                <a:gd name="T70" fmla="*/ 694 w 1032"/>
                <a:gd name="T71" fmla="*/ 332 h 819"/>
                <a:gd name="T72" fmla="*/ 666 w 1032"/>
                <a:gd name="T73" fmla="*/ 344 h 819"/>
                <a:gd name="T74" fmla="*/ 643 w 1032"/>
                <a:gd name="T75" fmla="*/ 336 h 819"/>
                <a:gd name="T76" fmla="*/ 569 w 1032"/>
                <a:gd name="T77" fmla="*/ 186 h 819"/>
                <a:gd name="T78" fmla="*/ 546 w 1032"/>
                <a:gd name="T79" fmla="*/ 153 h 819"/>
                <a:gd name="T80" fmla="*/ 549 w 1032"/>
                <a:gd name="T81" fmla="*/ 99 h 819"/>
                <a:gd name="T82" fmla="*/ 652 w 1032"/>
                <a:gd name="T83" fmla="*/ 28 h 819"/>
                <a:gd name="T84" fmla="*/ 682 w 1032"/>
                <a:gd name="T85" fmla="*/ 6 h 819"/>
                <a:gd name="T86" fmla="*/ 678 w 1032"/>
                <a:gd name="T87" fmla="*/ 0 h 819"/>
                <a:gd name="T88" fmla="*/ 658 w 1032"/>
                <a:gd name="T89" fmla="*/ 8 h 819"/>
                <a:gd name="T90" fmla="*/ 540 w 1032"/>
                <a:gd name="T91" fmla="*/ 80 h 819"/>
                <a:gd name="T92" fmla="*/ 489 w 1032"/>
                <a:gd name="T93" fmla="*/ 114 h 819"/>
                <a:gd name="T94" fmla="*/ 436 w 1032"/>
                <a:gd name="T95" fmla="*/ 104 h 819"/>
                <a:gd name="T96" fmla="*/ 391 w 1032"/>
                <a:gd name="T97" fmla="*/ 111 h 819"/>
                <a:gd name="T98" fmla="*/ 342 w 1032"/>
                <a:gd name="T99" fmla="*/ 138 h 819"/>
                <a:gd name="T100" fmla="*/ 305 w 1032"/>
                <a:gd name="T101" fmla="*/ 182 h 819"/>
                <a:gd name="T102" fmla="*/ 289 w 1032"/>
                <a:gd name="T103" fmla="*/ 237 h 819"/>
                <a:gd name="T104" fmla="*/ 249 w 1032"/>
                <a:gd name="T105" fmla="*/ 308 h 819"/>
                <a:gd name="T106" fmla="*/ 116 w 1032"/>
                <a:gd name="T107" fmla="*/ 451 h 819"/>
                <a:gd name="T108" fmla="*/ 31 w 1032"/>
                <a:gd name="T109" fmla="*/ 580 h 819"/>
                <a:gd name="T110" fmla="*/ 2 w 1032"/>
                <a:gd name="T111" fmla="*/ 662 h 819"/>
                <a:gd name="T112" fmla="*/ 1 w 1032"/>
                <a:gd name="T113" fmla="*/ 708 h 819"/>
                <a:gd name="T114" fmla="*/ 16 w 1032"/>
                <a:gd name="T115" fmla="*/ 745 h 819"/>
                <a:gd name="T116" fmla="*/ 46 w 1032"/>
                <a:gd name="T117" fmla="*/ 772 h 819"/>
                <a:gd name="T118" fmla="*/ 104 w 1032"/>
                <a:gd name="T119" fmla="*/ 786 h 819"/>
                <a:gd name="T120" fmla="*/ 179 w 1032"/>
                <a:gd name="T121" fmla="*/ 777 h 819"/>
                <a:gd name="T122" fmla="*/ 289 w 1032"/>
                <a:gd name="T123" fmla="*/ 73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2" h="819">
                  <a:moveTo>
                    <a:pt x="289" y="819"/>
                  </a:moveTo>
                  <a:lnTo>
                    <a:pt x="442" y="819"/>
                  </a:lnTo>
                  <a:lnTo>
                    <a:pt x="442" y="660"/>
                  </a:lnTo>
                  <a:lnTo>
                    <a:pt x="442" y="660"/>
                  </a:lnTo>
                  <a:lnTo>
                    <a:pt x="506" y="620"/>
                  </a:lnTo>
                  <a:lnTo>
                    <a:pt x="569" y="579"/>
                  </a:lnTo>
                  <a:lnTo>
                    <a:pt x="569" y="579"/>
                  </a:lnTo>
                  <a:lnTo>
                    <a:pt x="582" y="569"/>
                  </a:lnTo>
                  <a:lnTo>
                    <a:pt x="593" y="559"/>
                  </a:lnTo>
                  <a:lnTo>
                    <a:pt x="593" y="559"/>
                  </a:lnTo>
                  <a:lnTo>
                    <a:pt x="596" y="557"/>
                  </a:lnTo>
                  <a:lnTo>
                    <a:pt x="598" y="553"/>
                  </a:lnTo>
                  <a:lnTo>
                    <a:pt x="598" y="551"/>
                  </a:lnTo>
                  <a:lnTo>
                    <a:pt x="598" y="550"/>
                  </a:lnTo>
                  <a:lnTo>
                    <a:pt x="595" y="549"/>
                  </a:lnTo>
                  <a:lnTo>
                    <a:pt x="594" y="549"/>
                  </a:lnTo>
                  <a:lnTo>
                    <a:pt x="588" y="550"/>
                  </a:lnTo>
                  <a:lnTo>
                    <a:pt x="588" y="550"/>
                  </a:lnTo>
                  <a:lnTo>
                    <a:pt x="560" y="567"/>
                  </a:lnTo>
                  <a:lnTo>
                    <a:pt x="560" y="567"/>
                  </a:lnTo>
                  <a:lnTo>
                    <a:pt x="517" y="593"/>
                  </a:lnTo>
                  <a:lnTo>
                    <a:pt x="474" y="619"/>
                  </a:lnTo>
                  <a:lnTo>
                    <a:pt x="435" y="640"/>
                  </a:lnTo>
                  <a:lnTo>
                    <a:pt x="397" y="661"/>
                  </a:lnTo>
                  <a:lnTo>
                    <a:pt x="361" y="678"/>
                  </a:lnTo>
                  <a:lnTo>
                    <a:pt x="326" y="692"/>
                  </a:lnTo>
                  <a:lnTo>
                    <a:pt x="295" y="703"/>
                  </a:lnTo>
                  <a:lnTo>
                    <a:pt x="264" y="713"/>
                  </a:lnTo>
                  <a:lnTo>
                    <a:pt x="237" y="719"/>
                  </a:lnTo>
                  <a:lnTo>
                    <a:pt x="210" y="722"/>
                  </a:lnTo>
                  <a:lnTo>
                    <a:pt x="187" y="724"/>
                  </a:lnTo>
                  <a:lnTo>
                    <a:pt x="175" y="722"/>
                  </a:lnTo>
                  <a:lnTo>
                    <a:pt x="165" y="721"/>
                  </a:lnTo>
                  <a:lnTo>
                    <a:pt x="156" y="720"/>
                  </a:lnTo>
                  <a:lnTo>
                    <a:pt x="146" y="716"/>
                  </a:lnTo>
                  <a:lnTo>
                    <a:pt x="138" y="713"/>
                  </a:lnTo>
                  <a:lnTo>
                    <a:pt x="129" y="709"/>
                  </a:lnTo>
                  <a:lnTo>
                    <a:pt x="121" y="704"/>
                  </a:lnTo>
                  <a:lnTo>
                    <a:pt x="115" y="698"/>
                  </a:lnTo>
                  <a:lnTo>
                    <a:pt x="107" y="692"/>
                  </a:lnTo>
                  <a:lnTo>
                    <a:pt x="101" y="685"/>
                  </a:lnTo>
                  <a:lnTo>
                    <a:pt x="101" y="685"/>
                  </a:lnTo>
                  <a:lnTo>
                    <a:pt x="98" y="678"/>
                  </a:lnTo>
                  <a:lnTo>
                    <a:pt x="94" y="670"/>
                  </a:lnTo>
                  <a:lnTo>
                    <a:pt x="91" y="663"/>
                  </a:lnTo>
                  <a:lnTo>
                    <a:pt x="89" y="655"/>
                  </a:lnTo>
                  <a:lnTo>
                    <a:pt x="87" y="648"/>
                  </a:lnTo>
                  <a:lnTo>
                    <a:pt x="87" y="639"/>
                  </a:lnTo>
                  <a:lnTo>
                    <a:pt x="88" y="621"/>
                  </a:lnTo>
                  <a:lnTo>
                    <a:pt x="92" y="602"/>
                  </a:lnTo>
                  <a:lnTo>
                    <a:pt x="98" y="581"/>
                  </a:lnTo>
                  <a:lnTo>
                    <a:pt x="106" y="559"/>
                  </a:lnTo>
                  <a:lnTo>
                    <a:pt x="118" y="536"/>
                  </a:lnTo>
                  <a:lnTo>
                    <a:pt x="132" y="512"/>
                  </a:lnTo>
                  <a:lnTo>
                    <a:pt x="148" y="488"/>
                  </a:lnTo>
                  <a:lnTo>
                    <a:pt x="167" y="463"/>
                  </a:lnTo>
                  <a:lnTo>
                    <a:pt x="187" y="436"/>
                  </a:lnTo>
                  <a:lnTo>
                    <a:pt x="210" y="410"/>
                  </a:lnTo>
                  <a:lnTo>
                    <a:pt x="234" y="383"/>
                  </a:lnTo>
                  <a:lnTo>
                    <a:pt x="260" y="354"/>
                  </a:lnTo>
                  <a:lnTo>
                    <a:pt x="289" y="326"/>
                  </a:lnTo>
                  <a:lnTo>
                    <a:pt x="289" y="681"/>
                  </a:lnTo>
                  <a:lnTo>
                    <a:pt x="289" y="681"/>
                  </a:lnTo>
                  <a:lnTo>
                    <a:pt x="322" y="668"/>
                  </a:lnTo>
                  <a:lnTo>
                    <a:pt x="359" y="652"/>
                  </a:lnTo>
                  <a:lnTo>
                    <a:pt x="400" y="633"/>
                  </a:lnTo>
                  <a:lnTo>
                    <a:pt x="442" y="610"/>
                  </a:lnTo>
                  <a:lnTo>
                    <a:pt x="442" y="281"/>
                  </a:lnTo>
                  <a:lnTo>
                    <a:pt x="476" y="353"/>
                  </a:lnTo>
                  <a:lnTo>
                    <a:pt x="476" y="353"/>
                  </a:lnTo>
                  <a:lnTo>
                    <a:pt x="483" y="367"/>
                  </a:lnTo>
                  <a:lnTo>
                    <a:pt x="491" y="381"/>
                  </a:lnTo>
                  <a:lnTo>
                    <a:pt x="500" y="394"/>
                  </a:lnTo>
                  <a:lnTo>
                    <a:pt x="509" y="406"/>
                  </a:lnTo>
                  <a:lnTo>
                    <a:pt x="519" y="418"/>
                  </a:lnTo>
                  <a:lnTo>
                    <a:pt x="530" y="428"/>
                  </a:lnTo>
                  <a:lnTo>
                    <a:pt x="541" y="437"/>
                  </a:lnTo>
                  <a:lnTo>
                    <a:pt x="553" y="446"/>
                  </a:lnTo>
                  <a:lnTo>
                    <a:pt x="565" y="454"/>
                  </a:lnTo>
                  <a:lnTo>
                    <a:pt x="578" y="460"/>
                  </a:lnTo>
                  <a:lnTo>
                    <a:pt x="592" y="466"/>
                  </a:lnTo>
                  <a:lnTo>
                    <a:pt x="606" y="471"/>
                  </a:lnTo>
                  <a:lnTo>
                    <a:pt x="621" y="475"/>
                  </a:lnTo>
                  <a:lnTo>
                    <a:pt x="635" y="479"/>
                  </a:lnTo>
                  <a:lnTo>
                    <a:pt x="651" y="480"/>
                  </a:lnTo>
                  <a:lnTo>
                    <a:pt x="666" y="480"/>
                  </a:lnTo>
                  <a:lnTo>
                    <a:pt x="666" y="480"/>
                  </a:lnTo>
                  <a:lnTo>
                    <a:pt x="682" y="480"/>
                  </a:lnTo>
                  <a:lnTo>
                    <a:pt x="698" y="479"/>
                  </a:lnTo>
                  <a:lnTo>
                    <a:pt x="712" y="475"/>
                  </a:lnTo>
                  <a:lnTo>
                    <a:pt x="727" y="471"/>
                  </a:lnTo>
                  <a:lnTo>
                    <a:pt x="741" y="466"/>
                  </a:lnTo>
                  <a:lnTo>
                    <a:pt x="755" y="460"/>
                  </a:lnTo>
                  <a:lnTo>
                    <a:pt x="768" y="454"/>
                  </a:lnTo>
                  <a:lnTo>
                    <a:pt x="780" y="446"/>
                  </a:lnTo>
                  <a:lnTo>
                    <a:pt x="792" y="437"/>
                  </a:lnTo>
                  <a:lnTo>
                    <a:pt x="803" y="428"/>
                  </a:lnTo>
                  <a:lnTo>
                    <a:pt x="814" y="418"/>
                  </a:lnTo>
                  <a:lnTo>
                    <a:pt x="823" y="406"/>
                  </a:lnTo>
                  <a:lnTo>
                    <a:pt x="833" y="394"/>
                  </a:lnTo>
                  <a:lnTo>
                    <a:pt x="841" y="381"/>
                  </a:lnTo>
                  <a:lnTo>
                    <a:pt x="850" y="367"/>
                  </a:lnTo>
                  <a:lnTo>
                    <a:pt x="857" y="353"/>
                  </a:lnTo>
                  <a:lnTo>
                    <a:pt x="891" y="281"/>
                  </a:lnTo>
                  <a:lnTo>
                    <a:pt x="891" y="365"/>
                  </a:lnTo>
                  <a:lnTo>
                    <a:pt x="891" y="365"/>
                  </a:lnTo>
                  <a:lnTo>
                    <a:pt x="931" y="324"/>
                  </a:lnTo>
                  <a:lnTo>
                    <a:pt x="967" y="284"/>
                  </a:lnTo>
                  <a:lnTo>
                    <a:pt x="1000" y="246"/>
                  </a:lnTo>
                  <a:lnTo>
                    <a:pt x="1015" y="225"/>
                  </a:lnTo>
                  <a:lnTo>
                    <a:pt x="1029" y="206"/>
                  </a:lnTo>
                  <a:lnTo>
                    <a:pt x="1029" y="206"/>
                  </a:lnTo>
                  <a:lnTo>
                    <a:pt x="1031" y="201"/>
                  </a:lnTo>
                  <a:lnTo>
                    <a:pt x="1032" y="197"/>
                  </a:lnTo>
                  <a:lnTo>
                    <a:pt x="1032" y="192"/>
                  </a:lnTo>
                  <a:lnTo>
                    <a:pt x="1031" y="188"/>
                  </a:lnTo>
                  <a:lnTo>
                    <a:pt x="1031" y="188"/>
                  </a:lnTo>
                  <a:lnTo>
                    <a:pt x="1020" y="171"/>
                  </a:lnTo>
                  <a:lnTo>
                    <a:pt x="1008" y="154"/>
                  </a:lnTo>
                  <a:lnTo>
                    <a:pt x="994" y="139"/>
                  </a:lnTo>
                  <a:lnTo>
                    <a:pt x="977" y="127"/>
                  </a:lnTo>
                  <a:lnTo>
                    <a:pt x="959" y="118"/>
                  </a:lnTo>
                  <a:lnTo>
                    <a:pt x="950" y="114"/>
                  </a:lnTo>
                  <a:lnTo>
                    <a:pt x="939" y="110"/>
                  </a:lnTo>
                  <a:lnTo>
                    <a:pt x="930" y="108"/>
                  </a:lnTo>
                  <a:lnTo>
                    <a:pt x="919" y="105"/>
                  </a:lnTo>
                  <a:lnTo>
                    <a:pt x="908" y="104"/>
                  </a:lnTo>
                  <a:lnTo>
                    <a:pt x="897" y="104"/>
                  </a:lnTo>
                  <a:lnTo>
                    <a:pt x="897" y="104"/>
                  </a:lnTo>
                  <a:lnTo>
                    <a:pt x="886" y="104"/>
                  </a:lnTo>
                  <a:lnTo>
                    <a:pt x="876" y="105"/>
                  </a:lnTo>
                  <a:lnTo>
                    <a:pt x="866" y="108"/>
                  </a:lnTo>
                  <a:lnTo>
                    <a:pt x="856" y="110"/>
                  </a:lnTo>
                  <a:lnTo>
                    <a:pt x="845" y="114"/>
                  </a:lnTo>
                  <a:lnTo>
                    <a:pt x="837" y="118"/>
                  </a:lnTo>
                  <a:lnTo>
                    <a:pt x="818" y="127"/>
                  </a:lnTo>
                  <a:lnTo>
                    <a:pt x="802" y="139"/>
                  </a:lnTo>
                  <a:lnTo>
                    <a:pt x="787" y="154"/>
                  </a:lnTo>
                  <a:lnTo>
                    <a:pt x="775" y="169"/>
                  </a:lnTo>
                  <a:lnTo>
                    <a:pt x="764" y="186"/>
                  </a:lnTo>
                  <a:lnTo>
                    <a:pt x="700" y="324"/>
                  </a:lnTo>
                  <a:lnTo>
                    <a:pt x="700" y="324"/>
                  </a:lnTo>
                  <a:lnTo>
                    <a:pt x="697" y="329"/>
                  </a:lnTo>
                  <a:lnTo>
                    <a:pt x="694" y="332"/>
                  </a:lnTo>
                  <a:lnTo>
                    <a:pt x="691" y="336"/>
                  </a:lnTo>
                  <a:lnTo>
                    <a:pt x="686" y="340"/>
                  </a:lnTo>
                  <a:lnTo>
                    <a:pt x="677" y="343"/>
                  </a:lnTo>
                  <a:lnTo>
                    <a:pt x="666" y="344"/>
                  </a:lnTo>
                  <a:lnTo>
                    <a:pt x="666" y="344"/>
                  </a:lnTo>
                  <a:lnTo>
                    <a:pt x="657" y="343"/>
                  </a:lnTo>
                  <a:lnTo>
                    <a:pt x="647" y="340"/>
                  </a:lnTo>
                  <a:lnTo>
                    <a:pt x="643" y="336"/>
                  </a:lnTo>
                  <a:lnTo>
                    <a:pt x="639" y="332"/>
                  </a:lnTo>
                  <a:lnTo>
                    <a:pt x="636" y="329"/>
                  </a:lnTo>
                  <a:lnTo>
                    <a:pt x="634" y="324"/>
                  </a:lnTo>
                  <a:lnTo>
                    <a:pt x="569" y="186"/>
                  </a:lnTo>
                  <a:lnTo>
                    <a:pt x="569" y="186"/>
                  </a:lnTo>
                  <a:lnTo>
                    <a:pt x="564" y="178"/>
                  </a:lnTo>
                  <a:lnTo>
                    <a:pt x="558" y="169"/>
                  </a:lnTo>
                  <a:lnTo>
                    <a:pt x="546" y="153"/>
                  </a:lnTo>
                  <a:lnTo>
                    <a:pt x="530" y="139"/>
                  </a:lnTo>
                  <a:lnTo>
                    <a:pt x="514" y="127"/>
                  </a:lnTo>
                  <a:lnTo>
                    <a:pt x="514" y="127"/>
                  </a:lnTo>
                  <a:lnTo>
                    <a:pt x="549" y="99"/>
                  </a:lnTo>
                  <a:lnTo>
                    <a:pt x="583" y="74"/>
                  </a:lnTo>
                  <a:lnTo>
                    <a:pt x="618" y="50"/>
                  </a:lnTo>
                  <a:lnTo>
                    <a:pt x="652" y="28"/>
                  </a:lnTo>
                  <a:lnTo>
                    <a:pt x="652" y="28"/>
                  </a:lnTo>
                  <a:lnTo>
                    <a:pt x="666" y="19"/>
                  </a:lnTo>
                  <a:lnTo>
                    <a:pt x="678" y="10"/>
                  </a:lnTo>
                  <a:lnTo>
                    <a:pt x="678" y="10"/>
                  </a:lnTo>
                  <a:lnTo>
                    <a:pt x="682" y="6"/>
                  </a:lnTo>
                  <a:lnTo>
                    <a:pt x="682" y="4"/>
                  </a:lnTo>
                  <a:lnTo>
                    <a:pt x="682" y="2"/>
                  </a:lnTo>
                  <a:lnTo>
                    <a:pt x="681" y="0"/>
                  </a:lnTo>
                  <a:lnTo>
                    <a:pt x="678" y="0"/>
                  </a:lnTo>
                  <a:lnTo>
                    <a:pt x="675" y="0"/>
                  </a:lnTo>
                  <a:lnTo>
                    <a:pt x="671" y="2"/>
                  </a:lnTo>
                  <a:lnTo>
                    <a:pt x="671" y="2"/>
                  </a:lnTo>
                  <a:lnTo>
                    <a:pt x="658" y="8"/>
                  </a:lnTo>
                  <a:lnTo>
                    <a:pt x="643" y="16"/>
                  </a:lnTo>
                  <a:lnTo>
                    <a:pt x="643" y="16"/>
                  </a:lnTo>
                  <a:lnTo>
                    <a:pt x="575" y="58"/>
                  </a:lnTo>
                  <a:lnTo>
                    <a:pt x="540" y="80"/>
                  </a:lnTo>
                  <a:lnTo>
                    <a:pt x="506" y="103"/>
                  </a:lnTo>
                  <a:lnTo>
                    <a:pt x="506" y="103"/>
                  </a:lnTo>
                  <a:lnTo>
                    <a:pt x="489" y="114"/>
                  </a:lnTo>
                  <a:lnTo>
                    <a:pt x="489" y="114"/>
                  </a:lnTo>
                  <a:lnTo>
                    <a:pt x="477" y="110"/>
                  </a:lnTo>
                  <a:lnTo>
                    <a:pt x="464" y="107"/>
                  </a:lnTo>
                  <a:lnTo>
                    <a:pt x="450" y="105"/>
                  </a:lnTo>
                  <a:lnTo>
                    <a:pt x="436" y="104"/>
                  </a:lnTo>
                  <a:lnTo>
                    <a:pt x="436" y="104"/>
                  </a:lnTo>
                  <a:lnTo>
                    <a:pt x="420" y="105"/>
                  </a:lnTo>
                  <a:lnTo>
                    <a:pt x="406" y="108"/>
                  </a:lnTo>
                  <a:lnTo>
                    <a:pt x="391" y="111"/>
                  </a:lnTo>
                  <a:lnTo>
                    <a:pt x="378" y="116"/>
                  </a:lnTo>
                  <a:lnTo>
                    <a:pt x="366" y="122"/>
                  </a:lnTo>
                  <a:lnTo>
                    <a:pt x="353" y="130"/>
                  </a:lnTo>
                  <a:lnTo>
                    <a:pt x="342" y="138"/>
                  </a:lnTo>
                  <a:lnTo>
                    <a:pt x="331" y="148"/>
                  </a:lnTo>
                  <a:lnTo>
                    <a:pt x="321" y="159"/>
                  </a:lnTo>
                  <a:lnTo>
                    <a:pt x="313" y="169"/>
                  </a:lnTo>
                  <a:lnTo>
                    <a:pt x="305" y="182"/>
                  </a:lnTo>
                  <a:lnTo>
                    <a:pt x="299" y="195"/>
                  </a:lnTo>
                  <a:lnTo>
                    <a:pt x="295" y="208"/>
                  </a:lnTo>
                  <a:lnTo>
                    <a:pt x="291" y="223"/>
                  </a:lnTo>
                  <a:lnTo>
                    <a:pt x="289" y="237"/>
                  </a:lnTo>
                  <a:lnTo>
                    <a:pt x="289" y="252"/>
                  </a:lnTo>
                  <a:lnTo>
                    <a:pt x="289" y="272"/>
                  </a:lnTo>
                  <a:lnTo>
                    <a:pt x="289" y="272"/>
                  </a:lnTo>
                  <a:lnTo>
                    <a:pt x="249" y="308"/>
                  </a:lnTo>
                  <a:lnTo>
                    <a:pt x="211" y="344"/>
                  </a:lnTo>
                  <a:lnTo>
                    <a:pt x="176" y="381"/>
                  </a:lnTo>
                  <a:lnTo>
                    <a:pt x="145" y="416"/>
                  </a:lnTo>
                  <a:lnTo>
                    <a:pt x="116" y="451"/>
                  </a:lnTo>
                  <a:lnTo>
                    <a:pt x="91" y="485"/>
                  </a:lnTo>
                  <a:lnTo>
                    <a:pt x="68" y="517"/>
                  </a:lnTo>
                  <a:lnTo>
                    <a:pt x="47" y="550"/>
                  </a:lnTo>
                  <a:lnTo>
                    <a:pt x="31" y="580"/>
                  </a:lnTo>
                  <a:lnTo>
                    <a:pt x="18" y="609"/>
                  </a:lnTo>
                  <a:lnTo>
                    <a:pt x="8" y="637"/>
                  </a:lnTo>
                  <a:lnTo>
                    <a:pt x="5" y="650"/>
                  </a:lnTo>
                  <a:lnTo>
                    <a:pt x="2" y="662"/>
                  </a:lnTo>
                  <a:lnTo>
                    <a:pt x="0" y="674"/>
                  </a:lnTo>
                  <a:lnTo>
                    <a:pt x="0" y="686"/>
                  </a:lnTo>
                  <a:lnTo>
                    <a:pt x="0" y="697"/>
                  </a:lnTo>
                  <a:lnTo>
                    <a:pt x="1" y="708"/>
                  </a:lnTo>
                  <a:lnTo>
                    <a:pt x="4" y="718"/>
                  </a:lnTo>
                  <a:lnTo>
                    <a:pt x="6" y="727"/>
                  </a:lnTo>
                  <a:lnTo>
                    <a:pt x="11" y="737"/>
                  </a:lnTo>
                  <a:lnTo>
                    <a:pt x="16" y="745"/>
                  </a:lnTo>
                  <a:lnTo>
                    <a:pt x="16" y="745"/>
                  </a:lnTo>
                  <a:lnTo>
                    <a:pt x="24" y="756"/>
                  </a:lnTo>
                  <a:lnTo>
                    <a:pt x="35" y="765"/>
                  </a:lnTo>
                  <a:lnTo>
                    <a:pt x="46" y="772"/>
                  </a:lnTo>
                  <a:lnTo>
                    <a:pt x="59" y="778"/>
                  </a:lnTo>
                  <a:lnTo>
                    <a:pt x="72" y="783"/>
                  </a:lnTo>
                  <a:lnTo>
                    <a:pt x="88" y="785"/>
                  </a:lnTo>
                  <a:lnTo>
                    <a:pt x="104" y="786"/>
                  </a:lnTo>
                  <a:lnTo>
                    <a:pt x="122" y="786"/>
                  </a:lnTo>
                  <a:lnTo>
                    <a:pt x="140" y="784"/>
                  </a:lnTo>
                  <a:lnTo>
                    <a:pt x="158" y="782"/>
                  </a:lnTo>
                  <a:lnTo>
                    <a:pt x="179" y="777"/>
                  </a:lnTo>
                  <a:lnTo>
                    <a:pt x="199" y="772"/>
                  </a:lnTo>
                  <a:lnTo>
                    <a:pt x="220" y="765"/>
                  </a:lnTo>
                  <a:lnTo>
                    <a:pt x="243" y="757"/>
                  </a:lnTo>
                  <a:lnTo>
                    <a:pt x="289" y="739"/>
                  </a:lnTo>
                  <a:lnTo>
                    <a:pt x="289" y="8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4" name="Freeform 42">
              <a:extLst>
                <a:ext uri="{FF2B5EF4-FFF2-40B4-BE49-F238E27FC236}">
                  <a16:creationId xmlns:a16="http://schemas.microsoft.com/office/drawing/2014/main" id="{2BF1A0E8-A187-7C40-B895-3F4FF6B4888B}"/>
                </a:ext>
              </a:extLst>
            </p:cNvPr>
            <p:cNvSpPr>
              <a:spLocks noEditPoints="1"/>
            </p:cNvSpPr>
            <p:nvPr/>
          </p:nvSpPr>
          <p:spPr bwMode="auto">
            <a:xfrm>
              <a:off x="4046538" y="938213"/>
              <a:ext cx="69850" cy="68263"/>
            </a:xfrm>
            <a:custGeom>
              <a:avLst/>
              <a:gdLst>
                <a:gd name="T0" fmla="*/ 0 w 87"/>
                <a:gd name="T1" fmla="*/ 44 h 87"/>
                <a:gd name="T2" fmla="*/ 4 w 87"/>
                <a:gd name="T3" fmla="*/ 27 h 87"/>
                <a:gd name="T4" fmla="*/ 14 w 87"/>
                <a:gd name="T5" fmla="*/ 12 h 87"/>
                <a:gd name="T6" fmla="*/ 27 w 87"/>
                <a:gd name="T7" fmla="*/ 4 h 87"/>
                <a:gd name="T8" fmla="*/ 44 w 87"/>
                <a:gd name="T9" fmla="*/ 0 h 87"/>
                <a:gd name="T10" fmla="*/ 52 w 87"/>
                <a:gd name="T11" fmla="*/ 0 h 87"/>
                <a:gd name="T12" fmla="*/ 68 w 87"/>
                <a:gd name="T13" fmla="*/ 7 h 87"/>
                <a:gd name="T14" fmla="*/ 80 w 87"/>
                <a:gd name="T15" fmla="*/ 19 h 87"/>
                <a:gd name="T16" fmla="*/ 86 w 87"/>
                <a:gd name="T17" fmla="*/ 35 h 87"/>
                <a:gd name="T18" fmla="*/ 87 w 87"/>
                <a:gd name="T19" fmla="*/ 44 h 87"/>
                <a:gd name="T20" fmla="*/ 84 w 87"/>
                <a:gd name="T21" fmla="*/ 61 h 87"/>
                <a:gd name="T22" fmla="*/ 75 w 87"/>
                <a:gd name="T23" fmla="*/ 74 h 87"/>
                <a:gd name="T24" fmla="*/ 61 w 87"/>
                <a:gd name="T25" fmla="*/ 83 h 87"/>
                <a:gd name="T26" fmla="*/ 44 w 87"/>
                <a:gd name="T27" fmla="*/ 87 h 87"/>
                <a:gd name="T28" fmla="*/ 35 w 87"/>
                <a:gd name="T29" fmla="*/ 86 h 87"/>
                <a:gd name="T30" fmla="*/ 20 w 87"/>
                <a:gd name="T31" fmla="*/ 80 h 87"/>
                <a:gd name="T32" fmla="*/ 8 w 87"/>
                <a:gd name="T33" fmla="*/ 68 h 87"/>
                <a:gd name="T34" fmla="*/ 2 w 87"/>
                <a:gd name="T35" fmla="*/ 52 h 87"/>
                <a:gd name="T36" fmla="*/ 0 w 87"/>
                <a:gd name="T37" fmla="*/ 44 h 87"/>
                <a:gd name="T38" fmla="*/ 76 w 87"/>
                <a:gd name="T39" fmla="*/ 44 h 87"/>
                <a:gd name="T40" fmla="*/ 74 w 87"/>
                <a:gd name="T41" fmla="*/ 29 h 87"/>
                <a:gd name="T42" fmla="*/ 67 w 87"/>
                <a:gd name="T43" fmla="*/ 18 h 87"/>
                <a:gd name="T44" fmla="*/ 57 w 87"/>
                <a:gd name="T45" fmla="*/ 11 h 87"/>
                <a:gd name="T46" fmla="*/ 44 w 87"/>
                <a:gd name="T47" fmla="*/ 9 h 87"/>
                <a:gd name="T48" fmla="*/ 38 w 87"/>
                <a:gd name="T49" fmla="*/ 9 h 87"/>
                <a:gd name="T50" fmla="*/ 26 w 87"/>
                <a:gd name="T51" fmla="*/ 13 h 87"/>
                <a:gd name="T52" fmla="*/ 16 w 87"/>
                <a:gd name="T53" fmla="*/ 23 h 87"/>
                <a:gd name="T54" fmla="*/ 11 w 87"/>
                <a:gd name="T55" fmla="*/ 36 h 87"/>
                <a:gd name="T56" fmla="*/ 11 w 87"/>
                <a:gd name="T57" fmla="*/ 44 h 87"/>
                <a:gd name="T58" fmla="*/ 14 w 87"/>
                <a:gd name="T59" fmla="*/ 57 h 87"/>
                <a:gd name="T60" fmla="*/ 21 w 87"/>
                <a:gd name="T61" fmla="*/ 69 h 87"/>
                <a:gd name="T62" fmla="*/ 31 w 87"/>
                <a:gd name="T63" fmla="*/ 76 h 87"/>
                <a:gd name="T64" fmla="*/ 44 w 87"/>
                <a:gd name="T65" fmla="*/ 79 h 87"/>
                <a:gd name="T66" fmla="*/ 51 w 87"/>
                <a:gd name="T67" fmla="*/ 77 h 87"/>
                <a:gd name="T68" fmla="*/ 62 w 87"/>
                <a:gd name="T69" fmla="*/ 73 h 87"/>
                <a:gd name="T70" fmla="*/ 72 w 87"/>
                <a:gd name="T71" fmla="*/ 63 h 87"/>
                <a:gd name="T72" fmla="*/ 76 w 87"/>
                <a:gd name="T73" fmla="*/ 51 h 87"/>
                <a:gd name="T74" fmla="*/ 76 w 87"/>
                <a:gd name="T75" fmla="*/ 44 h 87"/>
                <a:gd name="T76" fmla="*/ 45 w 87"/>
                <a:gd name="T77" fmla="*/ 18 h 87"/>
                <a:gd name="T78" fmla="*/ 53 w 87"/>
                <a:gd name="T79" fmla="*/ 19 h 87"/>
                <a:gd name="T80" fmla="*/ 61 w 87"/>
                <a:gd name="T81" fmla="*/ 24 h 87"/>
                <a:gd name="T82" fmla="*/ 63 w 87"/>
                <a:gd name="T83" fmla="*/ 33 h 87"/>
                <a:gd name="T84" fmla="*/ 63 w 87"/>
                <a:gd name="T85" fmla="*/ 39 h 87"/>
                <a:gd name="T86" fmla="*/ 56 w 87"/>
                <a:gd name="T87" fmla="*/ 45 h 87"/>
                <a:gd name="T88" fmla="*/ 64 w 87"/>
                <a:gd name="T89" fmla="*/ 68 h 87"/>
                <a:gd name="T90" fmla="*/ 41 w 87"/>
                <a:gd name="T91" fmla="*/ 47 h 87"/>
                <a:gd name="T92" fmla="*/ 37 w 87"/>
                <a:gd name="T93" fmla="*/ 68 h 87"/>
                <a:gd name="T94" fmla="*/ 27 w 87"/>
                <a:gd name="T95" fmla="*/ 18 h 87"/>
                <a:gd name="T96" fmla="*/ 44 w 87"/>
                <a:gd name="T97" fmla="*/ 40 h 87"/>
                <a:gd name="T98" fmla="*/ 49 w 87"/>
                <a:gd name="T99" fmla="*/ 40 h 87"/>
                <a:gd name="T100" fmla="*/ 53 w 87"/>
                <a:gd name="T101" fmla="*/ 36 h 87"/>
                <a:gd name="T102" fmla="*/ 55 w 87"/>
                <a:gd name="T103" fmla="*/ 33 h 87"/>
                <a:gd name="T104" fmla="*/ 51 w 87"/>
                <a:gd name="T105" fmla="*/ 27 h 87"/>
                <a:gd name="T106" fmla="*/ 45 w 87"/>
                <a:gd name="T107" fmla="*/ 26 h 87"/>
                <a:gd name="T108" fmla="*/ 37 w 87"/>
                <a:gd name="T109" fmla="*/ 4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 h="87">
                  <a:moveTo>
                    <a:pt x="0" y="44"/>
                  </a:moveTo>
                  <a:lnTo>
                    <a:pt x="0" y="44"/>
                  </a:lnTo>
                  <a:lnTo>
                    <a:pt x="2" y="35"/>
                  </a:lnTo>
                  <a:lnTo>
                    <a:pt x="4" y="27"/>
                  </a:lnTo>
                  <a:lnTo>
                    <a:pt x="8" y="19"/>
                  </a:lnTo>
                  <a:lnTo>
                    <a:pt x="14" y="12"/>
                  </a:lnTo>
                  <a:lnTo>
                    <a:pt x="20" y="7"/>
                  </a:lnTo>
                  <a:lnTo>
                    <a:pt x="27" y="4"/>
                  </a:lnTo>
                  <a:lnTo>
                    <a:pt x="35" y="0"/>
                  </a:lnTo>
                  <a:lnTo>
                    <a:pt x="44" y="0"/>
                  </a:lnTo>
                  <a:lnTo>
                    <a:pt x="44" y="0"/>
                  </a:lnTo>
                  <a:lnTo>
                    <a:pt x="52" y="0"/>
                  </a:lnTo>
                  <a:lnTo>
                    <a:pt x="61" y="4"/>
                  </a:lnTo>
                  <a:lnTo>
                    <a:pt x="68" y="7"/>
                  </a:lnTo>
                  <a:lnTo>
                    <a:pt x="75" y="12"/>
                  </a:lnTo>
                  <a:lnTo>
                    <a:pt x="80" y="19"/>
                  </a:lnTo>
                  <a:lnTo>
                    <a:pt x="84" y="27"/>
                  </a:lnTo>
                  <a:lnTo>
                    <a:pt x="86" y="35"/>
                  </a:lnTo>
                  <a:lnTo>
                    <a:pt x="87" y="44"/>
                  </a:lnTo>
                  <a:lnTo>
                    <a:pt x="87" y="44"/>
                  </a:lnTo>
                  <a:lnTo>
                    <a:pt x="86" y="52"/>
                  </a:lnTo>
                  <a:lnTo>
                    <a:pt x="84" y="61"/>
                  </a:lnTo>
                  <a:lnTo>
                    <a:pt x="80" y="68"/>
                  </a:lnTo>
                  <a:lnTo>
                    <a:pt x="75" y="74"/>
                  </a:lnTo>
                  <a:lnTo>
                    <a:pt x="68" y="80"/>
                  </a:lnTo>
                  <a:lnTo>
                    <a:pt x="61" y="83"/>
                  </a:lnTo>
                  <a:lnTo>
                    <a:pt x="52" y="86"/>
                  </a:lnTo>
                  <a:lnTo>
                    <a:pt x="44" y="87"/>
                  </a:lnTo>
                  <a:lnTo>
                    <a:pt x="44" y="87"/>
                  </a:lnTo>
                  <a:lnTo>
                    <a:pt x="35" y="86"/>
                  </a:lnTo>
                  <a:lnTo>
                    <a:pt x="27" y="83"/>
                  </a:lnTo>
                  <a:lnTo>
                    <a:pt x="20" y="80"/>
                  </a:lnTo>
                  <a:lnTo>
                    <a:pt x="14" y="74"/>
                  </a:lnTo>
                  <a:lnTo>
                    <a:pt x="8" y="68"/>
                  </a:lnTo>
                  <a:lnTo>
                    <a:pt x="4" y="61"/>
                  </a:lnTo>
                  <a:lnTo>
                    <a:pt x="2" y="52"/>
                  </a:lnTo>
                  <a:lnTo>
                    <a:pt x="0" y="44"/>
                  </a:lnTo>
                  <a:lnTo>
                    <a:pt x="0" y="44"/>
                  </a:lnTo>
                  <a:close/>
                  <a:moveTo>
                    <a:pt x="76" y="44"/>
                  </a:moveTo>
                  <a:lnTo>
                    <a:pt x="76" y="44"/>
                  </a:lnTo>
                  <a:lnTo>
                    <a:pt x="76" y="36"/>
                  </a:lnTo>
                  <a:lnTo>
                    <a:pt x="74" y="29"/>
                  </a:lnTo>
                  <a:lnTo>
                    <a:pt x="72" y="23"/>
                  </a:lnTo>
                  <a:lnTo>
                    <a:pt x="67" y="18"/>
                  </a:lnTo>
                  <a:lnTo>
                    <a:pt x="62" y="13"/>
                  </a:lnTo>
                  <a:lnTo>
                    <a:pt x="57" y="11"/>
                  </a:lnTo>
                  <a:lnTo>
                    <a:pt x="51" y="9"/>
                  </a:lnTo>
                  <a:lnTo>
                    <a:pt x="44" y="9"/>
                  </a:lnTo>
                  <a:lnTo>
                    <a:pt x="44" y="9"/>
                  </a:lnTo>
                  <a:lnTo>
                    <a:pt x="38" y="9"/>
                  </a:lnTo>
                  <a:lnTo>
                    <a:pt x="31" y="11"/>
                  </a:lnTo>
                  <a:lnTo>
                    <a:pt x="26" y="13"/>
                  </a:lnTo>
                  <a:lnTo>
                    <a:pt x="21" y="18"/>
                  </a:lnTo>
                  <a:lnTo>
                    <a:pt x="16" y="23"/>
                  </a:lnTo>
                  <a:lnTo>
                    <a:pt x="14" y="29"/>
                  </a:lnTo>
                  <a:lnTo>
                    <a:pt x="11" y="36"/>
                  </a:lnTo>
                  <a:lnTo>
                    <a:pt x="11" y="44"/>
                  </a:lnTo>
                  <a:lnTo>
                    <a:pt x="11" y="44"/>
                  </a:lnTo>
                  <a:lnTo>
                    <a:pt x="11" y="51"/>
                  </a:lnTo>
                  <a:lnTo>
                    <a:pt x="14" y="57"/>
                  </a:lnTo>
                  <a:lnTo>
                    <a:pt x="16" y="63"/>
                  </a:lnTo>
                  <a:lnTo>
                    <a:pt x="21" y="69"/>
                  </a:lnTo>
                  <a:lnTo>
                    <a:pt x="26" y="73"/>
                  </a:lnTo>
                  <a:lnTo>
                    <a:pt x="31" y="76"/>
                  </a:lnTo>
                  <a:lnTo>
                    <a:pt x="38" y="77"/>
                  </a:lnTo>
                  <a:lnTo>
                    <a:pt x="44" y="79"/>
                  </a:lnTo>
                  <a:lnTo>
                    <a:pt x="44" y="79"/>
                  </a:lnTo>
                  <a:lnTo>
                    <a:pt x="51" y="77"/>
                  </a:lnTo>
                  <a:lnTo>
                    <a:pt x="57" y="76"/>
                  </a:lnTo>
                  <a:lnTo>
                    <a:pt x="62" y="73"/>
                  </a:lnTo>
                  <a:lnTo>
                    <a:pt x="67" y="69"/>
                  </a:lnTo>
                  <a:lnTo>
                    <a:pt x="72" y="63"/>
                  </a:lnTo>
                  <a:lnTo>
                    <a:pt x="74" y="57"/>
                  </a:lnTo>
                  <a:lnTo>
                    <a:pt x="76" y="51"/>
                  </a:lnTo>
                  <a:lnTo>
                    <a:pt x="76" y="44"/>
                  </a:lnTo>
                  <a:lnTo>
                    <a:pt x="76" y="44"/>
                  </a:lnTo>
                  <a:close/>
                  <a:moveTo>
                    <a:pt x="27" y="18"/>
                  </a:moveTo>
                  <a:lnTo>
                    <a:pt x="45" y="18"/>
                  </a:lnTo>
                  <a:lnTo>
                    <a:pt x="45" y="18"/>
                  </a:lnTo>
                  <a:lnTo>
                    <a:pt x="53" y="19"/>
                  </a:lnTo>
                  <a:lnTo>
                    <a:pt x="60" y="22"/>
                  </a:lnTo>
                  <a:lnTo>
                    <a:pt x="61" y="24"/>
                  </a:lnTo>
                  <a:lnTo>
                    <a:pt x="62" y="27"/>
                  </a:lnTo>
                  <a:lnTo>
                    <a:pt x="63" y="33"/>
                  </a:lnTo>
                  <a:lnTo>
                    <a:pt x="63" y="33"/>
                  </a:lnTo>
                  <a:lnTo>
                    <a:pt x="63" y="39"/>
                  </a:lnTo>
                  <a:lnTo>
                    <a:pt x="61" y="42"/>
                  </a:lnTo>
                  <a:lnTo>
                    <a:pt x="56" y="45"/>
                  </a:lnTo>
                  <a:lnTo>
                    <a:pt x="51" y="46"/>
                  </a:lnTo>
                  <a:lnTo>
                    <a:pt x="64" y="68"/>
                  </a:lnTo>
                  <a:lnTo>
                    <a:pt x="55" y="68"/>
                  </a:lnTo>
                  <a:lnTo>
                    <a:pt x="41" y="47"/>
                  </a:lnTo>
                  <a:lnTo>
                    <a:pt x="37" y="47"/>
                  </a:lnTo>
                  <a:lnTo>
                    <a:pt x="37" y="68"/>
                  </a:lnTo>
                  <a:lnTo>
                    <a:pt x="27" y="68"/>
                  </a:lnTo>
                  <a:lnTo>
                    <a:pt x="27" y="18"/>
                  </a:lnTo>
                  <a:close/>
                  <a:moveTo>
                    <a:pt x="37" y="40"/>
                  </a:moveTo>
                  <a:lnTo>
                    <a:pt x="44" y="40"/>
                  </a:lnTo>
                  <a:lnTo>
                    <a:pt x="44" y="40"/>
                  </a:lnTo>
                  <a:lnTo>
                    <a:pt x="49" y="40"/>
                  </a:lnTo>
                  <a:lnTo>
                    <a:pt x="51" y="39"/>
                  </a:lnTo>
                  <a:lnTo>
                    <a:pt x="53" y="36"/>
                  </a:lnTo>
                  <a:lnTo>
                    <a:pt x="55" y="33"/>
                  </a:lnTo>
                  <a:lnTo>
                    <a:pt x="55" y="33"/>
                  </a:lnTo>
                  <a:lnTo>
                    <a:pt x="53" y="29"/>
                  </a:lnTo>
                  <a:lnTo>
                    <a:pt x="51" y="27"/>
                  </a:lnTo>
                  <a:lnTo>
                    <a:pt x="49" y="26"/>
                  </a:lnTo>
                  <a:lnTo>
                    <a:pt x="45" y="26"/>
                  </a:lnTo>
                  <a:lnTo>
                    <a:pt x="37" y="26"/>
                  </a:lnTo>
                  <a:lnTo>
                    <a:pt x="3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5981068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Close white">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36EEB7A-660B-2849-8784-03277EB4E374}"/>
              </a:ext>
            </a:extLst>
          </p:cNvPr>
          <p:cNvSpPr>
            <a:spLocks noGrp="1"/>
          </p:cNvSpPr>
          <p:nvPr>
            <p:ph type="dt" sz="half" idx="10"/>
          </p:nvPr>
        </p:nvSpPr>
        <p:spPr/>
        <p:txBody>
          <a:bodyPr/>
          <a:lstStyle>
            <a:lvl1pPr>
              <a:defRPr>
                <a:solidFill>
                  <a:schemeClr val="bg1"/>
                </a:solidFill>
              </a:defRPr>
            </a:lvl1pPr>
          </a:lstStyle>
          <a:p>
            <a:fld id="{B8FDEC20-994C-6747-9500-226CB0C467E7}" type="datetime4">
              <a:rPr lang="en-US" smtClean="0"/>
              <a:pPr/>
              <a:t>September 6, 2024</a:t>
            </a:fld>
            <a:endParaRPr lang="en-US"/>
          </a:p>
        </p:txBody>
      </p:sp>
      <p:sp>
        <p:nvSpPr>
          <p:cNvPr id="4" name="Footer Placeholder 3">
            <a:extLst>
              <a:ext uri="{FF2B5EF4-FFF2-40B4-BE49-F238E27FC236}">
                <a16:creationId xmlns:a16="http://schemas.microsoft.com/office/drawing/2014/main" id="{6668D113-2F65-3E46-BA2C-CF80CA12A67E}"/>
              </a:ext>
            </a:extLst>
          </p:cNvPr>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B22B4456-3C67-D24A-BA0A-BF1D03932040}"/>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grpSp>
        <p:nvGrpSpPr>
          <p:cNvPr id="14" name="Group 13">
            <a:extLst>
              <a:ext uri="{FF2B5EF4-FFF2-40B4-BE49-F238E27FC236}">
                <a16:creationId xmlns:a16="http://schemas.microsoft.com/office/drawing/2014/main" id="{4720F530-6ED7-C64C-9700-F4AB1DD1641A}"/>
              </a:ext>
            </a:extLst>
          </p:cNvPr>
          <p:cNvGrpSpPr/>
          <p:nvPr userDrawn="1"/>
        </p:nvGrpSpPr>
        <p:grpSpPr>
          <a:xfrm>
            <a:off x="2667581" y="2052649"/>
            <a:ext cx="3808839" cy="1038203"/>
            <a:chOff x="1233488" y="677863"/>
            <a:chExt cx="2882900" cy="785813"/>
          </a:xfrm>
          <a:solidFill>
            <a:schemeClr val="tx2"/>
          </a:solidFill>
        </p:grpSpPr>
        <p:sp>
          <p:nvSpPr>
            <p:cNvPr id="15" name="Freeform 35">
              <a:extLst>
                <a:ext uri="{FF2B5EF4-FFF2-40B4-BE49-F238E27FC236}">
                  <a16:creationId xmlns:a16="http://schemas.microsoft.com/office/drawing/2014/main" id="{7F9DE9C3-93E9-E341-805F-3A974A674DBB}"/>
                </a:ext>
              </a:extLst>
            </p:cNvPr>
            <p:cNvSpPr>
              <a:spLocks/>
            </p:cNvSpPr>
            <p:nvPr/>
          </p:nvSpPr>
          <p:spPr bwMode="auto">
            <a:xfrm>
              <a:off x="2346326" y="944563"/>
              <a:ext cx="417513" cy="354013"/>
            </a:xfrm>
            <a:custGeom>
              <a:avLst/>
              <a:gdLst>
                <a:gd name="T0" fmla="*/ 310 w 525"/>
                <a:gd name="T1" fmla="*/ 445 h 445"/>
                <a:gd name="T2" fmla="*/ 250 w 525"/>
                <a:gd name="T3" fmla="*/ 440 h 445"/>
                <a:gd name="T4" fmla="*/ 193 w 525"/>
                <a:gd name="T5" fmla="*/ 428 h 445"/>
                <a:gd name="T6" fmla="*/ 140 w 525"/>
                <a:gd name="T7" fmla="*/ 409 h 445"/>
                <a:gd name="T8" fmla="*/ 94 w 525"/>
                <a:gd name="T9" fmla="*/ 383 h 445"/>
                <a:gd name="T10" fmla="*/ 55 w 525"/>
                <a:gd name="T11" fmla="*/ 350 h 445"/>
                <a:gd name="T12" fmla="*/ 25 w 525"/>
                <a:gd name="T13" fmla="*/ 313 h 445"/>
                <a:gd name="T14" fmla="*/ 14 w 525"/>
                <a:gd name="T15" fmla="*/ 291 h 445"/>
                <a:gd name="T16" fmla="*/ 7 w 525"/>
                <a:gd name="T17" fmla="*/ 269 h 445"/>
                <a:gd name="T18" fmla="*/ 1 w 525"/>
                <a:gd name="T19" fmla="*/ 246 h 445"/>
                <a:gd name="T20" fmla="*/ 0 w 525"/>
                <a:gd name="T21" fmla="*/ 222 h 445"/>
                <a:gd name="T22" fmla="*/ 0 w 525"/>
                <a:gd name="T23" fmla="*/ 210 h 445"/>
                <a:gd name="T24" fmla="*/ 3 w 525"/>
                <a:gd name="T25" fmla="*/ 187 h 445"/>
                <a:gd name="T26" fmla="*/ 11 w 525"/>
                <a:gd name="T27" fmla="*/ 164 h 445"/>
                <a:gd name="T28" fmla="*/ 19 w 525"/>
                <a:gd name="T29" fmla="*/ 143 h 445"/>
                <a:gd name="T30" fmla="*/ 38 w 525"/>
                <a:gd name="T31" fmla="*/ 113 h 445"/>
                <a:gd name="T32" fmla="*/ 73 w 525"/>
                <a:gd name="T33" fmla="*/ 78 h 445"/>
                <a:gd name="T34" fmla="*/ 116 w 525"/>
                <a:gd name="T35" fmla="*/ 48 h 445"/>
                <a:gd name="T36" fmla="*/ 166 w 525"/>
                <a:gd name="T37" fmla="*/ 25 h 445"/>
                <a:gd name="T38" fmla="*/ 221 w 525"/>
                <a:gd name="T39" fmla="*/ 9 h 445"/>
                <a:gd name="T40" fmla="*/ 281 w 525"/>
                <a:gd name="T41" fmla="*/ 1 h 445"/>
                <a:gd name="T42" fmla="*/ 311 w 525"/>
                <a:gd name="T43" fmla="*/ 0 h 445"/>
                <a:gd name="T44" fmla="*/ 364 w 525"/>
                <a:gd name="T45" fmla="*/ 3 h 445"/>
                <a:gd name="T46" fmla="*/ 416 w 525"/>
                <a:gd name="T47" fmla="*/ 14 h 445"/>
                <a:gd name="T48" fmla="*/ 468 w 525"/>
                <a:gd name="T49" fmla="*/ 32 h 445"/>
                <a:gd name="T50" fmla="*/ 523 w 525"/>
                <a:gd name="T51" fmla="*/ 58 h 445"/>
                <a:gd name="T52" fmla="*/ 471 w 525"/>
                <a:gd name="T53" fmla="*/ 124 h 445"/>
                <a:gd name="T54" fmla="*/ 434 w 525"/>
                <a:gd name="T55" fmla="*/ 108 h 445"/>
                <a:gd name="T56" fmla="*/ 396 w 525"/>
                <a:gd name="T57" fmla="*/ 98 h 445"/>
                <a:gd name="T58" fmla="*/ 355 w 525"/>
                <a:gd name="T59" fmla="*/ 90 h 445"/>
                <a:gd name="T60" fmla="*/ 311 w 525"/>
                <a:gd name="T61" fmla="*/ 88 h 445"/>
                <a:gd name="T62" fmla="*/ 298 w 525"/>
                <a:gd name="T63" fmla="*/ 89 h 445"/>
                <a:gd name="T64" fmla="*/ 271 w 525"/>
                <a:gd name="T65" fmla="*/ 93 h 445"/>
                <a:gd name="T66" fmla="*/ 246 w 525"/>
                <a:gd name="T67" fmla="*/ 100 h 445"/>
                <a:gd name="T68" fmla="*/ 222 w 525"/>
                <a:gd name="T69" fmla="*/ 112 h 445"/>
                <a:gd name="T70" fmla="*/ 200 w 525"/>
                <a:gd name="T71" fmla="*/ 128 h 445"/>
                <a:gd name="T72" fmla="*/ 182 w 525"/>
                <a:gd name="T73" fmla="*/ 150 h 445"/>
                <a:gd name="T74" fmla="*/ 170 w 525"/>
                <a:gd name="T75" fmla="*/ 175 h 445"/>
                <a:gd name="T76" fmla="*/ 163 w 525"/>
                <a:gd name="T77" fmla="*/ 205 h 445"/>
                <a:gd name="T78" fmla="*/ 162 w 525"/>
                <a:gd name="T79" fmla="*/ 222 h 445"/>
                <a:gd name="T80" fmla="*/ 165 w 525"/>
                <a:gd name="T81" fmla="*/ 256 h 445"/>
                <a:gd name="T82" fmla="*/ 175 w 525"/>
                <a:gd name="T83" fmla="*/ 284 h 445"/>
                <a:gd name="T84" fmla="*/ 191 w 525"/>
                <a:gd name="T85" fmla="*/ 306 h 445"/>
                <a:gd name="T86" fmla="*/ 210 w 525"/>
                <a:gd name="T87" fmla="*/ 326 h 445"/>
                <a:gd name="T88" fmla="*/ 233 w 525"/>
                <a:gd name="T89" fmla="*/ 339 h 445"/>
                <a:gd name="T90" fmla="*/ 258 w 525"/>
                <a:gd name="T91" fmla="*/ 349 h 445"/>
                <a:gd name="T92" fmla="*/ 285 w 525"/>
                <a:gd name="T93" fmla="*/ 355 h 445"/>
                <a:gd name="T94" fmla="*/ 311 w 525"/>
                <a:gd name="T95" fmla="*/ 357 h 445"/>
                <a:gd name="T96" fmla="*/ 333 w 525"/>
                <a:gd name="T97" fmla="*/ 356 h 445"/>
                <a:gd name="T98" fmla="*/ 375 w 525"/>
                <a:gd name="T99" fmla="*/ 352 h 445"/>
                <a:gd name="T100" fmla="*/ 416 w 525"/>
                <a:gd name="T101" fmla="*/ 344 h 445"/>
                <a:gd name="T102" fmla="*/ 455 w 525"/>
                <a:gd name="T103" fmla="*/ 332 h 445"/>
                <a:gd name="T104" fmla="*/ 525 w 525"/>
                <a:gd name="T105" fmla="*/ 393 h 445"/>
                <a:gd name="T106" fmla="*/ 501 w 525"/>
                <a:gd name="T107" fmla="*/ 405 h 445"/>
                <a:gd name="T108" fmla="*/ 451 w 525"/>
                <a:gd name="T109" fmla="*/ 425 h 445"/>
                <a:gd name="T110" fmla="*/ 397 w 525"/>
                <a:gd name="T111" fmla="*/ 438 h 445"/>
                <a:gd name="T112" fmla="*/ 340 w 525"/>
                <a:gd name="T113" fmla="*/ 444 h 445"/>
                <a:gd name="T114" fmla="*/ 310 w 525"/>
                <a:gd name="T11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5" h="445">
                  <a:moveTo>
                    <a:pt x="310" y="445"/>
                  </a:moveTo>
                  <a:lnTo>
                    <a:pt x="310" y="445"/>
                  </a:lnTo>
                  <a:lnTo>
                    <a:pt x="280" y="444"/>
                  </a:lnTo>
                  <a:lnTo>
                    <a:pt x="250" y="440"/>
                  </a:lnTo>
                  <a:lnTo>
                    <a:pt x="221" y="436"/>
                  </a:lnTo>
                  <a:lnTo>
                    <a:pt x="193" y="428"/>
                  </a:lnTo>
                  <a:lnTo>
                    <a:pt x="165" y="420"/>
                  </a:lnTo>
                  <a:lnTo>
                    <a:pt x="140" y="409"/>
                  </a:lnTo>
                  <a:lnTo>
                    <a:pt x="116" y="397"/>
                  </a:lnTo>
                  <a:lnTo>
                    <a:pt x="94" y="383"/>
                  </a:lnTo>
                  <a:lnTo>
                    <a:pt x="73" y="367"/>
                  </a:lnTo>
                  <a:lnTo>
                    <a:pt x="55" y="350"/>
                  </a:lnTo>
                  <a:lnTo>
                    <a:pt x="38" y="332"/>
                  </a:lnTo>
                  <a:lnTo>
                    <a:pt x="25" y="313"/>
                  </a:lnTo>
                  <a:lnTo>
                    <a:pt x="19" y="302"/>
                  </a:lnTo>
                  <a:lnTo>
                    <a:pt x="14" y="291"/>
                  </a:lnTo>
                  <a:lnTo>
                    <a:pt x="11" y="280"/>
                  </a:lnTo>
                  <a:lnTo>
                    <a:pt x="7" y="269"/>
                  </a:lnTo>
                  <a:lnTo>
                    <a:pt x="3" y="258"/>
                  </a:lnTo>
                  <a:lnTo>
                    <a:pt x="1" y="246"/>
                  </a:lnTo>
                  <a:lnTo>
                    <a:pt x="0" y="234"/>
                  </a:lnTo>
                  <a:lnTo>
                    <a:pt x="0" y="222"/>
                  </a:lnTo>
                  <a:lnTo>
                    <a:pt x="0" y="222"/>
                  </a:lnTo>
                  <a:lnTo>
                    <a:pt x="0" y="210"/>
                  </a:lnTo>
                  <a:lnTo>
                    <a:pt x="1" y="199"/>
                  </a:lnTo>
                  <a:lnTo>
                    <a:pt x="3" y="187"/>
                  </a:lnTo>
                  <a:lnTo>
                    <a:pt x="7" y="176"/>
                  </a:lnTo>
                  <a:lnTo>
                    <a:pt x="11" y="164"/>
                  </a:lnTo>
                  <a:lnTo>
                    <a:pt x="14" y="153"/>
                  </a:lnTo>
                  <a:lnTo>
                    <a:pt x="19" y="143"/>
                  </a:lnTo>
                  <a:lnTo>
                    <a:pt x="25" y="133"/>
                  </a:lnTo>
                  <a:lnTo>
                    <a:pt x="38" y="113"/>
                  </a:lnTo>
                  <a:lnTo>
                    <a:pt x="55" y="95"/>
                  </a:lnTo>
                  <a:lnTo>
                    <a:pt x="73" y="78"/>
                  </a:lnTo>
                  <a:lnTo>
                    <a:pt x="94" y="63"/>
                  </a:lnTo>
                  <a:lnTo>
                    <a:pt x="116" y="48"/>
                  </a:lnTo>
                  <a:lnTo>
                    <a:pt x="140" y="36"/>
                  </a:lnTo>
                  <a:lnTo>
                    <a:pt x="166" y="25"/>
                  </a:lnTo>
                  <a:lnTo>
                    <a:pt x="193" y="17"/>
                  </a:lnTo>
                  <a:lnTo>
                    <a:pt x="221" y="9"/>
                  </a:lnTo>
                  <a:lnTo>
                    <a:pt x="251" y="3"/>
                  </a:lnTo>
                  <a:lnTo>
                    <a:pt x="281" y="1"/>
                  </a:lnTo>
                  <a:lnTo>
                    <a:pt x="311" y="0"/>
                  </a:lnTo>
                  <a:lnTo>
                    <a:pt x="311" y="0"/>
                  </a:lnTo>
                  <a:lnTo>
                    <a:pt x="338" y="1"/>
                  </a:lnTo>
                  <a:lnTo>
                    <a:pt x="364" y="3"/>
                  </a:lnTo>
                  <a:lnTo>
                    <a:pt x="390" y="7"/>
                  </a:lnTo>
                  <a:lnTo>
                    <a:pt x="416" y="14"/>
                  </a:lnTo>
                  <a:lnTo>
                    <a:pt x="443" y="22"/>
                  </a:lnTo>
                  <a:lnTo>
                    <a:pt x="468" y="32"/>
                  </a:lnTo>
                  <a:lnTo>
                    <a:pt x="495" y="44"/>
                  </a:lnTo>
                  <a:lnTo>
                    <a:pt x="523" y="58"/>
                  </a:lnTo>
                  <a:lnTo>
                    <a:pt x="471" y="124"/>
                  </a:lnTo>
                  <a:lnTo>
                    <a:pt x="471" y="124"/>
                  </a:lnTo>
                  <a:lnTo>
                    <a:pt x="454" y="116"/>
                  </a:lnTo>
                  <a:lnTo>
                    <a:pt x="434" y="108"/>
                  </a:lnTo>
                  <a:lnTo>
                    <a:pt x="415" y="102"/>
                  </a:lnTo>
                  <a:lnTo>
                    <a:pt x="396" y="98"/>
                  </a:lnTo>
                  <a:lnTo>
                    <a:pt x="375" y="94"/>
                  </a:lnTo>
                  <a:lnTo>
                    <a:pt x="355" y="90"/>
                  </a:lnTo>
                  <a:lnTo>
                    <a:pt x="333" y="89"/>
                  </a:lnTo>
                  <a:lnTo>
                    <a:pt x="311" y="88"/>
                  </a:lnTo>
                  <a:lnTo>
                    <a:pt x="311" y="88"/>
                  </a:lnTo>
                  <a:lnTo>
                    <a:pt x="298" y="89"/>
                  </a:lnTo>
                  <a:lnTo>
                    <a:pt x="285" y="90"/>
                  </a:lnTo>
                  <a:lnTo>
                    <a:pt x="271" y="93"/>
                  </a:lnTo>
                  <a:lnTo>
                    <a:pt x="258" y="95"/>
                  </a:lnTo>
                  <a:lnTo>
                    <a:pt x="246" y="100"/>
                  </a:lnTo>
                  <a:lnTo>
                    <a:pt x="234" y="105"/>
                  </a:lnTo>
                  <a:lnTo>
                    <a:pt x="222" y="112"/>
                  </a:lnTo>
                  <a:lnTo>
                    <a:pt x="211" y="119"/>
                  </a:lnTo>
                  <a:lnTo>
                    <a:pt x="200" y="128"/>
                  </a:lnTo>
                  <a:lnTo>
                    <a:pt x="191" y="137"/>
                  </a:lnTo>
                  <a:lnTo>
                    <a:pt x="182" y="150"/>
                  </a:lnTo>
                  <a:lnTo>
                    <a:pt x="176" y="162"/>
                  </a:lnTo>
                  <a:lnTo>
                    <a:pt x="170" y="175"/>
                  </a:lnTo>
                  <a:lnTo>
                    <a:pt x="165" y="189"/>
                  </a:lnTo>
                  <a:lnTo>
                    <a:pt x="163" y="205"/>
                  </a:lnTo>
                  <a:lnTo>
                    <a:pt x="162" y="222"/>
                  </a:lnTo>
                  <a:lnTo>
                    <a:pt x="162" y="222"/>
                  </a:lnTo>
                  <a:lnTo>
                    <a:pt x="163" y="240"/>
                  </a:lnTo>
                  <a:lnTo>
                    <a:pt x="165" y="256"/>
                  </a:lnTo>
                  <a:lnTo>
                    <a:pt x="170" y="270"/>
                  </a:lnTo>
                  <a:lnTo>
                    <a:pt x="175" y="284"/>
                  </a:lnTo>
                  <a:lnTo>
                    <a:pt x="182" y="296"/>
                  </a:lnTo>
                  <a:lnTo>
                    <a:pt x="191" y="306"/>
                  </a:lnTo>
                  <a:lnTo>
                    <a:pt x="200" y="317"/>
                  </a:lnTo>
                  <a:lnTo>
                    <a:pt x="210" y="326"/>
                  </a:lnTo>
                  <a:lnTo>
                    <a:pt x="221" y="333"/>
                  </a:lnTo>
                  <a:lnTo>
                    <a:pt x="233" y="339"/>
                  </a:lnTo>
                  <a:lnTo>
                    <a:pt x="245" y="345"/>
                  </a:lnTo>
                  <a:lnTo>
                    <a:pt x="258" y="349"/>
                  </a:lnTo>
                  <a:lnTo>
                    <a:pt x="271" y="352"/>
                  </a:lnTo>
                  <a:lnTo>
                    <a:pt x="285" y="355"/>
                  </a:lnTo>
                  <a:lnTo>
                    <a:pt x="298" y="356"/>
                  </a:lnTo>
                  <a:lnTo>
                    <a:pt x="311" y="357"/>
                  </a:lnTo>
                  <a:lnTo>
                    <a:pt x="311" y="357"/>
                  </a:lnTo>
                  <a:lnTo>
                    <a:pt x="333" y="356"/>
                  </a:lnTo>
                  <a:lnTo>
                    <a:pt x="355" y="355"/>
                  </a:lnTo>
                  <a:lnTo>
                    <a:pt x="375" y="352"/>
                  </a:lnTo>
                  <a:lnTo>
                    <a:pt x="396" y="349"/>
                  </a:lnTo>
                  <a:lnTo>
                    <a:pt x="416" y="344"/>
                  </a:lnTo>
                  <a:lnTo>
                    <a:pt x="436" y="338"/>
                  </a:lnTo>
                  <a:lnTo>
                    <a:pt x="455" y="332"/>
                  </a:lnTo>
                  <a:lnTo>
                    <a:pt x="473" y="325"/>
                  </a:lnTo>
                  <a:lnTo>
                    <a:pt x="525" y="393"/>
                  </a:lnTo>
                  <a:lnTo>
                    <a:pt x="525" y="393"/>
                  </a:lnTo>
                  <a:lnTo>
                    <a:pt x="501" y="405"/>
                  </a:lnTo>
                  <a:lnTo>
                    <a:pt x="477" y="415"/>
                  </a:lnTo>
                  <a:lnTo>
                    <a:pt x="451" y="425"/>
                  </a:lnTo>
                  <a:lnTo>
                    <a:pt x="425" y="432"/>
                  </a:lnTo>
                  <a:lnTo>
                    <a:pt x="397" y="438"/>
                  </a:lnTo>
                  <a:lnTo>
                    <a:pt x="369" y="442"/>
                  </a:lnTo>
                  <a:lnTo>
                    <a:pt x="340" y="444"/>
                  </a:lnTo>
                  <a:lnTo>
                    <a:pt x="310" y="445"/>
                  </a:lnTo>
                  <a:lnTo>
                    <a:pt x="310" y="4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5" name="Freeform 36">
              <a:extLst>
                <a:ext uri="{FF2B5EF4-FFF2-40B4-BE49-F238E27FC236}">
                  <a16:creationId xmlns:a16="http://schemas.microsoft.com/office/drawing/2014/main" id="{303C2EE9-A25B-6B4C-A0BA-056FEE1A50D0}"/>
                </a:ext>
              </a:extLst>
            </p:cNvPr>
            <p:cNvSpPr>
              <a:spLocks noEditPoints="1"/>
            </p:cNvSpPr>
            <p:nvPr/>
          </p:nvSpPr>
          <p:spPr bwMode="auto">
            <a:xfrm>
              <a:off x="3087688" y="942976"/>
              <a:ext cx="493713" cy="355600"/>
            </a:xfrm>
            <a:custGeom>
              <a:avLst/>
              <a:gdLst>
                <a:gd name="T0" fmla="*/ 459 w 622"/>
                <a:gd name="T1" fmla="*/ 241 h 447"/>
                <a:gd name="T2" fmla="*/ 447 w 622"/>
                <a:gd name="T3" fmla="*/ 285 h 447"/>
                <a:gd name="T4" fmla="*/ 421 w 622"/>
                <a:gd name="T5" fmla="*/ 318 h 447"/>
                <a:gd name="T6" fmla="*/ 389 w 622"/>
                <a:gd name="T7" fmla="*/ 341 h 447"/>
                <a:gd name="T8" fmla="*/ 350 w 622"/>
                <a:gd name="T9" fmla="*/ 354 h 447"/>
                <a:gd name="T10" fmla="*/ 310 w 622"/>
                <a:gd name="T11" fmla="*/ 358 h 447"/>
                <a:gd name="T12" fmla="*/ 285 w 622"/>
                <a:gd name="T13" fmla="*/ 357 h 447"/>
                <a:gd name="T14" fmla="*/ 245 w 622"/>
                <a:gd name="T15" fmla="*/ 346 h 447"/>
                <a:gd name="T16" fmla="*/ 210 w 622"/>
                <a:gd name="T17" fmla="*/ 326 h 447"/>
                <a:gd name="T18" fmla="*/ 182 w 622"/>
                <a:gd name="T19" fmla="*/ 297 h 447"/>
                <a:gd name="T20" fmla="*/ 165 w 622"/>
                <a:gd name="T21" fmla="*/ 258 h 447"/>
                <a:gd name="T22" fmla="*/ 162 w 622"/>
                <a:gd name="T23" fmla="*/ 224 h 447"/>
                <a:gd name="T24" fmla="*/ 169 w 622"/>
                <a:gd name="T25" fmla="*/ 175 h 447"/>
                <a:gd name="T26" fmla="*/ 191 w 622"/>
                <a:gd name="T27" fmla="*/ 139 h 447"/>
                <a:gd name="T28" fmla="*/ 221 w 622"/>
                <a:gd name="T29" fmla="*/ 113 h 447"/>
                <a:gd name="T30" fmla="*/ 258 w 622"/>
                <a:gd name="T31" fmla="*/ 97 h 447"/>
                <a:gd name="T32" fmla="*/ 298 w 622"/>
                <a:gd name="T33" fmla="*/ 90 h 447"/>
                <a:gd name="T34" fmla="*/ 323 w 622"/>
                <a:gd name="T35" fmla="*/ 90 h 447"/>
                <a:gd name="T36" fmla="*/ 363 w 622"/>
                <a:gd name="T37" fmla="*/ 97 h 447"/>
                <a:gd name="T38" fmla="*/ 400 w 622"/>
                <a:gd name="T39" fmla="*/ 113 h 447"/>
                <a:gd name="T40" fmla="*/ 431 w 622"/>
                <a:gd name="T41" fmla="*/ 139 h 447"/>
                <a:gd name="T42" fmla="*/ 451 w 622"/>
                <a:gd name="T43" fmla="*/ 175 h 447"/>
                <a:gd name="T44" fmla="*/ 460 w 622"/>
                <a:gd name="T45" fmla="*/ 224 h 447"/>
                <a:gd name="T46" fmla="*/ 310 w 622"/>
                <a:gd name="T47" fmla="*/ 447 h 447"/>
                <a:gd name="T48" fmla="*/ 401 w 622"/>
                <a:gd name="T49" fmla="*/ 437 h 447"/>
                <a:gd name="T50" fmla="*/ 482 w 622"/>
                <a:gd name="T51" fmla="*/ 411 h 447"/>
                <a:gd name="T52" fmla="*/ 548 w 622"/>
                <a:gd name="T53" fmla="*/ 369 h 447"/>
                <a:gd name="T54" fmla="*/ 596 w 622"/>
                <a:gd name="T55" fmla="*/ 313 h 447"/>
                <a:gd name="T56" fmla="*/ 612 w 622"/>
                <a:gd name="T57" fmla="*/ 282 h 447"/>
                <a:gd name="T58" fmla="*/ 620 w 622"/>
                <a:gd name="T59" fmla="*/ 248 h 447"/>
                <a:gd name="T60" fmla="*/ 622 w 622"/>
                <a:gd name="T61" fmla="*/ 224 h 447"/>
                <a:gd name="T62" fmla="*/ 618 w 622"/>
                <a:gd name="T63" fmla="*/ 189 h 447"/>
                <a:gd name="T64" fmla="*/ 607 w 622"/>
                <a:gd name="T65" fmla="*/ 155 h 447"/>
                <a:gd name="T66" fmla="*/ 583 w 622"/>
                <a:gd name="T67" fmla="*/ 115 h 447"/>
                <a:gd name="T68" fmla="*/ 529 w 622"/>
                <a:gd name="T69" fmla="*/ 63 h 447"/>
                <a:gd name="T70" fmla="*/ 456 w 622"/>
                <a:gd name="T71" fmla="*/ 27 h 447"/>
                <a:gd name="T72" fmla="*/ 372 w 622"/>
                <a:gd name="T73" fmla="*/ 5 h 447"/>
                <a:gd name="T74" fmla="*/ 310 w 622"/>
                <a:gd name="T75" fmla="*/ 0 h 447"/>
                <a:gd name="T76" fmla="*/ 221 w 622"/>
                <a:gd name="T77" fmla="*/ 10 h 447"/>
                <a:gd name="T78" fmla="*/ 140 w 622"/>
                <a:gd name="T79" fmla="*/ 38 h 447"/>
                <a:gd name="T80" fmla="*/ 72 w 622"/>
                <a:gd name="T81" fmla="*/ 79 h 447"/>
                <a:gd name="T82" fmla="*/ 25 w 622"/>
                <a:gd name="T83" fmla="*/ 134 h 447"/>
                <a:gd name="T84" fmla="*/ 10 w 622"/>
                <a:gd name="T85" fmla="*/ 166 h 447"/>
                <a:gd name="T86" fmla="*/ 1 w 622"/>
                <a:gd name="T87" fmla="*/ 200 h 447"/>
                <a:gd name="T88" fmla="*/ 0 w 622"/>
                <a:gd name="T89" fmla="*/ 224 h 447"/>
                <a:gd name="T90" fmla="*/ 4 w 622"/>
                <a:gd name="T91" fmla="*/ 259 h 447"/>
                <a:gd name="T92" fmla="*/ 14 w 622"/>
                <a:gd name="T93" fmla="*/ 293 h 447"/>
                <a:gd name="T94" fmla="*/ 39 w 622"/>
                <a:gd name="T95" fmla="*/ 332 h 447"/>
                <a:gd name="T96" fmla="*/ 93 w 622"/>
                <a:gd name="T97" fmla="*/ 384 h 447"/>
                <a:gd name="T98" fmla="*/ 165 w 622"/>
                <a:gd name="T99" fmla="*/ 421 h 447"/>
                <a:gd name="T100" fmla="*/ 250 w 622"/>
                <a:gd name="T101" fmla="*/ 442 h 447"/>
                <a:gd name="T102" fmla="*/ 310 w 622"/>
                <a:gd name="T103"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2" h="447">
                  <a:moveTo>
                    <a:pt x="460" y="224"/>
                  </a:moveTo>
                  <a:lnTo>
                    <a:pt x="460" y="224"/>
                  </a:lnTo>
                  <a:lnTo>
                    <a:pt x="459" y="241"/>
                  </a:lnTo>
                  <a:lnTo>
                    <a:pt x="456" y="258"/>
                  </a:lnTo>
                  <a:lnTo>
                    <a:pt x="451" y="272"/>
                  </a:lnTo>
                  <a:lnTo>
                    <a:pt x="447" y="285"/>
                  </a:lnTo>
                  <a:lnTo>
                    <a:pt x="439" y="297"/>
                  </a:lnTo>
                  <a:lnTo>
                    <a:pt x="431" y="308"/>
                  </a:lnTo>
                  <a:lnTo>
                    <a:pt x="421" y="318"/>
                  </a:lnTo>
                  <a:lnTo>
                    <a:pt x="412" y="326"/>
                  </a:lnTo>
                  <a:lnTo>
                    <a:pt x="400" y="335"/>
                  </a:lnTo>
                  <a:lnTo>
                    <a:pt x="389" y="341"/>
                  </a:lnTo>
                  <a:lnTo>
                    <a:pt x="375" y="346"/>
                  </a:lnTo>
                  <a:lnTo>
                    <a:pt x="363" y="351"/>
                  </a:lnTo>
                  <a:lnTo>
                    <a:pt x="350" y="354"/>
                  </a:lnTo>
                  <a:lnTo>
                    <a:pt x="337" y="357"/>
                  </a:lnTo>
                  <a:lnTo>
                    <a:pt x="323" y="358"/>
                  </a:lnTo>
                  <a:lnTo>
                    <a:pt x="310" y="358"/>
                  </a:lnTo>
                  <a:lnTo>
                    <a:pt x="310" y="358"/>
                  </a:lnTo>
                  <a:lnTo>
                    <a:pt x="298" y="358"/>
                  </a:lnTo>
                  <a:lnTo>
                    <a:pt x="285" y="357"/>
                  </a:lnTo>
                  <a:lnTo>
                    <a:pt x="272" y="354"/>
                  </a:lnTo>
                  <a:lnTo>
                    <a:pt x="258" y="351"/>
                  </a:lnTo>
                  <a:lnTo>
                    <a:pt x="245" y="346"/>
                  </a:lnTo>
                  <a:lnTo>
                    <a:pt x="233" y="341"/>
                  </a:lnTo>
                  <a:lnTo>
                    <a:pt x="221" y="335"/>
                  </a:lnTo>
                  <a:lnTo>
                    <a:pt x="210" y="326"/>
                  </a:lnTo>
                  <a:lnTo>
                    <a:pt x="200" y="318"/>
                  </a:lnTo>
                  <a:lnTo>
                    <a:pt x="191" y="308"/>
                  </a:lnTo>
                  <a:lnTo>
                    <a:pt x="182" y="297"/>
                  </a:lnTo>
                  <a:lnTo>
                    <a:pt x="175" y="285"/>
                  </a:lnTo>
                  <a:lnTo>
                    <a:pt x="169" y="272"/>
                  </a:lnTo>
                  <a:lnTo>
                    <a:pt x="165" y="258"/>
                  </a:lnTo>
                  <a:lnTo>
                    <a:pt x="163" y="241"/>
                  </a:lnTo>
                  <a:lnTo>
                    <a:pt x="162" y="224"/>
                  </a:lnTo>
                  <a:lnTo>
                    <a:pt x="162" y="224"/>
                  </a:lnTo>
                  <a:lnTo>
                    <a:pt x="163" y="207"/>
                  </a:lnTo>
                  <a:lnTo>
                    <a:pt x="165" y="191"/>
                  </a:lnTo>
                  <a:lnTo>
                    <a:pt x="169" y="175"/>
                  </a:lnTo>
                  <a:lnTo>
                    <a:pt x="175" y="162"/>
                  </a:lnTo>
                  <a:lnTo>
                    <a:pt x="182" y="150"/>
                  </a:lnTo>
                  <a:lnTo>
                    <a:pt x="191" y="139"/>
                  </a:lnTo>
                  <a:lnTo>
                    <a:pt x="200" y="130"/>
                  </a:lnTo>
                  <a:lnTo>
                    <a:pt x="210" y="121"/>
                  </a:lnTo>
                  <a:lnTo>
                    <a:pt x="221" y="113"/>
                  </a:lnTo>
                  <a:lnTo>
                    <a:pt x="233" y="107"/>
                  </a:lnTo>
                  <a:lnTo>
                    <a:pt x="245" y="102"/>
                  </a:lnTo>
                  <a:lnTo>
                    <a:pt x="258" y="97"/>
                  </a:lnTo>
                  <a:lnTo>
                    <a:pt x="272" y="93"/>
                  </a:lnTo>
                  <a:lnTo>
                    <a:pt x="285" y="91"/>
                  </a:lnTo>
                  <a:lnTo>
                    <a:pt x="298" y="90"/>
                  </a:lnTo>
                  <a:lnTo>
                    <a:pt x="310" y="90"/>
                  </a:lnTo>
                  <a:lnTo>
                    <a:pt x="310" y="90"/>
                  </a:lnTo>
                  <a:lnTo>
                    <a:pt x="323" y="90"/>
                  </a:lnTo>
                  <a:lnTo>
                    <a:pt x="337" y="91"/>
                  </a:lnTo>
                  <a:lnTo>
                    <a:pt x="350" y="93"/>
                  </a:lnTo>
                  <a:lnTo>
                    <a:pt x="363" y="97"/>
                  </a:lnTo>
                  <a:lnTo>
                    <a:pt x="375" y="102"/>
                  </a:lnTo>
                  <a:lnTo>
                    <a:pt x="389" y="107"/>
                  </a:lnTo>
                  <a:lnTo>
                    <a:pt x="400" y="113"/>
                  </a:lnTo>
                  <a:lnTo>
                    <a:pt x="412" y="121"/>
                  </a:lnTo>
                  <a:lnTo>
                    <a:pt x="421" y="130"/>
                  </a:lnTo>
                  <a:lnTo>
                    <a:pt x="431" y="139"/>
                  </a:lnTo>
                  <a:lnTo>
                    <a:pt x="439" y="150"/>
                  </a:lnTo>
                  <a:lnTo>
                    <a:pt x="447" y="162"/>
                  </a:lnTo>
                  <a:lnTo>
                    <a:pt x="451" y="175"/>
                  </a:lnTo>
                  <a:lnTo>
                    <a:pt x="456" y="191"/>
                  </a:lnTo>
                  <a:lnTo>
                    <a:pt x="459" y="207"/>
                  </a:lnTo>
                  <a:lnTo>
                    <a:pt x="460" y="224"/>
                  </a:lnTo>
                  <a:lnTo>
                    <a:pt x="460" y="224"/>
                  </a:lnTo>
                  <a:close/>
                  <a:moveTo>
                    <a:pt x="310" y="447"/>
                  </a:moveTo>
                  <a:lnTo>
                    <a:pt x="310" y="447"/>
                  </a:lnTo>
                  <a:lnTo>
                    <a:pt x="342" y="446"/>
                  </a:lnTo>
                  <a:lnTo>
                    <a:pt x="372" y="442"/>
                  </a:lnTo>
                  <a:lnTo>
                    <a:pt x="401" y="437"/>
                  </a:lnTo>
                  <a:lnTo>
                    <a:pt x="429" y="430"/>
                  </a:lnTo>
                  <a:lnTo>
                    <a:pt x="456" y="421"/>
                  </a:lnTo>
                  <a:lnTo>
                    <a:pt x="482" y="411"/>
                  </a:lnTo>
                  <a:lnTo>
                    <a:pt x="506" y="398"/>
                  </a:lnTo>
                  <a:lnTo>
                    <a:pt x="529" y="384"/>
                  </a:lnTo>
                  <a:lnTo>
                    <a:pt x="548" y="369"/>
                  </a:lnTo>
                  <a:lnTo>
                    <a:pt x="567" y="352"/>
                  </a:lnTo>
                  <a:lnTo>
                    <a:pt x="583" y="332"/>
                  </a:lnTo>
                  <a:lnTo>
                    <a:pt x="596" y="313"/>
                  </a:lnTo>
                  <a:lnTo>
                    <a:pt x="602" y="303"/>
                  </a:lnTo>
                  <a:lnTo>
                    <a:pt x="607" y="293"/>
                  </a:lnTo>
                  <a:lnTo>
                    <a:pt x="612" y="282"/>
                  </a:lnTo>
                  <a:lnTo>
                    <a:pt x="616" y="271"/>
                  </a:lnTo>
                  <a:lnTo>
                    <a:pt x="618" y="259"/>
                  </a:lnTo>
                  <a:lnTo>
                    <a:pt x="620" y="248"/>
                  </a:lnTo>
                  <a:lnTo>
                    <a:pt x="622" y="236"/>
                  </a:lnTo>
                  <a:lnTo>
                    <a:pt x="622" y="224"/>
                  </a:lnTo>
                  <a:lnTo>
                    <a:pt x="622" y="224"/>
                  </a:lnTo>
                  <a:lnTo>
                    <a:pt x="622" y="212"/>
                  </a:lnTo>
                  <a:lnTo>
                    <a:pt x="620" y="200"/>
                  </a:lnTo>
                  <a:lnTo>
                    <a:pt x="618" y="189"/>
                  </a:lnTo>
                  <a:lnTo>
                    <a:pt x="616" y="177"/>
                  </a:lnTo>
                  <a:lnTo>
                    <a:pt x="612" y="166"/>
                  </a:lnTo>
                  <a:lnTo>
                    <a:pt x="607" y="155"/>
                  </a:lnTo>
                  <a:lnTo>
                    <a:pt x="602" y="144"/>
                  </a:lnTo>
                  <a:lnTo>
                    <a:pt x="596" y="134"/>
                  </a:lnTo>
                  <a:lnTo>
                    <a:pt x="583" y="115"/>
                  </a:lnTo>
                  <a:lnTo>
                    <a:pt x="567" y="96"/>
                  </a:lnTo>
                  <a:lnTo>
                    <a:pt x="548" y="79"/>
                  </a:lnTo>
                  <a:lnTo>
                    <a:pt x="529" y="63"/>
                  </a:lnTo>
                  <a:lnTo>
                    <a:pt x="506" y="50"/>
                  </a:lnTo>
                  <a:lnTo>
                    <a:pt x="482" y="38"/>
                  </a:lnTo>
                  <a:lnTo>
                    <a:pt x="456" y="27"/>
                  </a:lnTo>
                  <a:lnTo>
                    <a:pt x="429" y="17"/>
                  </a:lnTo>
                  <a:lnTo>
                    <a:pt x="401" y="10"/>
                  </a:lnTo>
                  <a:lnTo>
                    <a:pt x="372" y="5"/>
                  </a:lnTo>
                  <a:lnTo>
                    <a:pt x="342" y="2"/>
                  </a:lnTo>
                  <a:lnTo>
                    <a:pt x="310" y="0"/>
                  </a:lnTo>
                  <a:lnTo>
                    <a:pt x="310" y="0"/>
                  </a:lnTo>
                  <a:lnTo>
                    <a:pt x="280" y="2"/>
                  </a:lnTo>
                  <a:lnTo>
                    <a:pt x="250" y="5"/>
                  </a:lnTo>
                  <a:lnTo>
                    <a:pt x="221" y="10"/>
                  </a:lnTo>
                  <a:lnTo>
                    <a:pt x="193" y="17"/>
                  </a:lnTo>
                  <a:lnTo>
                    <a:pt x="165" y="27"/>
                  </a:lnTo>
                  <a:lnTo>
                    <a:pt x="140" y="38"/>
                  </a:lnTo>
                  <a:lnTo>
                    <a:pt x="116" y="50"/>
                  </a:lnTo>
                  <a:lnTo>
                    <a:pt x="93" y="63"/>
                  </a:lnTo>
                  <a:lnTo>
                    <a:pt x="72" y="79"/>
                  </a:lnTo>
                  <a:lnTo>
                    <a:pt x="54" y="96"/>
                  </a:lnTo>
                  <a:lnTo>
                    <a:pt x="39" y="115"/>
                  </a:lnTo>
                  <a:lnTo>
                    <a:pt x="25" y="134"/>
                  </a:lnTo>
                  <a:lnTo>
                    <a:pt x="19" y="144"/>
                  </a:lnTo>
                  <a:lnTo>
                    <a:pt x="14" y="155"/>
                  </a:lnTo>
                  <a:lnTo>
                    <a:pt x="10" y="166"/>
                  </a:lnTo>
                  <a:lnTo>
                    <a:pt x="6" y="177"/>
                  </a:lnTo>
                  <a:lnTo>
                    <a:pt x="4" y="189"/>
                  </a:lnTo>
                  <a:lnTo>
                    <a:pt x="1" y="200"/>
                  </a:lnTo>
                  <a:lnTo>
                    <a:pt x="0" y="212"/>
                  </a:lnTo>
                  <a:lnTo>
                    <a:pt x="0" y="224"/>
                  </a:lnTo>
                  <a:lnTo>
                    <a:pt x="0" y="224"/>
                  </a:lnTo>
                  <a:lnTo>
                    <a:pt x="0" y="236"/>
                  </a:lnTo>
                  <a:lnTo>
                    <a:pt x="1" y="248"/>
                  </a:lnTo>
                  <a:lnTo>
                    <a:pt x="4" y="259"/>
                  </a:lnTo>
                  <a:lnTo>
                    <a:pt x="6" y="271"/>
                  </a:lnTo>
                  <a:lnTo>
                    <a:pt x="10" y="282"/>
                  </a:lnTo>
                  <a:lnTo>
                    <a:pt x="14" y="293"/>
                  </a:lnTo>
                  <a:lnTo>
                    <a:pt x="19" y="303"/>
                  </a:lnTo>
                  <a:lnTo>
                    <a:pt x="25" y="313"/>
                  </a:lnTo>
                  <a:lnTo>
                    <a:pt x="39" y="332"/>
                  </a:lnTo>
                  <a:lnTo>
                    <a:pt x="54" y="352"/>
                  </a:lnTo>
                  <a:lnTo>
                    <a:pt x="72" y="369"/>
                  </a:lnTo>
                  <a:lnTo>
                    <a:pt x="93" y="384"/>
                  </a:lnTo>
                  <a:lnTo>
                    <a:pt x="116" y="398"/>
                  </a:lnTo>
                  <a:lnTo>
                    <a:pt x="140" y="411"/>
                  </a:lnTo>
                  <a:lnTo>
                    <a:pt x="165" y="421"/>
                  </a:lnTo>
                  <a:lnTo>
                    <a:pt x="193" y="430"/>
                  </a:lnTo>
                  <a:lnTo>
                    <a:pt x="221" y="437"/>
                  </a:lnTo>
                  <a:lnTo>
                    <a:pt x="250" y="442"/>
                  </a:lnTo>
                  <a:lnTo>
                    <a:pt x="280" y="446"/>
                  </a:lnTo>
                  <a:lnTo>
                    <a:pt x="310" y="447"/>
                  </a:lnTo>
                  <a:lnTo>
                    <a:pt x="310" y="4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6" name="Freeform 37">
              <a:extLst>
                <a:ext uri="{FF2B5EF4-FFF2-40B4-BE49-F238E27FC236}">
                  <a16:creationId xmlns:a16="http://schemas.microsoft.com/office/drawing/2014/main" id="{AB448CC9-DDCF-1647-B990-128F07220E04}"/>
                </a:ext>
              </a:extLst>
            </p:cNvPr>
            <p:cNvSpPr>
              <a:spLocks/>
            </p:cNvSpPr>
            <p:nvPr/>
          </p:nvSpPr>
          <p:spPr bwMode="auto">
            <a:xfrm>
              <a:off x="3633788" y="938213"/>
              <a:ext cx="360363" cy="350838"/>
            </a:xfrm>
            <a:custGeom>
              <a:avLst/>
              <a:gdLst>
                <a:gd name="T0" fmla="*/ 155 w 454"/>
                <a:gd name="T1" fmla="*/ 442 h 442"/>
                <a:gd name="T2" fmla="*/ 155 w 454"/>
                <a:gd name="T3" fmla="*/ 177 h 442"/>
                <a:gd name="T4" fmla="*/ 159 w 454"/>
                <a:gd name="T5" fmla="*/ 149 h 442"/>
                <a:gd name="T6" fmla="*/ 174 w 454"/>
                <a:gd name="T7" fmla="*/ 125 h 442"/>
                <a:gd name="T8" fmla="*/ 185 w 454"/>
                <a:gd name="T9" fmla="*/ 114 h 442"/>
                <a:gd name="T10" fmla="*/ 198 w 454"/>
                <a:gd name="T11" fmla="*/ 105 h 442"/>
                <a:gd name="T12" fmla="*/ 214 w 454"/>
                <a:gd name="T13" fmla="*/ 101 h 442"/>
                <a:gd name="T14" fmla="*/ 232 w 454"/>
                <a:gd name="T15" fmla="*/ 98 h 442"/>
                <a:gd name="T16" fmla="*/ 245 w 454"/>
                <a:gd name="T17" fmla="*/ 99 h 442"/>
                <a:gd name="T18" fmla="*/ 268 w 454"/>
                <a:gd name="T19" fmla="*/ 108 h 442"/>
                <a:gd name="T20" fmla="*/ 287 w 454"/>
                <a:gd name="T21" fmla="*/ 122 h 442"/>
                <a:gd name="T22" fmla="*/ 298 w 454"/>
                <a:gd name="T23" fmla="*/ 142 h 442"/>
                <a:gd name="T24" fmla="*/ 299 w 454"/>
                <a:gd name="T25" fmla="*/ 152 h 442"/>
                <a:gd name="T26" fmla="*/ 454 w 454"/>
                <a:gd name="T27" fmla="*/ 442 h 442"/>
                <a:gd name="T28" fmla="*/ 454 w 454"/>
                <a:gd name="T29" fmla="*/ 144 h 442"/>
                <a:gd name="T30" fmla="*/ 450 w 454"/>
                <a:gd name="T31" fmla="*/ 116 h 442"/>
                <a:gd name="T32" fmla="*/ 439 w 454"/>
                <a:gd name="T33" fmla="*/ 89 h 442"/>
                <a:gd name="T34" fmla="*/ 421 w 454"/>
                <a:gd name="T35" fmla="*/ 64 h 442"/>
                <a:gd name="T36" fmla="*/ 400 w 454"/>
                <a:gd name="T37" fmla="*/ 43 h 442"/>
                <a:gd name="T38" fmla="*/ 372 w 454"/>
                <a:gd name="T39" fmla="*/ 26 h 442"/>
                <a:gd name="T40" fmla="*/ 341 w 454"/>
                <a:gd name="T41" fmla="*/ 12 h 442"/>
                <a:gd name="T42" fmla="*/ 307 w 454"/>
                <a:gd name="T43" fmla="*/ 4 h 442"/>
                <a:gd name="T44" fmla="*/ 269 w 454"/>
                <a:gd name="T45" fmla="*/ 0 h 442"/>
                <a:gd name="T46" fmla="*/ 267 w 454"/>
                <a:gd name="T47" fmla="*/ 0 h 442"/>
                <a:gd name="T48" fmla="*/ 263 w 454"/>
                <a:gd name="T49" fmla="*/ 0 h 442"/>
                <a:gd name="T50" fmla="*/ 249 w 454"/>
                <a:gd name="T51" fmla="*/ 2 h 442"/>
                <a:gd name="T52" fmla="*/ 219 w 454"/>
                <a:gd name="T53" fmla="*/ 5 h 442"/>
                <a:gd name="T54" fmla="*/ 190 w 454"/>
                <a:gd name="T55" fmla="*/ 14 h 442"/>
                <a:gd name="T56" fmla="*/ 163 w 454"/>
                <a:gd name="T57" fmla="*/ 26 h 442"/>
                <a:gd name="T58" fmla="*/ 151 w 454"/>
                <a:gd name="T59" fmla="*/ 33 h 442"/>
                <a:gd name="T60" fmla="*/ 147 w 454"/>
                <a:gd name="T61" fmla="*/ 28 h 442"/>
                <a:gd name="T62" fmla="*/ 129 w 454"/>
                <a:gd name="T63" fmla="*/ 17 h 442"/>
                <a:gd name="T64" fmla="*/ 83 w 454"/>
                <a:gd name="T65" fmla="*/ 8 h 442"/>
                <a:gd name="T66" fmla="*/ 0 w 454"/>
                <a:gd name="T67" fmla="*/ 4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 h="442">
                  <a:moveTo>
                    <a:pt x="0" y="442"/>
                  </a:moveTo>
                  <a:lnTo>
                    <a:pt x="155" y="442"/>
                  </a:lnTo>
                  <a:lnTo>
                    <a:pt x="155" y="177"/>
                  </a:lnTo>
                  <a:lnTo>
                    <a:pt x="155" y="177"/>
                  </a:lnTo>
                  <a:lnTo>
                    <a:pt x="156" y="163"/>
                  </a:lnTo>
                  <a:lnTo>
                    <a:pt x="159" y="149"/>
                  </a:lnTo>
                  <a:lnTo>
                    <a:pt x="165" y="136"/>
                  </a:lnTo>
                  <a:lnTo>
                    <a:pt x="174" y="125"/>
                  </a:lnTo>
                  <a:lnTo>
                    <a:pt x="180" y="119"/>
                  </a:lnTo>
                  <a:lnTo>
                    <a:pt x="185" y="114"/>
                  </a:lnTo>
                  <a:lnTo>
                    <a:pt x="192" y="109"/>
                  </a:lnTo>
                  <a:lnTo>
                    <a:pt x="198" y="105"/>
                  </a:lnTo>
                  <a:lnTo>
                    <a:pt x="207" y="103"/>
                  </a:lnTo>
                  <a:lnTo>
                    <a:pt x="214" y="101"/>
                  </a:lnTo>
                  <a:lnTo>
                    <a:pt x="222" y="99"/>
                  </a:lnTo>
                  <a:lnTo>
                    <a:pt x="232" y="98"/>
                  </a:lnTo>
                  <a:lnTo>
                    <a:pt x="232" y="98"/>
                  </a:lnTo>
                  <a:lnTo>
                    <a:pt x="245" y="99"/>
                  </a:lnTo>
                  <a:lnTo>
                    <a:pt x="257" y="103"/>
                  </a:lnTo>
                  <a:lnTo>
                    <a:pt x="268" y="108"/>
                  </a:lnTo>
                  <a:lnTo>
                    <a:pt x="279" y="114"/>
                  </a:lnTo>
                  <a:lnTo>
                    <a:pt x="287" y="122"/>
                  </a:lnTo>
                  <a:lnTo>
                    <a:pt x="295" y="132"/>
                  </a:lnTo>
                  <a:lnTo>
                    <a:pt x="298" y="142"/>
                  </a:lnTo>
                  <a:lnTo>
                    <a:pt x="299" y="146"/>
                  </a:lnTo>
                  <a:lnTo>
                    <a:pt x="299" y="152"/>
                  </a:lnTo>
                  <a:lnTo>
                    <a:pt x="299" y="442"/>
                  </a:lnTo>
                  <a:lnTo>
                    <a:pt x="454" y="442"/>
                  </a:lnTo>
                  <a:lnTo>
                    <a:pt x="454" y="144"/>
                  </a:lnTo>
                  <a:lnTo>
                    <a:pt x="454" y="144"/>
                  </a:lnTo>
                  <a:lnTo>
                    <a:pt x="453" y="130"/>
                  </a:lnTo>
                  <a:lnTo>
                    <a:pt x="450" y="116"/>
                  </a:lnTo>
                  <a:lnTo>
                    <a:pt x="446" y="102"/>
                  </a:lnTo>
                  <a:lnTo>
                    <a:pt x="439" y="89"/>
                  </a:lnTo>
                  <a:lnTo>
                    <a:pt x="431" y="76"/>
                  </a:lnTo>
                  <a:lnTo>
                    <a:pt x="421" y="64"/>
                  </a:lnTo>
                  <a:lnTo>
                    <a:pt x="411" y="53"/>
                  </a:lnTo>
                  <a:lnTo>
                    <a:pt x="400" y="43"/>
                  </a:lnTo>
                  <a:lnTo>
                    <a:pt x="386" y="34"/>
                  </a:lnTo>
                  <a:lnTo>
                    <a:pt x="372" y="26"/>
                  </a:lnTo>
                  <a:lnTo>
                    <a:pt x="356" y="18"/>
                  </a:lnTo>
                  <a:lnTo>
                    <a:pt x="341" y="12"/>
                  </a:lnTo>
                  <a:lnTo>
                    <a:pt x="324" y="8"/>
                  </a:lnTo>
                  <a:lnTo>
                    <a:pt x="307" y="4"/>
                  </a:lnTo>
                  <a:lnTo>
                    <a:pt x="289" y="2"/>
                  </a:lnTo>
                  <a:lnTo>
                    <a:pt x="269" y="0"/>
                  </a:lnTo>
                  <a:lnTo>
                    <a:pt x="269" y="0"/>
                  </a:lnTo>
                  <a:lnTo>
                    <a:pt x="267" y="0"/>
                  </a:lnTo>
                  <a:lnTo>
                    <a:pt x="267" y="0"/>
                  </a:lnTo>
                  <a:lnTo>
                    <a:pt x="263" y="0"/>
                  </a:lnTo>
                  <a:lnTo>
                    <a:pt x="263" y="0"/>
                  </a:lnTo>
                  <a:lnTo>
                    <a:pt x="249" y="2"/>
                  </a:lnTo>
                  <a:lnTo>
                    <a:pt x="233" y="3"/>
                  </a:lnTo>
                  <a:lnTo>
                    <a:pt x="219" y="5"/>
                  </a:lnTo>
                  <a:lnTo>
                    <a:pt x="204" y="9"/>
                  </a:lnTo>
                  <a:lnTo>
                    <a:pt x="190" y="14"/>
                  </a:lnTo>
                  <a:lnTo>
                    <a:pt x="176" y="20"/>
                  </a:lnTo>
                  <a:lnTo>
                    <a:pt x="163" y="26"/>
                  </a:lnTo>
                  <a:lnTo>
                    <a:pt x="151" y="33"/>
                  </a:lnTo>
                  <a:lnTo>
                    <a:pt x="151" y="33"/>
                  </a:lnTo>
                  <a:lnTo>
                    <a:pt x="150" y="32"/>
                  </a:lnTo>
                  <a:lnTo>
                    <a:pt x="147" y="28"/>
                  </a:lnTo>
                  <a:lnTo>
                    <a:pt x="140" y="23"/>
                  </a:lnTo>
                  <a:lnTo>
                    <a:pt x="129" y="17"/>
                  </a:lnTo>
                  <a:lnTo>
                    <a:pt x="110" y="12"/>
                  </a:lnTo>
                  <a:lnTo>
                    <a:pt x="83" y="8"/>
                  </a:lnTo>
                  <a:lnTo>
                    <a:pt x="47" y="5"/>
                  </a:lnTo>
                  <a:lnTo>
                    <a:pt x="0" y="4"/>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7" name="Rectangle 38">
              <a:extLst>
                <a:ext uri="{FF2B5EF4-FFF2-40B4-BE49-F238E27FC236}">
                  <a16:creationId xmlns:a16="http://schemas.microsoft.com/office/drawing/2014/main" id="{A6AEA21E-A637-5E43-AD93-36B6BCEF4657}"/>
                </a:ext>
              </a:extLst>
            </p:cNvPr>
            <p:cNvSpPr>
              <a:spLocks noChangeArrowheads="1"/>
            </p:cNvSpPr>
            <p:nvPr/>
          </p:nvSpPr>
          <p:spPr bwMode="auto">
            <a:xfrm>
              <a:off x="2168526" y="952501"/>
              <a:ext cx="120650" cy="336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8" name="Freeform 39">
              <a:extLst>
                <a:ext uri="{FF2B5EF4-FFF2-40B4-BE49-F238E27FC236}">
                  <a16:creationId xmlns:a16="http://schemas.microsoft.com/office/drawing/2014/main" id="{EE10B9EA-6EA0-644F-B6EE-EEE153AFA557}"/>
                </a:ext>
              </a:extLst>
            </p:cNvPr>
            <p:cNvSpPr>
              <a:spLocks/>
            </p:cNvSpPr>
            <p:nvPr/>
          </p:nvSpPr>
          <p:spPr bwMode="auto">
            <a:xfrm>
              <a:off x="2820988" y="946151"/>
              <a:ext cx="252413" cy="342900"/>
            </a:xfrm>
            <a:custGeom>
              <a:avLst/>
              <a:gdLst>
                <a:gd name="T0" fmla="*/ 0 w 319"/>
                <a:gd name="T1" fmla="*/ 432 h 432"/>
                <a:gd name="T2" fmla="*/ 151 w 319"/>
                <a:gd name="T3" fmla="*/ 432 h 432"/>
                <a:gd name="T4" fmla="*/ 151 w 319"/>
                <a:gd name="T5" fmla="*/ 175 h 432"/>
                <a:gd name="T6" fmla="*/ 151 w 319"/>
                <a:gd name="T7" fmla="*/ 175 h 432"/>
                <a:gd name="T8" fmla="*/ 152 w 319"/>
                <a:gd name="T9" fmla="*/ 167 h 432"/>
                <a:gd name="T10" fmla="*/ 153 w 319"/>
                <a:gd name="T11" fmla="*/ 159 h 432"/>
                <a:gd name="T12" fmla="*/ 156 w 319"/>
                <a:gd name="T13" fmla="*/ 153 h 432"/>
                <a:gd name="T14" fmla="*/ 159 w 319"/>
                <a:gd name="T15" fmla="*/ 146 h 432"/>
                <a:gd name="T16" fmla="*/ 164 w 319"/>
                <a:gd name="T17" fmla="*/ 140 h 432"/>
                <a:gd name="T18" fmla="*/ 169 w 319"/>
                <a:gd name="T19" fmla="*/ 134 h 432"/>
                <a:gd name="T20" fmla="*/ 175 w 319"/>
                <a:gd name="T21" fmla="*/ 128 h 432"/>
                <a:gd name="T22" fmla="*/ 181 w 319"/>
                <a:gd name="T23" fmla="*/ 123 h 432"/>
                <a:gd name="T24" fmla="*/ 196 w 319"/>
                <a:gd name="T25" fmla="*/ 114 h 432"/>
                <a:gd name="T26" fmla="*/ 213 w 319"/>
                <a:gd name="T27" fmla="*/ 107 h 432"/>
                <a:gd name="T28" fmla="*/ 231 w 319"/>
                <a:gd name="T29" fmla="*/ 103 h 432"/>
                <a:gd name="T30" fmla="*/ 240 w 319"/>
                <a:gd name="T31" fmla="*/ 101 h 432"/>
                <a:gd name="T32" fmla="*/ 250 w 319"/>
                <a:gd name="T33" fmla="*/ 101 h 432"/>
                <a:gd name="T34" fmla="*/ 250 w 319"/>
                <a:gd name="T35" fmla="*/ 101 h 432"/>
                <a:gd name="T36" fmla="*/ 268 w 319"/>
                <a:gd name="T37" fmla="*/ 103 h 432"/>
                <a:gd name="T38" fmla="*/ 286 w 319"/>
                <a:gd name="T39" fmla="*/ 105 h 432"/>
                <a:gd name="T40" fmla="*/ 303 w 319"/>
                <a:gd name="T41" fmla="*/ 110 h 432"/>
                <a:gd name="T42" fmla="*/ 319 w 319"/>
                <a:gd name="T43" fmla="*/ 116 h 432"/>
                <a:gd name="T44" fmla="*/ 319 w 319"/>
                <a:gd name="T45" fmla="*/ 116 h 432"/>
                <a:gd name="T46" fmla="*/ 319 w 319"/>
                <a:gd name="T47" fmla="*/ 4 h 432"/>
                <a:gd name="T48" fmla="*/ 319 w 319"/>
                <a:gd name="T49" fmla="*/ 4 h 432"/>
                <a:gd name="T50" fmla="*/ 291 w 319"/>
                <a:gd name="T51" fmla="*/ 1 h 432"/>
                <a:gd name="T52" fmla="*/ 265 w 319"/>
                <a:gd name="T53" fmla="*/ 0 h 432"/>
                <a:gd name="T54" fmla="*/ 265 w 319"/>
                <a:gd name="T55" fmla="*/ 0 h 432"/>
                <a:gd name="T56" fmla="*/ 250 w 319"/>
                <a:gd name="T57" fmla="*/ 0 h 432"/>
                <a:gd name="T58" fmla="*/ 234 w 319"/>
                <a:gd name="T59" fmla="*/ 2 h 432"/>
                <a:gd name="T60" fmla="*/ 220 w 319"/>
                <a:gd name="T61" fmla="*/ 5 h 432"/>
                <a:gd name="T62" fmla="*/ 205 w 319"/>
                <a:gd name="T63" fmla="*/ 8 h 432"/>
                <a:gd name="T64" fmla="*/ 191 w 319"/>
                <a:gd name="T65" fmla="*/ 12 h 432"/>
                <a:gd name="T66" fmla="*/ 176 w 319"/>
                <a:gd name="T67" fmla="*/ 18 h 432"/>
                <a:gd name="T68" fmla="*/ 163 w 319"/>
                <a:gd name="T69" fmla="*/ 24 h 432"/>
                <a:gd name="T70" fmla="*/ 151 w 319"/>
                <a:gd name="T71" fmla="*/ 31 h 432"/>
                <a:gd name="T72" fmla="*/ 151 w 319"/>
                <a:gd name="T73" fmla="*/ 31 h 432"/>
                <a:gd name="T74" fmla="*/ 149 w 319"/>
                <a:gd name="T75" fmla="*/ 29 h 432"/>
                <a:gd name="T76" fmla="*/ 144 w 319"/>
                <a:gd name="T77" fmla="*/ 24 h 432"/>
                <a:gd name="T78" fmla="*/ 137 w 319"/>
                <a:gd name="T79" fmla="*/ 19 h 432"/>
                <a:gd name="T80" fmla="*/ 123 w 319"/>
                <a:gd name="T81" fmla="*/ 15 h 432"/>
                <a:gd name="T82" fmla="*/ 104 w 319"/>
                <a:gd name="T83" fmla="*/ 10 h 432"/>
                <a:gd name="T84" fmla="*/ 79 w 319"/>
                <a:gd name="T85" fmla="*/ 6 h 432"/>
                <a:gd name="T86" fmla="*/ 44 w 319"/>
                <a:gd name="T87" fmla="*/ 4 h 432"/>
                <a:gd name="T88" fmla="*/ 0 w 319"/>
                <a:gd name="T89" fmla="*/ 2 h 432"/>
                <a:gd name="T90" fmla="*/ 0 w 319"/>
                <a:gd name="T9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9" h="432">
                  <a:moveTo>
                    <a:pt x="0" y="432"/>
                  </a:moveTo>
                  <a:lnTo>
                    <a:pt x="151" y="432"/>
                  </a:lnTo>
                  <a:lnTo>
                    <a:pt x="151" y="175"/>
                  </a:lnTo>
                  <a:lnTo>
                    <a:pt x="151" y="175"/>
                  </a:lnTo>
                  <a:lnTo>
                    <a:pt x="152" y="167"/>
                  </a:lnTo>
                  <a:lnTo>
                    <a:pt x="153" y="159"/>
                  </a:lnTo>
                  <a:lnTo>
                    <a:pt x="156" y="153"/>
                  </a:lnTo>
                  <a:lnTo>
                    <a:pt x="159" y="146"/>
                  </a:lnTo>
                  <a:lnTo>
                    <a:pt x="164" y="140"/>
                  </a:lnTo>
                  <a:lnTo>
                    <a:pt x="169" y="134"/>
                  </a:lnTo>
                  <a:lnTo>
                    <a:pt x="175" y="128"/>
                  </a:lnTo>
                  <a:lnTo>
                    <a:pt x="181" y="123"/>
                  </a:lnTo>
                  <a:lnTo>
                    <a:pt x="196" y="114"/>
                  </a:lnTo>
                  <a:lnTo>
                    <a:pt x="213" y="107"/>
                  </a:lnTo>
                  <a:lnTo>
                    <a:pt x="231" y="103"/>
                  </a:lnTo>
                  <a:lnTo>
                    <a:pt x="240" y="101"/>
                  </a:lnTo>
                  <a:lnTo>
                    <a:pt x="250" y="101"/>
                  </a:lnTo>
                  <a:lnTo>
                    <a:pt x="250" y="101"/>
                  </a:lnTo>
                  <a:lnTo>
                    <a:pt x="268" y="103"/>
                  </a:lnTo>
                  <a:lnTo>
                    <a:pt x="286" y="105"/>
                  </a:lnTo>
                  <a:lnTo>
                    <a:pt x="303" y="110"/>
                  </a:lnTo>
                  <a:lnTo>
                    <a:pt x="319" y="116"/>
                  </a:lnTo>
                  <a:lnTo>
                    <a:pt x="319" y="116"/>
                  </a:lnTo>
                  <a:lnTo>
                    <a:pt x="319" y="4"/>
                  </a:lnTo>
                  <a:lnTo>
                    <a:pt x="319" y="4"/>
                  </a:lnTo>
                  <a:lnTo>
                    <a:pt x="291" y="1"/>
                  </a:lnTo>
                  <a:lnTo>
                    <a:pt x="265" y="0"/>
                  </a:lnTo>
                  <a:lnTo>
                    <a:pt x="265" y="0"/>
                  </a:lnTo>
                  <a:lnTo>
                    <a:pt x="250" y="0"/>
                  </a:lnTo>
                  <a:lnTo>
                    <a:pt x="234" y="2"/>
                  </a:lnTo>
                  <a:lnTo>
                    <a:pt x="220" y="5"/>
                  </a:lnTo>
                  <a:lnTo>
                    <a:pt x="205" y="8"/>
                  </a:lnTo>
                  <a:lnTo>
                    <a:pt x="191" y="12"/>
                  </a:lnTo>
                  <a:lnTo>
                    <a:pt x="176" y="18"/>
                  </a:lnTo>
                  <a:lnTo>
                    <a:pt x="163" y="24"/>
                  </a:lnTo>
                  <a:lnTo>
                    <a:pt x="151" y="31"/>
                  </a:lnTo>
                  <a:lnTo>
                    <a:pt x="151" y="31"/>
                  </a:lnTo>
                  <a:lnTo>
                    <a:pt x="149" y="29"/>
                  </a:lnTo>
                  <a:lnTo>
                    <a:pt x="144" y="24"/>
                  </a:lnTo>
                  <a:lnTo>
                    <a:pt x="137" y="19"/>
                  </a:lnTo>
                  <a:lnTo>
                    <a:pt x="123" y="15"/>
                  </a:lnTo>
                  <a:lnTo>
                    <a:pt x="104" y="10"/>
                  </a:lnTo>
                  <a:lnTo>
                    <a:pt x="79" y="6"/>
                  </a:lnTo>
                  <a:lnTo>
                    <a:pt x="44" y="4"/>
                  </a:lnTo>
                  <a:lnTo>
                    <a:pt x="0" y="2"/>
                  </a:lnTo>
                  <a:lnTo>
                    <a:pt x="0"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9" name="Freeform 40">
              <a:extLst>
                <a:ext uri="{FF2B5EF4-FFF2-40B4-BE49-F238E27FC236}">
                  <a16:creationId xmlns:a16="http://schemas.microsoft.com/office/drawing/2014/main" id="{EBDD8C99-F1F7-1845-99F3-FCB5F62F3ADF}"/>
                </a:ext>
              </a:extLst>
            </p:cNvPr>
            <p:cNvSpPr>
              <a:spLocks/>
            </p:cNvSpPr>
            <p:nvPr/>
          </p:nvSpPr>
          <p:spPr bwMode="auto">
            <a:xfrm>
              <a:off x="1701801" y="677863"/>
              <a:ext cx="522288" cy="635000"/>
            </a:xfrm>
            <a:custGeom>
              <a:avLst/>
              <a:gdLst>
                <a:gd name="T0" fmla="*/ 635 w 658"/>
                <a:gd name="T1" fmla="*/ 37 h 800"/>
                <a:gd name="T2" fmla="*/ 614 w 658"/>
                <a:gd name="T3" fmla="*/ 19 h 800"/>
                <a:gd name="T4" fmla="*/ 587 w 658"/>
                <a:gd name="T5" fmla="*/ 7 h 800"/>
                <a:gd name="T6" fmla="*/ 529 w 658"/>
                <a:gd name="T7" fmla="*/ 0 h 800"/>
                <a:gd name="T8" fmla="*/ 442 w 658"/>
                <a:gd name="T9" fmla="*/ 11 h 800"/>
                <a:gd name="T10" fmla="*/ 337 w 658"/>
                <a:gd name="T11" fmla="*/ 43 h 800"/>
                <a:gd name="T12" fmla="*/ 218 w 658"/>
                <a:gd name="T13" fmla="*/ 95 h 800"/>
                <a:gd name="T14" fmla="*/ 161 w 658"/>
                <a:gd name="T15" fmla="*/ 126 h 800"/>
                <a:gd name="T16" fmla="*/ 146 w 658"/>
                <a:gd name="T17" fmla="*/ 135 h 800"/>
                <a:gd name="T18" fmla="*/ 144 w 658"/>
                <a:gd name="T19" fmla="*/ 142 h 800"/>
                <a:gd name="T20" fmla="*/ 152 w 658"/>
                <a:gd name="T21" fmla="*/ 142 h 800"/>
                <a:gd name="T22" fmla="*/ 181 w 658"/>
                <a:gd name="T23" fmla="*/ 132 h 800"/>
                <a:gd name="T24" fmla="*/ 244 w 658"/>
                <a:gd name="T25" fmla="*/ 104 h 800"/>
                <a:gd name="T26" fmla="*/ 331 w 658"/>
                <a:gd name="T27" fmla="*/ 74 h 800"/>
                <a:gd name="T28" fmla="*/ 407 w 658"/>
                <a:gd name="T29" fmla="*/ 59 h 800"/>
                <a:gd name="T30" fmla="*/ 470 w 658"/>
                <a:gd name="T31" fmla="*/ 59 h 800"/>
                <a:gd name="T32" fmla="*/ 518 w 658"/>
                <a:gd name="T33" fmla="*/ 74 h 800"/>
                <a:gd name="T34" fmla="*/ 541 w 658"/>
                <a:gd name="T35" fmla="*/ 92 h 800"/>
                <a:gd name="T36" fmla="*/ 558 w 658"/>
                <a:gd name="T37" fmla="*/ 121 h 800"/>
                <a:gd name="T38" fmla="*/ 562 w 658"/>
                <a:gd name="T39" fmla="*/ 159 h 800"/>
                <a:gd name="T40" fmla="*/ 554 w 658"/>
                <a:gd name="T41" fmla="*/ 206 h 800"/>
                <a:gd name="T42" fmla="*/ 535 w 658"/>
                <a:gd name="T43" fmla="*/ 258 h 800"/>
                <a:gd name="T44" fmla="*/ 506 w 658"/>
                <a:gd name="T45" fmla="*/ 316 h 800"/>
                <a:gd name="T46" fmla="*/ 436 w 658"/>
                <a:gd name="T47" fmla="*/ 420 h 800"/>
                <a:gd name="T48" fmla="*/ 320 w 658"/>
                <a:gd name="T49" fmla="*/ 551 h 800"/>
                <a:gd name="T50" fmla="*/ 225 w 658"/>
                <a:gd name="T51" fmla="*/ 634 h 800"/>
                <a:gd name="T52" fmla="*/ 173 w 658"/>
                <a:gd name="T53" fmla="*/ 675 h 800"/>
                <a:gd name="T54" fmla="*/ 39 w 658"/>
                <a:gd name="T55" fmla="*/ 767 h 800"/>
                <a:gd name="T56" fmla="*/ 31 w 658"/>
                <a:gd name="T57" fmla="*/ 771 h 800"/>
                <a:gd name="T58" fmla="*/ 2 w 658"/>
                <a:gd name="T59" fmla="*/ 794 h 800"/>
                <a:gd name="T60" fmla="*/ 3 w 658"/>
                <a:gd name="T61" fmla="*/ 799 h 800"/>
                <a:gd name="T62" fmla="*/ 11 w 658"/>
                <a:gd name="T63" fmla="*/ 798 h 800"/>
                <a:gd name="T64" fmla="*/ 38 w 658"/>
                <a:gd name="T65" fmla="*/ 785 h 800"/>
                <a:gd name="T66" fmla="*/ 45 w 658"/>
                <a:gd name="T67" fmla="*/ 780 h 800"/>
                <a:gd name="T68" fmla="*/ 195 w 658"/>
                <a:gd name="T69" fmla="*/ 680 h 800"/>
                <a:gd name="T70" fmla="*/ 301 w 658"/>
                <a:gd name="T71" fmla="*/ 601 h 800"/>
                <a:gd name="T72" fmla="*/ 455 w 658"/>
                <a:gd name="T73" fmla="*/ 461 h 800"/>
                <a:gd name="T74" fmla="*/ 515 w 658"/>
                <a:gd name="T75" fmla="*/ 396 h 800"/>
                <a:gd name="T76" fmla="*/ 585 w 658"/>
                <a:gd name="T77" fmla="*/ 303 h 800"/>
                <a:gd name="T78" fmla="*/ 632 w 658"/>
                <a:gd name="T79" fmla="*/ 216 h 800"/>
                <a:gd name="T80" fmla="*/ 656 w 658"/>
                <a:gd name="T81" fmla="*/ 141 h 800"/>
                <a:gd name="T82" fmla="*/ 657 w 658"/>
                <a:gd name="T83" fmla="*/ 87 h 800"/>
                <a:gd name="T84" fmla="*/ 650 w 658"/>
                <a:gd name="T85" fmla="*/ 60 h 800"/>
                <a:gd name="T86" fmla="*/ 640 w 658"/>
                <a:gd name="T87" fmla="*/ 45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8" h="800">
                  <a:moveTo>
                    <a:pt x="640" y="45"/>
                  </a:moveTo>
                  <a:lnTo>
                    <a:pt x="640" y="45"/>
                  </a:lnTo>
                  <a:lnTo>
                    <a:pt x="635" y="37"/>
                  </a:lnTo>
                  <a:lnTo>
                    <a:pt x="628" y="30"/>
                  </a:lnTo>
                  <a:lnTo>
                    <a:pt x="621" y="24"/>
                  </a:lnTo>
                  <a:lnTo>
                    <a:pt x="614" y="19"/>
                  </a:lnTo>
                  <a:lnTo>
                    <a:pt x="605" y="14"/>
                  </a:lnTo>
                  <a:lnTo>
                    <a:pt x="597" y="11"/>
                  </a:lnTo>
                  <a:lnTo>
                    <a:pt x="587" y="7"/>
                  </a:lnTo>
                  <a:lnTo>
                    <a:pt x="576" y="5"/>
                  </a:lnTo>
                  <a:lnTo>
                    <a:pt x="553" y="1"/>
                  </a:lnTo>
                  <a:lnTo>
                    <a:pt x="529" y="0"/>
                  </a:lnTo>
                  <a:lnTo>
                    <a:pt x="503" y="1"/>
                  </a:lnTo>
                  <a:lnTo>
                    <a:pt x="474" y="5"/>
                  </a:lnTo>
                  <a:lnTo>
                    <a:pt x="442" y="11"/>
                  </a:lnTo>
                  <a:lnTo>
                    <a:pt x="408" y="19"/>
                  </a:lnTo>
                  <a:lnTo>
                    <a:pt x="373" y="30"/>
                  </a:lnTo>
                  <a:lnTo>
                    <a:pt x="337" y="43"/>
                  </a:lnTo>
                  <a:lnTo>
                    <a:pt x="299" y="59"/>
                  </a:lnTo>
                  <a:lnTo>
                    <a:pt x="260" y="76"/>
                  </a:lnTo>
                  <a:lnTo>
                    <a:pt x="218" y="95"/>
                  </a:lnTo>
                  <a:lnTo>
                    <a:pt x="175" y="117"/>
                  </a:lnTo>
                  <a:lnTo>
                    <a:pt x="175" y="117"/>
                  </a:lnTo>
                  <a:lnTo>
                    <a:pt x="161" y="126"/>
                  </a:lnTo>
                  <a:lnTo>
                    <a:pt x="150" y="133"/>
                  </a:lnTo>
                  <a:lnTo>
                    <a:pt x="150" y="133"/>
                  </a:lnTo>
                  <a:lnTo>
                    <a:pt x="146" y="135"/>
                  </a:lnTo>
                  <a:lnTo>
                    <a:pt x="144" y="138"/>
                  </a:lnTo>
                  <a:lnTo>
                    <a:pt x="144" y="140"/>
                  </a:lnTo>
                  <a:lnTo>
                    <a:pt x="144" y="142"/>
                  </a:lnTo>
                  <a:lnTo>
                    <a:pt x="145" y="144"/>
                  </a:lnTo>
                  <a:lnTo>
                    <a:pt x="148" y="144"/>
                  </a:lnTo>
                  <a:lnTo>
                    <a:pt x="152" y="142"/>
                  </a:lnTo>
                  <a:lnTo>
                    <a:pt x="152" y="142"/>
                  </a:lnTo>
                  <a:lnTo>
                    <a:pt x="167" y="138"/>
                  </a:lnTo>
                  <a:lnTo>
                    <a:pt x="181" y="132"/>
                  </a:lnTo>
                  <a:lnTo>
                    <a:pt x="181" y="132"/>
                  </a:lnTo>
                  <a:lnTo>
                    <a:pt x="214" y="116"/>
                  </a:lnTo>
                  <a:lnTo>
                    <a:pt x="244" y="104"/>
                  </a:lnTo>
                  <a:lnTo>
                    <a:pt x="274" y="92"/>
                  </a:lnTo>
                  <a:lnTo>
                    <a:pt x="303" y="82"/>
                  </a:lnTo>
                  <a:lnTo>
                    <a:pt x="331" y="74"/>
                  </a:lnTo>
                  <a:lnTo>
                    <a:pt x="358" y="68"/>
                  </a:lnTo>
                  <a:lnTo>
                    <a:pt x="383" y="63"/>
                  </a:lnTo>
                  <a:lnTo>
                    <a:pt x="407" y="59"/>
                  </a:lnTo>
                  <a:lnTo>
                    <a:pt x="429" y="58"/>
                  </a:lnTo>
                  <a:lnTo>
                    <a:pt x="451" y="58"/>
                  </a:lnTo>
                  <a:lnTo>
                    <a:pt x="470" y="59"/>
                  </a:lnTo>
                  <a:lnTo>
                    <a:pt x="488" y="62"/>
                  </a:lnTo>
                  <a:lnTo>
                    <a:pt x="504" y="66"/>
                  </a:lnTo>
                  <a:lnTo>
                    <a:pt x="518" y="74"/>
                  </a:lnTo>
                  <a:lnTo>
                    <a:pt x="530" y="82"/>
                  </a:lnTo>
                  <a:lnTo>
                    <a:pt x="541" y="92"/>
                  </a:lnTo>
                  <a:lnTo>
                    <a:pt x="541" y="92"/>
                  </a:lnTo>
                  <a:lnTo>
                    <a:pt x="548" y="100"/>
                  </a:lnTo>
                  <a:lnTo>
                    <a:pt x="554" y="110"/>
                  </a:lnTo>
                  <a:lnTo>
                    <a:pt x="558" y="121"/>
                  </a:lnTo>
                  <a:lnTo>
                    <a:pt x="560" y="133"/>
                  </a:lnTo>
                  <a:lnTo>
                    <a:pt x="562" y="146"/>
                  </a:lnTo>
                  <a:lnTo>
                    <a:pt x="562" y="159"/>
                  </a:lnTo>
                  <a:lnTo>
                    <a:pt x="560" y="174"/>
                  </a:lnTo>
                  <a:lnTo>
                    <a:pt x="558" y="190"/>
                  </a:lnTo>
                  <a:lnTo>
                    <a:pt x="554" y="206"/>
                  </a:lnTo>
                  <a:lnTo>
                    <a:pt x="548" y="223"/>
                  </a:lnTo>
                  <a:lnTo>
                    <a:pt x="542" y="240"/>
                  </a:lnTo>
                  <a:lnTo>
                    <a:pt x="535" y="258"/>
                  </a:lnTo>
                  <a:lnTo>
                    <a:pt x="527" y="278"/>
                  </a:lnTo>
                  <a:lnTo>
                    <a:pt x="517" y="297"/>
                  </a:lnTo>
                  <a:lnTo>
                    <a:pt x="506" y="316"/>
                  </a:lnTo>
                  <a:lnTo>
                    <a:pt x="494" y="337"/>
                  </a:lnTo>
                  <a:lnTo>
                    <a:pt x="468" y="378"/>
                  </a:lnTo>
                  <a:lnTo>
                    <a:pt x="436" y="420"/>
                  </a:lnTo>
                  <a:lnTo>
                    <a:pt x="401" y="464"/>
                  </a:lnTo>
                  <a:lnTo>
                    <a:pt x="362" y="507"/>
                  </a:lnTo>
                  <a:lnTo>
                    <a:pt x="320" y="551"/>
                  </a:lnTo>
                  <a:lnTo>
                    <a:pt x="274" y="593"/>
                  </a:lnTo>
                  <a:lnTo>
                    <a:pt x="250" y="613"/>
                  </a:lnTo>
                  <a:lnTo>
                    <a:pt x="225" y="634"/>
                  </a:lnTo>
                  <a:lnTo>
                    <a:pt x="200" y="654"/>
                  </a:lnTo>
                  <a:lnTo>
                    <a:pt x="173" y="675"/>
                  </a:lnTo>
                  <a:lnTo>
                    <a:pt x="173" y="675"/>
                  </a:lnTo>
                  <a:lnTo>
                    <a:pt x="107" y="723"/>
                  </a:lnTo>
                  <a:lnTo>
                    <a:pt x="70" y="747"/>
                  </a:lnTo>
                  <a:lnTo>
                    <a:pt x="39" y="767"/>
                  </a:lnTo>
                  <a:lnTo>
                    <a:pt x="39" y="767"/>
                  </a:lnTo>
                  <a:lnTo>
                    <a:pt x="31" y="771"/>
                  </a:lnTo>
                  <a:lnTo>
                    <a:pt x="31" y="771"/>
                  </a:lnTo>
                  <a:lnTo>
                    <a:pt x="5" y="790"/>
                  </a:lnTo>
                  <a:lnTo>
                    <a:pt x="5" y="790"/>
                  </a:lnTo>
                  <a:lnTo>
                    <a:pt x="2" y="794"/>
                  </a:lnTo>
                  <a:lnTo>
                    <a:pt x="0" y="797"/>
                  </a:lnTo>
                  <a:lnTo>
                    <a:pt x="2" y="798"/>
                  </a:lnTo>
                  <a:lnTo>
                    <a:pt x="3" y="799"/>
                  </a:lnTo>
                  <a:lnTo>
                    <a:pt x="4" y="800"/>
                  </a:lnTo>
                  <a:lnTo>
                    <a:pt x="8" y="800"/>
                  </a:lnTo>
                  <a:lnTo>
                    <a:pt x="11" y="798"/>
                  </a:lnTo>
                  <a:lnTo>
                    <a:pt x="11" y="798"/>
                  </a:lnTo>
                  <a:lnTo>
                    <a:pt x="24" y="792"/>
                  </a:lnTo>
                  <a:lnTo>
                    <a:pt x="38" y="785"/>
                  </a:lnTo>
                  <a:lnTo>
                    <a:pt x="38" y="785"/>
                  </a:lnTo>
                  <a:lnTo>
                    <a:pt x="45" y="780"/>
                  </a:lnTo>
                  <a:lnTo>
                    <a:pt x="45" y="780"/>
                  </a:lnTo>
                  <a:lnTo>
                    <a:pt x="80" y="758"/>
                  </a:lnTo>
                  <a:lnTo>
                    <a:pt x="120" y="732"/>
                  </a:lnTo>
                  <a:lnTo>
                    <a:pt x="195" y="680"/>
                  </a:lnTo>
                  <a:lnTo>
                    <a:pt x="195" y="680"/>
                  </a:lnTo>
                  <a:lnTo>
                    <a:pt x="249" y="641"/>
                  </a:lnTo>
                  <a:lnTo>
                    <a:pt x="301" y="601"/>
                  </a:lnTo>
                  <a:lnTo>
                    <a:pt x="301" y="770"/>
                  </a:lnTo>
                  <a:lnTo>
                    <a:pt x="455" y="770"/>
                  </a:lnTo>
                  <a:lnTo>
                    <a:pt x="455" y="461"/>
                  </a:lnTo>
                  <a:lnTo>
                    <a:pt x="455" y="461"/>
                  </a:lnTo>
                  <a:lnTo>
                    <a:pt x="486" y="429"/>
                  </a:lnTo>
                  <a:lnTo>
                    <a:pt x="515" y="396"/>
                  </a:lnTo>
                  <a:lnTo>
                    <a:pt x="540" y="365"/>
                  </a:lnTo>
                  <a:lnTo>
                    <a:pt x="563" y="333"/>
                  </a:lnTo>
                  <a:lnTo>
                    <a:pt x="585" y="303"/>
                  </a:lnTo>
                  <a:lnTo>
                    <a:pt x="603" y="273"/>
                  </a:lnTo>
                  <a:lnTo>
                    <a:pt x="618" y="244"/>
                  </a:lnTo>
                  <a:lnTo>
                    <a:pt x="632" y="216"/>
                  </a:lnTo>
                  <a:lnTo>
                    <a:pt x="643" y="190"/>
                  </a:lnTo>
                  <a:lnTo>
                    <a:pt x="651" y="164"/>
                  </a:lnTo>
                  <a:lnTo>
                    <a:pt x="656" y="141"/>
                  </a:lnTo>
                  <a:lnTo>
                    <a:pt x="658" y="118"/>
                  </a:lnTo>
                  <a:lnTo>
                    <a:pt x="658" y="98"/>
                  </a:lnTo>
                  <a:lnTo>
                    <a:pt x="657" y="87"/>
                  </a:lnTo>
                  <a:lnTo>
                    <a:pt x="656" y="78"/>
                  </a:lnTo>
                  <a:lnTo>
                    <a:pt x="652" y="69"/>
                  </a:lnTo>
                  <a:lnTo>
                    <a:pt x="650" y="60"/>
                  </a:lnTo>
                  <a:lnTo>
                    <a:pt x="645" y="52"/>
                  </a:lnTo>
                  <a:lnTo>
                    <a:pt x="640" y="45"/>
                  </a:lnTo>
                  <a:lnTo>
                    <a:pt x="64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30" name="Freeform 41">
              <a:extLst>
                <a:ext uri="{FF2B5EF4-FFF2-40B4-BE49-F238E27FC236}">
                  <a16:creationId xmlns:a16="http://schemas.microsoft.com/office/drawing/2014/main" id="{D362B0FA-9D53-0544-95FB-7EC78573E5DF}"/>
                </a:ext>
              </a:extLst>
            </p:cNvPr>
            <p:cNvSpPr>
              <a:spLocks/>
            </p:cNvSpPr>
            <p:nvPr/>
          </p:nvSpPr>
          <p:spPr bwMode="auto">
            <a:xfrm>
              <a:off x="1233488" y="814388"/>
              <a:ext cx="819150" cy="649288"/>
            </a:xfrm>
            <a:custGeom>
              <a:avLst/>
              <a:gdLst>
                <a:gd name="T0" fmla="*/ 442 w 1032"/>
                <a:gd name="T1" fmla="*/ 660 h 819"/>
                <a:gd name="T2" fmla="*/ 582 w 1032"/>
                <a:gd name="T3" fmla="*/ 569 h 819"/>
                <a:gd name="T4" fmla="*/ 598 w 1032"/>
                <a:gd name="T5" fmla="*/ 553 h 819"/>
                <a:gd name="T6" fmla="*/ 594 w 1032"/>
                <a:gd name="T7" fmla="*/ 549 h 819"/>
                <a:gd name="T8" fmla="*/ 560 w 1032"/>
                <a:gd name="T9" fmla="*/ 567 h 819"/>
                <a:gd name="T10" fmla="*/ 397 w 1032"/>
                <a:gd name="T11" fmla="*/ 661 h 819"/>
                <a:gd name="T12" fmla="*/ 264 w 1032"/>
                <a:gd name="T13" fmla="*/ 713 h 819"/>
                <a:gd name="T14" fmla="*/ 175 w 1032"/>
                <a:gd name="T15" fmla="*/ 722 h 819"/>
                <a:gd name="T16" fmla="*/ 138 w 1032"/>
                <a:gd name="T17" fmla="*/ 713 h 819"/>
                <a:gd name="T18" fmla="*/ 107 w 1032"/>
                <a:gd name="T19" fmla="*/ 692 h 819"/>
                <a:gd name="T20" fmla="*/ 94 w 1032"/>
                <a:gd name="T21" fmla="*/ 670 h 819"/>
                <a:gd name="T22" fmla="*/ 87 w 1032"/>
                <a:gd name="T23" fmla="*/ 639 h 819"/>
                <a:gd name="T24" fmla="*/ 106 w 1032"/>
                <a:gd name="T25" fmla="*/ 559 h 819"/>
                <a:gd name="T26" fmla="*/ 167 w 1032"/>
                <a:gd name="T27" fmla="*/ 463 h 819"/>
                <a:gd name="T28" fmla="*/ 260 w 1032"/>
                <a:gd name="T29" fmla="*/ 354 h 819"/>
                <a:gd name="T30" fmla="*/ 322 w 1032"/>
                <a:gd name="T31" fmla="*/ 668 h 819"/>
                <a:gd name="T32" fmla="*/ 442 w 1032"/>
                <a:gd name="T33" fmla="*/ 281 h 819"/>
                <a:gd name="T34" fmla="*/ 491 w 1032"/>
                <a:gd name="T35" fmla="*/ 381 h 819"/>
                <a:gd name="T36" fmla="*/ 530 w 1032"/>
                <a:gd name="T37" fmla="*/ 428 h 819"/>
                <a:gd name="T38" fmla="*/ 578 w 1032"/>
                <a:gd name="T39" fmla="*/ 460 h 819"/>
                <a:gd name="T40" fmla="*/ 635 w 1032"/>
                <a:gd name="T41" fmla="*/ 479 h 819"/>
                <a:gd name="T42" fmla="*/ 682 w 1032"/>
                <a:gd name="T43" fmla="*/ 480 h 819"/>
                <a:gd name="T44" fmla="*/ 741 w 1032"/>
                <a:gd name="T45" fmla="*/ 466 h 819"/>
                <a:gd name="T46" fmla="*/ 792 w 1032"/>
                <a:gd name="T47" fmla="*/ 437 h 819"/>
                <a:gd name="T48" fmla="*/ 833 w 1032"/>
                <a:gd name="T49" fmla="*/ 394 h 819"/>
                <a:gd name="T50" fmla="*/ 891 w 1032"/>
                <a:gd name="T51" fmla="*/ 281 h 819"/>
                <a:gd name="T52" fmla="*/ 967 w 1032"/>
                <a:gd name="T53" fmla="*/ 284 h 819"/>
                <a:gd name="T54" fmla="*/ 1029 w 1032"/>
                <a:gd name="T55" fmla="*/ 206 h 819"/>
                <a:gd name="T56" fmla="*/ 1031 w 1032"/>
                <a:gd name="T57" fmla="*/ 188 h 819"/>
                <a:gd name="T58" fmla="*/ 994 w 1032"/>
                <a:gd name="T59" fmla="*/ 139 h 819"/>
                <a:gd name="T60" fmla="*/ 939 w 1032"/>
                <a:gd name="T61" fmla="*/ 110 h 819"/>
                <a:gd name="T62" fmla="*/ 897 w 1032"/>
                <a:gd name="T63" fmla="*/ 104 h 819"/>
                <a:gd name="T64" fmla="*/ 866 w 1032"/>
                <a:gd name="T65" fmla="*/ 108 h 819"/>
                <a:gd name="T66" fmla="*/ 818 w 1032"/>
                <a:gd name="T67" fmla="*/ 127 h 819"/>
                <a:gd name="T68" fmla="*/ 764 w 1032"/>
                <a:gd name="T69" fmla="*/ 186 h 819"/>
                <a:gd name="T70" fmla="*/ 694 w 1032"/>
                <a:gd name="T71" fmla="*/ 332 h 819"/>
                <a:gd name="T72" fmla="*/ 666 w 1032"/>
                <a:gd name="T73" fmla="*/ 344 h 819"/>
                <a:gd name="T74" fmla="*/ 643 w 1032"/>
                <a:gd name="T75" fmla="*/ 336 h 819"/>
                <a:gd name="T76" fmla="*/ 569 w 1032"/>
                <a:gd name="T77" fmla="*/ 186 h 819"/>
                <a:gd name="T78" fmla="*/ 546 w 1032"/>
                <a:gd name="T79" fmla="*/ 153 h 819"/>
                <a:gd name="T80" fmla="*/ 549 w 1032"/>
                <a:gd name="T81" fmla="*/ 99 h 819"/>
                <a:gd name="T82" fmla="*/ 652 w 1032"/>
                <a:gd name="T83" fmla="*/ 28 h 819"/>
                <a:gd name="T84" fmla="*/ 682 w 1032"/>
                <a:gd name="T85" fmla="*/ 6 h 819"/>
                <a:gd name="T86" fmla="*/ 678 w 1032"/>
                <a:gd name="T87" fmla="*/ 0 h 819"/>
                <a:gd name="T88" fmla="*/ 658 w 1032"/>
                <a:gd name="T89" fmla="*/ 8 h 819"/>
                <a:gd name="T90" fmla="*/ 540 w 1032"/>
                <a:gd name="T91" fmla="*/ 80 h 819"/>
                <a:gd name="T92" fmla="*/ 489 w 1032"/>
                <a:gd name="T93" fmla="*/ 114 h 819"/>
                <a:gd name="T94" fmla="*/ 436 w 1032"/>
                <a:gd name="T95" fmla="*/ 104 h 819"/>
                <a:gd name="T96" fmla="*/ 391 w 1032"/>
                <a:gd name="T97" fmla="*/ 111 h 819"/>
                <a:gd name="T98" fmla="*/ 342 w 1032"/>
                <a:gd name="T99" fmla="*/ 138 h 819"/>
                <a:gd name="T100" fmla="*/ 305 w 1032"/>
                <a:gd name="T101" fmla="*/ 182 h 819"/>
                <a:gd name="T102" fmla="*/ 289 w 1032"/>
                <a:gd name="T103" fmla="*/ 237 h 819"/>
                <a:gd name="T104" fmla="*/ 249 w 1032"/>
                <a:gd name="T105" fmla="*/ 308 h 819"/>
                <a:gd name="T106" fmla="*/ 116 w 1032"/>
                <a:gd name="T107" fmla="*/ 451 h 819"/>
                <a:gd name="T108" fmla="*/ 31 w 1032"/>
                <a:gd name="T109" fmla="*/ 580 h 819"/>
                <a:gd name="T110" fmla="*/ 2 w 1032"/>
                <a:gd name="T111" fmla="*/ 662 h 819"/>
                <a:gd name="T112" fmla="*/ 1 w 1032"/>
                <a:gd name="T113" fmla="*/ 708 h 819"/>
                <a:gd name="T114" fmla="*/ 16 w 1032"/>
                <a:gd name="T115" fmla="*/ 745 h 819"/>
                <a:gd name="T116" fmla="*/ 46 w 1032"/>
                <a:gd name="T117" fmla="*/ 772 h 819"/>
                <a:gd name="T118" fmla="*/ 104 w 1032"/>
                <a:gd name="T119" fmla="*/ 786 h 819"/>
                <a:gd name="T120" fmla="*/ 179 w 1032"/>
                <a:gd name="T121" fmla="*/ 777 h 819"/>
                <a:gd name="T122" fmla="*/ 289 w 1032"/>
                <a:gd name="T123" fmla="*/ 73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2" h="819">
                  <a:moveTo>
                    <a:pt x="289" y="819"/>
                  </a:moveTo>
                  <a:lnTo>
                    <a:pt x="442" y="819"/>
                  </a:lnTo>
                  <a:lnTo>
                    <a:pt x="442" y="660"/>
                  </a:lnTo>
                  <a:lnTo>
                    <a:pt x="442" y="660"/>
                  </a:lnTo>
                  <a:lnTo>
                    <a:pt x="506" y="620"/>
                  </a:lnTo>
                  <a:lnTo>
                    <a:pt x="569" y="579"/>
                  </a:lnTo>
                  <a:lnTo>
                    <a:pt x="569" y="579"/>
                  </a:lnTo>
                  <a:lnTo>
                    <a:pt x="582" y="569"/>
                  </a:lnTo>
                  <a:lnTo>
                    <a:pt x="593" y="559"/>
                  </a:lnTo>
                  <a:lnTo>
                    <a:pt x="593" y="559"/>
                  </a:lnTo>
                  <a:lnTo>
                    <a:pt x="596" y="557"/>
                  </a:lnTo>
                  <a:lnTo>
                    <a:pt x="598" y="553"/>
                  </a:lnTo>
                  <a:lnTo>
                    <a:pt x="598" y="551"/>
                  </a:lnTo>
                  <a:lnTo>
                    <a:pt x="598" y="550"/>
                  </a:lnTo>
                  <a:lnTo>
                    <a:pt x="595" y="549"/>
                  </a:lnTo>
                  <a:lnTo>
                    <a:pt x="594" y="549"/>
                  </a:lnTo>
                  <a:lnTo>
                    <a:pt x="588" y="550"/>
                  </a:lnTo>
                  <a:lnTo>
                    <a:pt x="588" y="550"/>
                  </a:lnTo>
                  <a:lnTo>
                    <a:pt x="560" y="567"/>
                  </a:lnTo>
                  <a:lnTo>
                    <a:pt x="560" y="567"/>
                  </a:lnTo>
                  <a:lnTo>
                    <a:pt x="517" y="593"/>
                  </a:lnTo>
                  <a:lnTo>
                    <a:pt x="474" y="619"/>
                  </a:lnTo>
                  <a:lnTo>
                    <a:pt x="435" y="640"/>
                  </a:lnTo>
                  <a:lnTo>
                    <a:pt x="397" y="661"/>
                  </a:lnTo>
                  <a:lnTo>
                    <a:pt x="361" y="678"/>
                  </a:lnTo>
                  <a:lnTo>
                    <a:pt x="326" y="692"/>
                  </a:lnTo>
                  <a:lnTo>
                    <a:pt x="295" y="703"/>
                  </a:lnTo>
                  <a:lnTo>
                    <a:pt x="264" y="713"/>
                  </a:lnTo>
                  <a:lnTo>
                    <a:pt x="237" y="719"/>
                  </a:lnTo>
                  <a:lnTo>
                    <a:pt x="210" y="722"/>
                  </a:lnTo>
                  <a:lnTo>
                    <a:pt x="187" y="724"/>
                  </a:lnTo>
                  <a:lnTo>
                    <a:pt x="175" y="722"/>
                  </a:lnTo>
                  <a:lnTo>
                    <a:pt x="165" y="721"/>
                  </a:lnTo>
                  <a:lnTo>
                    <a:pt x="156" y="720"/>
                  </a:lnTo>
                  <a:lnTo>
                    <a:pt x="146" y="716"/>
                  </a:lnTo>
                  <a:lnTo>
                    <a:pt x="138" y="713"/>
                  </a:lnTo>
                  <a:lnTo>
                    <a:pt x="129" y="709"/>
                  </a:lnTo>
                  <a:lnTo>
                    <a:pt x="121" y="704"/>
                  </a:lnTo>
                  <a:lnTo>
                    <a:pt x="115" y="698"/>
                  </a:lnTo>
                  <a:lnTo>
                    <a:pt x="107" y="692"/>
                  </a:lnTo>
                  <a:lnTo>
                    <a:pt x="101" y="685"/>
                  </a:lnTo>
                  <a:lnTo>
                    <a:pt x="101" y="685"/>
                  </a:lnTo>
                  <a:lnTo>
                    <a:pt x="98" y="678"/>
                  </a:lnTo>
                  <a:lnTo>
                    <a:pt x="94" y="670"/>
                  </a:lnTo>
                  <a:lnTo>
                    <a:pt x="91" y="663"/>
                  </a:lnTo>
                  <a:lnTo>
                    <a:pt x="89" y="655"/>
                  </a:lnTo>
                  <a:lnTo>
                    <a:pt x="87" y="648"/>
                  </a:lnTo>
                  <a:lnTo>
                    <a:pt x="87" y="639"/>
                  </a:lnTo>
                  <a:lnTo>
                    <a:pt x="88" y="621"/>
                  </a:lnTo>
                  <a:lnTo>
                    <a:pt x="92" y="602"/>
                  </a:lnTo>
                  <a:lnTo>
                    <a:pt x="98" y="581"/>
                  </a:lnTo>
                  <a:lnTo>
                    <a:pt x="106" y="559"/>
                  </a:lnTo>
                  <a:lnTo>
                    <a:pt x="118" y="536"/>
                  </a:lnTo>
                  <a:lnTo>
                    <a:pt x="132" y="512"/>
                  </a:lnTo>
                  <a:lnTo>
                    <a:pt x="148" y="488"/>
                  </a:lnTo>
                  <a:lnTo>
                    <a:pt x="167" y="463"/>
                  </a:lnTo>
                  <a:lnTo>
                    <a:pt x="187" y="436"/>
                  </a:lnTo>
                  <a:lnTo>
                    <a:pt x="210" y="410"/>
                  </a:lnTo>
                  <a:lnTo>
                    <a:pt x="234" y="383"/>
                  </a:lnTo>
                  <a:lnTo>
                    <a:pt x="260" y="354"/>
                  </a:lnTo>
                  <a:lnTo>
                    <a:pt x="289" y="326"/>
                  </a:lnTo>
                  <a:lnTo>
                    <a:pt x="289" y="681"/>
                  </a:lnTo>
                  <a:lnTo>
                    <a:pt x="289" y="681"/>
                  </a:lnTo>
                  <a:lnTo>
                    <a:pt x="322" y="668"/>
                  </a:lnTo>
                  <a:lnTo>
                    <a:pt x="359" y="652"/>
                  </a:lnTo>
                  <a:lnTo>
                    <a:pt x="400" y="633"/>
                  </a:lnTo>
                  <a:lnTo>
                    <a:pt x="442" y="610"/>
                  </a:lnTo>
                  <a:lnTo>
                    <a:pt x="442" y="281"/>
                  </a:lnTo>
                  <a:lnTo>
                    <a:pt x="476" y="353"/>
                  </a:lnTo>
                  <a:lnTo>
                    <a:pt x="476" y="353"/>
                  </a:lnTo>
                  <a:lnTo>
                    <a:pt x="483" y="367"/>
                  </a:lnTo>
                  <a:lnTo>
                    <a:pt x="491" y="381"/>
                  </a:lnTo>
                  <a:lnTo>
                    <a:pt x="500" y="394"/>
                  </a:lnTo>
                  <a:lnTo>
                    <a:pt x="509" y="406"/>
                  </a:lnTo>
                  <a:lnTo>
                    <a:pt x="519" y="418"/>
                  </a:lnTo>
                  <a:lnTo>
                    <a:pt x="530" y="428"/>
                  </a:lnTo>
                  <a:lnTo>
                    <a:pt x="541" y="437"/>
                  </a:lnTo>
                  <a:lnTo>
                    <a:pt x="553" y="446"/>
                  </a:lnTo>
                  <a:lnTo>
                    <a:pt x="565" y="454"/>
                  </a:lnTo>
                  <a:lnTo>
                    <a:pt x="578" y="460"/>
                  </a:lnTo>
                  <a:lnTo>
                    <a:pt x="592" y="466"/>
                  </a:lnTo>
                  <a:lnTo>
                    <a:pt x="606" y="471"/>
                  </a:lnTo>
                  <a:lnTo>
                    <a:pt x="621" y="475"/>
                  </a:lnTo>
                  <a:lnTo>
                    <a:pt x="635" y="479"/>
                  </a:lnTo>
                  <a:lnTo>
                    <a:pt x="651" y="480"/>
                  </a:lnTo>
                  <a:lnTo>
                    <a:pt x="666" y="480"/>
                  </a:lnTo>
                  <a:lnTo>
                    <a:pt x="666" y="480"/>
                  </a:lnTo>
                  <a:lnTo>
                    <a:pt x="682" y="480"/>
                  </a:lnTo>
                  <a:lnTo>
                    <a:pt x="698" y="479"/>
                  </a:lnTo>
                  <a:lnTo>
                    <a:pt x="712" y="475"/>
                  </a:lnTo>
                  <a:lnTo>
                    <a:pt x="727" y="471"/>
                  </a:lnTo>
                  <a:lnTo>
                    <a:pt x="741" y="466"/>
                  </a:lnTo>
                  <a:lnTo>
                    <a:pt x="755" y="460"/>
                  </a:lnTo>
                  <a:lnTo>
                    <a:pt x="768" y="454"/>
                  </a:lnTo>
                  <a:lnTo>
                    <a:pt x="780" y="446"/>
                  </a:lnTo>
                  <a:lnTo>
                    <a:pt x="792" y="437"/>
                  </a:lnTo>
                  <a:lnTo>
                    <a:pt x="803" y="428"/>
                  </a:lnTo>
                  <a:lnTo>
                    <a:pt x="814" y="418"/>
                  </a:lnTo>
                  <a:lnTo>
                    <a:pt x="823" y="406"/>
                  </a:lnTo>
                  <a:lnTo>
                    <a:pt x="833" y="394"/>
                  </a:lnTo>
                  <a:lnTo>
                    <a:pt x="841" y="381"/>
                  </a:lnTo>
                  <a:lnTo>
                    <a:pt x="850" y="367"/>
                  </a:lnTo>
                  <a:lnTo>
                    <a:pt x="857" y="353"/>
                  </a:lnTo>
                  <a:lnTo>
                    <a:pt x="891" y="281"/>
                  </a:lnTo>
                  <a:lnTo>
                    <a:pt x="891" y="365"/>
                  </a:lnTo>
                  <a:lnTo>
                    <a:pt x="891" y="365"/>
                  </a:lnTo>
                  <a:lnTo>
                    <a:pt x="931" y="324"/>
                  </a:lnTo>
                  <a:lnTo>
                    <a:pt x="967" y="284"/>
                  </a:lnTo>
                  <a:lnTo>
                    <a:pt x="1000" y="246"/>
                  </a:lnTo>
                  <a:lnTo>
                    <a:pt x="1015" y="225"/>
                  </a:lnTo>
                  <a:lnTo>
                    <a:pt x="1029" y="206"/>
                  </a:lnTo>
                  <a:lnTo>
                    <a:pt x="1029" y="206"/>
                  </a:lnTo>
                  <a:lnTo>
                    <a:pt x="1031" y="201"/>
                  </a:lnTo>
                  <a:lnTo>
                    <a:pt x="1032" y="197"/>
                  </a:lnTo>
                  <a:lnTo>
                    <a:pt x="1032" y="192"/>
                  </a:lnTo>
                  <a:lnTo>
                    <a:pt x="1031" y="188"/>
                  </a:lnTo>
                  <a:lnTo>
                    <a:pt x="1031" y="188"/>
                  </a:lnTo>
                  <a:lnTo>
                    <a:pt x="1020" y="171"/>
                  </a:lnTo>
                  <a:lnTo>
                    <a:pt x="1008" y="154"/>
                  </a:lnTo>
                  <a:lnTo>
                    <a:pt x="994" y="139"/>
                  </a:lnTo>
                  <a:lnTo>
                    <a:pt x="977" y="127"/>
                  </a:lnTo>
                  <a:lnTo>
                    <a:pt x="959" y="118"/>
                  </a:lnTo>
                  <a:lnTo>
                    <a:pt x="950" y="114"/>
                  </a:lnTo>
                  <a:lnTo>
                    <a:pt x="939" y="110"/>
                  </a:lnTo>
                  <a:lnTo>
                    <a:pt x="930" y="108"/>
                  </a:lnTo>
                  <a:lnTo>
                    <a:pt x="919" y="105"/>
                  </a:lnTo>
                  <a:lnTo>
                    <a:pt x="908" y="104"/>
                  </a:lnTo>
                  <a:lnTo>
                    <a:pt x="897" y="104"/>
                  </a:lnTo>
                  <a:lnTo>
                    <a:pt x="897" y="104"/>
                  </a:lnTo>
                  <a:lnTo>
                    <a:pt x="886" y="104"/>
                  </a:lnTo>
                  <a:lnTo>
                    <a:pt x="876" y="105"/>
                  </a:lnTo>
                  <a:lnTo>
                    <a:pt x="866" y="108"/>
                  </a:lnTo>
                  <a:lnTo>
                    <a:pt x="856" y="110"/>
                  </a:lnTo>
                  <a:lnTo>
                    <a:pt x="845" y="114"/>
                  </a:lnTo>
                  <a:lnTo>
                    <a:pt x="837" y="118"/>
                  </a:lnTo>
                  <a:lnTo>
                    <a:pt x="818" y="127"/>
                  </a:lnTo>
                  <a:lnTo>
                    <a:pt x="802" y="139"/>
                  </a:lnTo>
                  <a:lnTo>
                    <a:pt x="787" y="154"/>
                  </a:lnTo>
                  <a:lnTo>
                    <a:pt x="775" y="169"/>
                  </a:lnTo>
                  <a:lnTo>
                    <a:pt x="764" y="186"/>
                  </a:lnTo>
                  <a:lnTo>
                    <a:pt x="700" y="324"/>
                  </a:lnTo>
                  <a:lnTo>
                    <a:pt x="700" y="324"/>
                  </a:lnTo>
                  <a:lnTo>
                    <a:pt x="697" y="329"/>
                  </a:lnTo>
                  <a:lnTo>
                    <a:pt x="694" y="332"/>
                  </a:lnTo>
                  <a:lnTo>
                    <a:pt x="691" y="336"/>
                  </a:lnTo>
                  <a:lnTo>
                    <a:pt x="686" y="340"/>
                  </a:lnTo>
                  <a:lnTo>
                    <a:pt x="677" y="343"/>
                  </a:lnTo>
                  <a:lnTo>
                    <a:pt x="666" y="344"/>
                  </a:lnTo>
                  <a:lnTo>
                    <a:pt x="666" y="344"/>
                  </a:lnTo>
                  <a:lnTo>
                    <a:pt x="657" y="343"/>
                  </a:lnTo>
                  <a:lnTo>
                    <a:pt x="647" y="340"/>
                  </a:lnTo>
                  <a:lnTo>
                    <a:pt x="643" y="336"/>
                  </a:lnTo>
                  <a:lnTo>
                    <a:pt x="639" y="332"/>
                  </a:lnTo>
                  <a:lnTo>
                    <a:pt x="636" y="329"/>
                  </a:lnTo>
                  <a:lnTo>
                    <a:pt x="634" y="324"/>
                  </a:lnTo>
                  <a:lnTo>
                    <a:pt x="569" y="186"/>
                  </a:lnTo>
                  <a:lnTo>
                    <a:pt x="569" y="186"/>
                  </a:lnTo>
                  <a:lnTo>
                    <a:pt x="564" y="178"/>
                  </a:lnTo>
                  <a:lnTo>
                    <a:pt x="558" y="169"/>
                  </a:lnTo>
                  <a:lnTo>
                    <a:pt x="546" y="153"/>
                  </a:lnTo>
                  <a:lnTo>
                    <a:pt x="530" y="139"/>
                  </a:lnTo>
                  <a:lnTo>
                    <a:pt x="514" y="127"/>
                  </a:lnTo>
                  <a:lnTo>
                    <a:pt x="514" y="127"/>
                  </a:lnTo>
                  <a:lnTo>
                    <a:pt x="549" y="99"/>
                  </a:lnTo>
                  <a:lnTo>
                    <a:pt x="583" y="74"/>
                  </a:lnTo>
                  <a:lnTo>
                    <a:pt x="618" y="50"/>
                  </a:lnTo>
                  <a:lnTo>
                    <a:pt x="652" y="28"/>
                  </a:lnTo>
                  <a:lnTo>
                    <a:pt x="652" y="28"/>
                  </a:lnTo>
                  <a:lnTo>
                    <a:pt x="666" y="19"/>
                  </a:lnTo>
                  <a:lnTo>
                    <a:pt x="678" y="10"/>
                  </a:lnTo>
                  <a:lnTo>
                    <a:pt x="678" y="10"/>
                  </a:lnTo>
                  <a:lnTo>
                    <a:pt x="682" y="6"/>
                  </a:lnTo>
                  <a:lnTo>
                    <a:pt x="682" y="4"/>
                  </a:lnTo>
                  <a:lnTo>
                    <a:pt x="682" y="2"/>
                  </a:lnTo>
                  <a:lnTo>
                    <a:pt x="681" y="0"/>
                  </a:lnTo>
                  <a:lnTo>
                    <a:pt x="678" y="0"/>
                  </a:lnTo>
                  <a:lnTo>
                    <a:pt x="675" y="0"/>
                  </a:lnTo>
                  <a:lnTo>
                    <a:pt x="671" y="2"/>
                  </a:lnTo>
                  <a:lnTo>
                    <a:pt x="671" y="2"/>
                  </a:lnTo>
                  <a:lnTo>
                    <a:pt x="658" y="8"/>
                  </a:lnTo>
                  <a:lnTo>
                    <a:pt x="643" y="16"/>
                  </a:lnTo>
                  <a:lnTo>
                    <a:pt x="643" y="16"/>
                  </a:lnTo>
                  <a:lnTo>
                    <a:pt x="575" y="58"/>
                  </a:lnTo>
                  <a:lnTo>
                    <a:pt x="540" y="80"/>
                  </a:lnTo>
                  <a:lnTo>
                    <a:pt x="506" y="103"/>
                  </a:lnTo>
                  <a:lnTo>
                    <a:pt x="506" y="103"/>
                  </a:lnTo>
                  <a:lnTo>
                    <a:pt x="489" y="114"/>
                  </a:lnTo>
                  <a:lnTo>
                    <a:pt x="489" y="114"/>
                  </a:lnTo>
                  <a:lnTo>
                    <a:pt x="477" y="110"/>
                  </a:lnTo>
                  <a:lnTo>
                    <a:pt x="464" y="107"/>
                  </a:lnTo>
                  <a:lnTo>
                    <a:pt x="450" y="105"/>
                  </a:lnTo>
                  <a:lnTo>
                    <a:pt x="436" y="104"/>
                  </a:lnTo>
                  <a:lnTo>
                    <a:pt x="436" y="104"/>
                  </a:lnTo>
                  <a:lnTo>
                    <a:pt x="420" y="105"/>
                  </a:lnTo>
                  <a:lnTo>
                    <a:pt x="406" y="108"/>
                  </a:lnTo>
                  <a:lnTo>
                    <a:pt x="391" y="111"/>
                  </a:lnTo>
                  <a:lnTo>
                    <a:pt x="378" y="116"/>
                  </a:lnTo>
                  <a:lnTo>
                    <a:pt x="366" y="122"/>
                  </a:lnTo>
                  <a:lnTo>
                    <a:pt x="353" y="130"/>
                  </a:lnTo>
                  <a:lnTo>
                    <a:pt x="342" y="138"/>
                  </a:lnTo>
                  <a:lnTo>
                    <a:pt x="331" y="148"/>
                  </a:lnTo>
                  <a:lnTo>
                    <a:pt x="321" y="159"/>
                  </a:lnTo>
                  <a:lnTo>
                    <a:pt x="313" y="169"/>
                  </a:lnTo>
                  <a:lnTo>
                    <a:pt x="305" y="182"/>
                  </a:lnTo>
                  <a:lnTo>
                    <a:pt x="299" y="195"/>
                  </a:lnTo>
                  <a:lnTo>
                    <a:pt x="295" y="208"/>
                  </a:lnTo>
                  <a:lnTo>
                    <a:pt x="291" y="223"/>
                  </a:lnTo>
                  <a:lnTo>
                    <a:pt x="289" y="237"/>
                  </a:lnTo>
                  <a:lnTo>
                    <a:pt x="289" y="252"/>
                  </a:lnTo>
                  <a:lnTo>
                    <a:pt x="289" y="272"/>
                  </a:lnTo>
                  <a:lnTo>
                    <a:pt x="289" y="272"/>
                  </a:lnTo>
                  <a:lnTo>
                    <a:pt x="249" y="308"/>
                  </a:lnTo>
                  <a:lnTo>
                    <a:pt x="211" y="344"/>
                  </a:lnTo>
                  <a:lnTo>
                    <a:pt x="176" y="381"/>
                  </a:lnTo>
                  <a:lnTo>
                    <a:pt x="145" y="416"/>
                  </a:lnTo>
                  <a:lnTo>
                    <a:pt x="116" y="451"/>
                  </a:lnTo>
                  <a:lnTo>
                    <a:pt x="91" y="485"/>
                  </a:lnTo>
                  <a:lnTo>
                    <a:pt x="68" y="517"/>
                  </a:lnTo>
                  <a:lnTo>
                    <a:pt x="47" y="550"/>
                  </a:lnTo>
                  <a:lnTo>
                    <a:pt x="31" y="580"/>
                  </a:lnTo>
                  <a:lnTo>
                    <a:pt x="18" y="609"/>
                  </a:lnTo>
                  <a:lnTo>
                    <a:pt x="8" y="637"/>
                  </a:lnTo>
                  <a:lnTo>
                    <a:pt x="5" y="650"/>
                  </a:lnTo>
                  <a:lnTo>
                    <a:pt x="2" y="662"/>
                  </a:lnTo>
                  <a:lnTo>
                    <a:pt x="0" y="674"/>
                  </a:lnTo>
                  <a:lnTo>
                    <a:pt x="0" y="686"/>
                  </a:lnTo>
                  <a:lnTo>
                    <a:pt x="0" y="697"/>
                  </a:lnTo>
                  <a:lnTo>
                    <a:pt x="1" y="708"/>
                  </a:lnTo>
                  <a:lnTo>
                    <a:pt x="4" y="718"/>
                  </a:lnTo>
                  <a:lnTo>
                    <a:pt x="6" y="727"/>
                  </a:lnTo>
                  <a:lnTo>
                    <a:pt x="11" y="737"/>
                  </a:lnTo>
                  <a:lnTo>
                    <a:pt x="16" y="745"/>
                  </a:lnTo>
                  <a:lnTo>
                    <a:pt x="16" y="745"/>
                  </a:lnTo>
                  <a:lnTo>
                    <a:pt x="24" y="756"/>
                  </a:lnTo>
                  <a:lnTo>
                    <a:pt x="35" y="765"/>
                  </a:lnTo>
                  <a:lnTo>
                    <a:pt x="46" y="772"/>
                  </a:lnTo>
                  <a:lnTo>
                    <a:pt x="59" y="778"/>
                  </a:lnTo>
                  <a:lnTo>
                    <a:pt x="72" y="783"/>
                  </a:lnTo>
                  <a:lnTo>
                    <a:pt x="88" y="785"/>
                  </a:lnTo>
                  <a:lnTo>
                    <a:pt x="104" y="786"/>
                  </a:lnTo>
                  <a:lnTo>
                    <a:pt x="122" y="786"/>
                  </a:lnTo>
                  <a:lnTo>
                    <a:pt x="140" y="784"/>
                  </a:lnTo>
                  <a:lnTo>
                    <a:pt x="158" y="782"/>
                  </a:lnTo>
                  <a:lnTo>
                    <a:pt x="179" y="777"/>
                  </a:lnTo>
                  <a:lnTo>
                    <a:pt x="199" y="772"/>
                  </a:lnTo>
                  <a:lnTo>
                    <a:pt x="220" y="765"/>
                  </a:lnTo>
                  <a:lnTo>
                    <a:pt x="243" y="757"/>
                  </a:lnTo>
                  <a:lnTo>
                    <a:pt x="289" y="739"/>
                  </a:lnTo>
                  <a:lnTo>
                    <a:pt x="289" y="8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31" name="Freeform 42">
              <a:extLst>
                <a:ext uri="{FF2B5EF4-FFF2-40B4-BE49-F238E27FC236}">
                  <a16:creationId xmlns:a16="http://schemas.microsoft.com/office/drawing/2014/main" id="{5E49F73B-AFFC-FB40-B91A-5007B1FD2DE7}"/>
                </a:ext>
              </a:extLst>
            </p:cNvPr>
            <p:cNvSpPr>
              <a:spLocks noEditPoints="1"/>
            </p:cNvSpPr>
            <p:nvPr/>
          </p:nvSpPr>
          <p:spPr bwMode="auto">
            <a:xfrm>
              <a:off x="4046538" y="938213"/>
              <a:ext cx="69850" cy="68263"/>
            </a:xfrm>
            <a:custGeom>
              <a:avLst/>
              <a:gdLst>
                <a:gd name="T0" fmla="*/ 0 w 87"/>
                <a:gd name="T1" fmla="*/ 44 h 87"/>
                <a:gd name="T2" fmla="*/ 4 w 87"/>
                <a:gd name="T3" fmla="*/ 27 h 87"/>
                <a:gd name="T4" fmla="*/ 14 w 87"/>
                <a:gd name="T5" fmla="*/ 12 h 87"/>
                <a:gd name="T6" fmla="*/ 27 w 87"/>
                <a:gd name="T7" fmla="*/ 4 h 87"/>
                <a:gd name="T8" fmla="*/ 44 w 87"/>
                <a:gd name="T9" fmla="*/ 0 h 87"/>
                <a:gd name="T10" fmla="*/ 52 w 87"/>
                <a:gd name="T11" fmla="*/ 0 h 87"/>
                <a:gd name="T12" fmla="*/ 68 w 87"/>
                <a:gd name="T13" fmla="*/ 7 h 87"/>
                <a:gd name="T14" fmla="*/ 80 w 87"/>
                <a:gd name="T15" fmla="*/ 19 h 87"/>
                <a:gd name="T16" fmla="*/ 86 w 87"/>
                <a:gd name="T17" fmla="*/ 35 h 87"/>
                <a:gd name="T18" fmla="*/ 87 w 87"/>
                <a:gd name="T19" fmla="*/ 44 h 87"/>
                <a:gd name="T20" fmla="*/ 84 w 87"/>
                <a:gd name="T21" fmla="*/ 61 h 87"/>
                <a:gd name="T22" fmla="*/ 75 w 87"/>
                <a:gd name="T23" fmla="*/ 74 h 87"/>
                <a:gd name="T24" fmla="*/ 61 w 87"/>
                <a:gd name="T25" fmla="*/ 83 h 87"/>
                <a:gd name="T26" fmla="*/ 44 w 87"/>
                <a:gd name="T27" fmla="*/ 87 h 87"/>
                <a:gd name="T28" fmla="*/ 35 w 87"/>
                <a:gd name="T29" fmla="*/ 86 h 87"/>
                <a:gd name="T30" fmla="*/ 20 w 87"/>
                <a:gd name="T31" fmla="*/ 80 h 87"/>
                <a:gd name="T32" fmla="*/ 8 w 87"/>
                <a:gd name="T33" fmla="*/ 68 h 87"/>
                <a:gd name="T34" fmla="*/ 2 w 87"/>
                <a:gd name="T35" fmla="*/ 52 h 87"/>
                <a:gd name="T36" fmla="*/ 0 w 87"/>
                <a:gd name="T37" fmla="*/ 44 h 87"/>
                <a:gd name="T38" fmla="*/ 76 w 87"/>
                <a:gd name="T39" fmla="*/ 44 h 87"/>
                <a:gd name="T40" fmla="*/ 74 w 87"/>
                <a:gd name="T41" fmla="*/ 29 h 87"/>
                <a:gd name="T42" fmla="*/ 67 w 87"/>
                <a:gd name="T43" fmla="*/ 18 h 87"/>
                <a:gd name="T44" fmla="*/ 57 w 87"/>
                <a:gd name="T45" fmla="*/ 11 h 87"/>
                <a:gd name="T46" fmla="*/ 44 w 87"/>
                <a:gd name="T47" fmla="*/ 9 h 87"/>
                <a:gd name="T48" fmla="*/ 38 w 87"/>
                <a:gd name="T49" fmla="*/ 9 h 87"/>
                <a:gd name="T50" fmla="*/ 26 w 87"/>
                <a:gd name="T51" fmla="*/ 13 h 87"/>
                <a:gd name="T52" fmla="*/ 16 w 87"/>
                <a:gd name="T53" fmla="*/ 23 h 87"/>
                <a:gd name="T54" fmla="*/ 11 w 87"/>
                <a:gd name="T55" fmla="*/ 36 h 87"/>
                <a:gd name="T56" fmla="*/ 11 w 87"/>
                <a:gd name="T57" fmla="*/ 44 h 87"/>
                <a:gd name="T58" fmla="*/ 14 w 87"/>
                <a:gd name="T59" fmla="*/ 57 h 87"/>
                <a:gd name="T60" fmla="*/ 21 w 87"/>
                <a:gd name="T61" fmla="*/ 69 h 87"/>
                <a:gd name="T62" fmla="*/ 31 w 87"/>
                <a:gd name="T63" fmla="*/ 76 h 87"/>
                <a:gd name="T64" fmla="*/ 44 w 87"/>
                <a:gd name="T65" fmla="*/ 79 h 87"/>
                <a:gd name="T66" fmla="*/ 51 w 87"/>
                <a:gd name="T67" fmla="*/ 77 h 87"/>
                <a:gd name="T68" fmla="*/ 62 w 87"/>
                <a:gd name="T69" fmla="*/ 73 h 87"/>
                <a:gd name="T70" fmla="*/ 72 w 87"/>
                <a:gd name="T71" fmla="*/ 63 h 87"/>
                <a:gd name="T72" fmla="*/ 76 w 87"/>
                <a:gd name="T73" fmla="*/ 51 h 87"/>
                <a:gd name="T74" fmla="*/ 76 w 87"/>
                <a:gd name="T75" fmla="*/ 44 h 87"/>
                <a:gd name="T76" fmla="*/ 45 w 87"/>
                <a:gd name="T77" fmla="*/ 18 h 87"/>
                <a:gd name="T78" fmla="*/ 53 w 87"/>
                <a:gd name="T79" fmla="*/ 19 h 87"/>
                <a:gd name="T80" fmla="*/ 61 w 87"/>
                <a:gd name="T81" fmla="*/ 24 h 87"/>
                <a:gd name="T82" fmla="*/ 63 w 87"/>
                <a:gd name="T83" fmla="*/ 33 h 87"/>
                <a:gd name="T84" fmla="*/ 63 w 87"/>
                <a:gd name="T85" fmla="*/ 39 h 87"/>
                <a:gd name="T86" fmla="*/ 56 w 87"/>
                <a:gd name="T87" fmla="*/ 45 h 87"/>
                <a:gd name="T88" fmla="*/ 64 w 87"/>
                <a:gd name="T89" fmla="*/ 68 h 87"/>
                <a:gd name="T90" fmla="*/ 41 w 87"/>
                <a:gd name="T91" fmla="*/ 47 h 87"/>
                <a:gd name="T92" fmla="*/ 37 w 87"/>
                <a:gd name="T93" fmla="*/ 68 h 87"/>
                <a:gd name="T94" fmla="*/ 27 w 87"/>
                <a:gd name="T95" fmla="*/ 18 h 87"/>
                <a:gd name="T96" fmla="*/ 44 w 87"/>
                <a:gd name="T97" fmla="*/ 40 h 87"/>
                <a:gd name="T98" fmla="*/ 49 w 87"/>
                <a:gd name="T99" fmla="*/ 40 h 87"/>
                <a:gd name="T100" fmla="*/ 53 w 87"/>
                <a:gd name="T101" fmla="*/ 36 h 87"/>
                <a:gd name="T102" fmla="*/ 55 w 87"/>
                <a:gd name="T103" fmla="*/ 33 h 87"/>
                <a:gd name="T104" fmla="*/ 51 w 87"/>
                <a:gd name="T105" fmla="*/ 27 h 87"/>
                <a:gd name="T106" fmla="*/ 45 w 87"/>
                <a:gd name="T107" fmla="*/ 26 h 87"/>
                <a:gd name="T108" fmla="*/ 37 w 87"/>
                <a:gd name="T109" fmla="*/ 4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 h="87">
                  <a:moveTo>
                    <a:pt x="0" y="44"/>
                  </a:moveTo>
                  <a:lnTo>
                    <a:pt x="0" y="44"/>
                  </a:lnTo>
                  <a:lnTo>
                    <a:pt x="2" y="35"/>
                  </a:lnTo>
                  <a:lnTo>
                    <a:pt x="4" y="27"/>
                  </a:lnTo>
                  <a:lnTo>
                    <a:pt x="8" y="19"/>
                  </a:lnTo>
                  <a:lnTo>
                    <a:pt x="14" y="12"/>
                  </a:lnTo>
                  <a:lnTo>
                    <a:pt x="20" y="7"/>
                  </a:lnTo>
                  <a:lnTo>
                    <a:pt x="27" y="4"/>
                  </a:lnTo>
                  <a:lnTo>
                    <a:pt x="35" y="0"/>
                  </a:lnTo>
                  <a:lnTo>
                    <a:pt x="44" y="0"/>
                  </a:lnTo>
                  <a:lnTo>
                    <a:pt x="44" y="0"/>
                  </a:lnTo>
                  <a:lnTo>
                    <a:pt x="52" y="0"/>
                  </a:lnTo>
                  <a:lnTo>
                    <a:pt x="61" y="4"/>
                  </a:lnTo>
                  <a:lnTo>
                    <a:pt x="68" y="7"/>
                  </a:lnTo>
                  <a:lnTo>
                    <a:pt x="75" y="12"/>
                  </a:lnTo>
                  <a:lnTo>
                    <a:pt x="80" y="19"/>
                  </a:lnTo>
                  <a:lnTo>
                    <a:pt x="84" y="27"/>
                  </a:lnTo>
                  <a:lnTo>
                    <a:pt x="86" y="35"/>
                  </a:lnTo>
                  <a:lnTo>
                    <a:pt x="87" y="44"/>
                  </a:lnTo>
                  <a:lnTo>
                    <a:pt x="87" y="44"/>
                  </a:lnTo>
                  <a:lnTo>
                    <a:pt x="86" y="52"/>
                  </a:lnTo>
                  <a:lnTo>
                    <a:pt x="84" y="61"/>
                  </a:lnTo>
                  <a:lnTo>
                    <a:pt x="80" y="68"/>
                  </a:lnTo>
                  <a:lnTo>
                    <a:pt x="75" y="74"/>
                  </a:lnTo>
                  <a:lnTo>
                    <a:pt x="68" y="80"/>
                  </a:lnTo>
                  <a:lnTo>
                    <a:pt x="61" y="83"/>
                  </a:lnTo>
                  <a:lnTo>
                    <a:pt x="52" y="86"/>
                  </a:lnTo>
                  <a:lnTo>
                    <a:pt x="44" y="87"/>
                  </a:lnTo>
                  <a:lnTo>
                    <a:pt x="44" y="87"/>
                  </a:lnTo>
                  <a:lnTo>
                    <a:pt x="35" y="86"/>
                  </a:lnTo>
                  <a:lnTo>
                    <a:pt x="27" y="83"/>
                  </a:lnTo>
                  <a:lnTo>
                    <a:pt x="20" y="80"/>
                  </a:lnTo>
                  <a:lnTo>
                    <a:pt x="14" y="74"/>
                  </a:lnTo>
                  <a:lnTo>
                    <a:pt x="8" y="68"/>
                  </a:lnTo>
                  <a:lnTo>
                    <a:pt x="4" y="61"/>
                  </a:lnTo>
                  <a:lnTo>
                    <a:pt x="2" y="52"/>
                  </a:lnTo>
                  <a:lnTo>
                    <a:pt x="0" y="44"/>
                  </a:lnTo>
                  <a:lnTo>
                    <a:pt x="0" y="44"/>
                  </a:lnTo>
                  <a:close/>
                  <a:moveTo>
                    <a:pt x="76" y="44"/>
                  </a:moveTo>
                  <a:lnTo>
                    <a:pt x="76" y="44"/>
                  </a:lnTo>
                  <a:lnTo>
                    <a:pt x="76" y="36"/>
                  </a:lnTo>
                  <a:lnTo>
                    <a:pt x="74" y="29"/>
                  </a:lnTo>
                  <a:lnTo>
                    <a:pt x="72" y="23"/>
                  </a:lnTo>
                  <a:lnTo>
                    <a:pt x="67" y="18"/>
                  </a:lnTo>
                  <a:lnTo>
                    <a:pt x="62" y="13"/>
                  </a:lnTo>
                  <a:lnTo>
                    <a:pt x="57" y="11"/>
                  </a:lnTo>
                  <a:lnTo>
                    <a:pt x="51" y="9"/>
                  </a:lnTo>
                  <a:lnTo>
                    <a:pt x="44" y="9"/>
                  </a:lnTo>
                  <a:lnTo>
                    <a:pt x="44" y="9"/>
                  </a:lnTo>
                  <a:lnTo>
                    <a:pt x="38" y="9"/>
                  </a:lnTo>
                  <a:lnTo>
                    <a:pt x="31" y="11"/>
                  </a:lnTo>
                  <a:lnTo>
                    <a:pt x="26" y="13"/>
                  </a:lnTo>
                  <a:lnTo>
                    <a:pt x="21" y="18"/>
                  </a:lnTo>
                  <a:lnTo>
                    <a:pt x="16" y="23"/>
                  </a:lnTo>
                  <a:lnTo>
                    <a:pt x="14" y="29"/>
                  </a:lnTo>
                  <a:lnTo>
                    <a:pt x="11" y="36"/>
                  </a:lnTo>
                  <a:lnTo>
                    <a:pt x="11" y="44"/>
                  </a:lnTo>
                  <a:lnTo>
                    <a:pt x="11" y="44"/>
                  </a:lnTo>
                  <a:lnTo>
                    <a:pt x="11" y="51"/>
                  </a:lnTo>
                  <a:lnTo>
                    <a:pt x="14" y="57"/>
                  </a:lnTo>
                  <a:lnTo>
                    <a:pt x="16" y="63"/>
                  </a:lnTo>
                  <a:lnTo>
                    <a:pt x="21" y="69"/>
                  </a:lnTo>
                  <a:lnTo>
                    <a:pt x="26" y="73"/>
                  </a:lnTo>
                  <a:lnTo>
                    <a:pt x="31" y="76"/>
                  </a:lnTo>
                  <a:lnTo>
                    <a:pt x="38" y="77"/>
                  </a:lnTo>
                  <a:lnTo>
                    <a:pt x="44" y="79"/>
                  </a:lnTo>
                  <a:lnTo>
                    <a:pt x="44" y="79"/>
                  </a:lnTo>
                  <a:lnTo>
                    <a:pt x="51" y="77"/>
                  </a:lnTo>
                  <a:lnTo>
                    <a:pt x="57" y="76"/>
                  </a:lnTo>
                  <a:lnTo>
                    <a:pt x="62" y="73"/>
                  </a:lnTo>
                  <a:lnTo>
                    <a:pt x="67" y="69"/>
                  </a:lnTo>
                  <a:lnTo>
                    <a:pt x="72" y="63"/>
                  </a:lnTo>
                  <a:lnTo>
                    <a:pt x="74" y="57"/>
                  </a:lnTo>
                  <a:lnTo>
                    <a:pt x="76" y="51"/>
                  </a:lnTo>
                  <a:lnTo>
                    <a:pt x="76" y="44"/>
                  </a:lnTo>
                  <a:lnTo>
                    <a:pt x="76" y="44"/>
                  </a:lnTo>
                  <a:close/>
                  <a:moveTo>
                    <a:pt x="27" y="18"/>
                  </a:moveTo>
                  <a:lnTo>
                    <a:pt x="45" y="18"/>
                  </a:lnTo>
                  <a:lnTo>
                    <a:pt x="45" y="18"/>
                  </a:lnTo>
                  <a:lnTo>
                    <a:pt x="53" y="19"/>
                  </a:lnTo>
                  <a:lnTo>
                    <a:pt x="60" y="22"/>
                  </a:lnTo>
                  <a:lnTo>
                    <a:pt x="61" y="24"/>
                  </a:lnTo>
                  <a:lnTo>
                    <a:pt x="62" y="27"/>
                  </a:lnTo>
                  <a:lnTo>
                    <a:pt x="63" y="33"/>
                  </a:lnTo>
                  <a:lnTo>
                    <a:pt x="63" y="33"/>
                  </a:lnTo>
                  <a:lnTo>
                    <a:pt x="63" y="39"/>
                  </a:lnTo>
                  <a:lnTo>
                    <a:pt x="61" y="42"/>
                  </a:lnTo>
                  <a:lnTo>
                    <a:pt x="56" y="45"/>
                  </a:lnTo>
                  <a:lnTo>
                    <a:pt x="51" y="46"/>
                  </a:lnTo>
                  <a:lnTo>
                    <a:pt x="64" y="68"/>
                  </a:lnTo>
                  <a:lnTo>
                    <a:pt x="55" y="68"/>
                  </a:lnTo>
                  <a:lnTo>
                    <a:pt x="41" y="47"/>
                  </a:lnTo>
                  <a:lnTo>
                    <a:pt x="37" y="47"/>
                  </a:lnTo>
                  <a:lnTo>
                    <a:pt x="37" y="68"/>
                  </a:lnTo>
                  <a:lnTo>
                    <a:pt x="27" y="68"/>
                  </a:lnTo>
                  <a:lnTo>
                    <a:pt x="27" y="18"/>
                  </a:lnTo>
                  <a:close/>
                  <a:moveTo>
                    <a:pt x="37" y="40"/>
                  </a:moveTo>
                  <a:lnTo>
                    <a:pt x="44" y="40"/>
                  </a:lnTo>
                  <a:lnTo>
                    <a:pt x="44" y="40"/>
                  </a:lnTo>
                  <a:lnTo>
                    <a:pt x="49" y="40"/>
                  </a:lnTo>
                  <a:lnTo>
                    <a:pt x="51" y="39"/>
                  </a:lnTo>
                  <a:lnTo>
                    <a:pt x="53" y="36"/>
                  </a:lnTo>
                  <a:lnTo>
                    <a:pt x="55" y="33"/>
                  </a:lnTo>
                  <a:lnTo>
                    <a:pt x="55" y="33"/>
                  </a:lnTo>
                  <a:lnTo>
                    <a:pt x="53" y="29"/>
                  </a:lnTo>
                  <a:lnTo>
                    <a:pt x="51" y="27"/>
                  </a:lnTo>
                  <a:lnTo>
                    <a:pt x="49" y="26"/>
                  </a:lnTo>
                  <a:lnTo>
                    <a:pt x="45" y="26"/>
                  </a:lnTo>
                  <a:lnTo>
                    <a:pt x="37" y="26"/>
                  </a:lnTo>
                  <a:lnTo>
                    <a:pt x="3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2475685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Close black">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36EEB7A-660B-2849-8784-03277EB4E374}"/>
              </a:ext>
            </a:extLst>
          </p:cNvPr>
          <p:cNvSpPr>
            <a:spLocks noGrp="1"/>
          </p:cNvSpPr>
          <p:nvPr>
            <p:ph type="dt" sz="half" idx="10"/>
          </p:nvPr>
        </p:nvSpPr>
        <p:spPr/>
        <p:txBody>
          <a:bodyPr/>
          <a:lstStyle>
            <a:lvl1pPr>
              <a:defRPr>
                <a:solidFill>
                  <a:schemeClr val="tx1"/>
                </a:solidFill>
              </a:defRPr>
            </a:lvl1pPr>
          </a:lstStyle>
          <a:p>
            <a:fld id="{B8FDEC20-994C-6747-9500-226CB0C467E7}" type="datetime4">
              <a:rPr lang="en-US" smtClean="0"/>
              <a:pPr/>
              <a:t>September 6, 2024</a:t>
            </a:fld>
            <a:endParaRPr lang="en-US"/>
          </a:p>
        </p:txBody>
      </p:sp>
      <p:sp>
        <p:nvSpPr>
          <p:cNvPr id="4" name="Footer Placeholder 3">
            <a:extLst>
              <a:ext uri="{FF2B5EF4-FFF2-40B4-BE49-F238E27FC236}">
                <a16:creationId xmlns:a16="http://schemas.microsoft.com/office/drawing/2014/main" id="{6668D113-2F65-3E46-BA2C-CF80CA12A67E}"/>
              </a:ext>
            </a:extLst>
          </p:cNvPr>
          <p:cNvSpPr>
            <a:spLocks noGrp="1"/>
          </p:cNvSpPr>
          <p:nvPr>
            <p:ph type="ftr" sz="quarter" idx="11"/>
          </p:nvPr>
        </p:nvSpPr>
        <p:spPr/>
        <p:txBody>
          <a:bodyPr/>
          <a:lstStyle>
            <a:lvl1pPr>
              <a:defRPr>
                <a:solidFill>
                  <a:schemeClr val="tx1"/>
                </a:solidFill>
              </a:defRPr>
            </a:lvl1pPr>
          </a:lstStyle>
          <a:p>
            <a:r>
              <a:rPr lang="en-US"/>
              <a:t>Presentation Title</a:t>
            </a:r>
          </a:p>
        </p:txBody>
      </p:sp>
      <p:sp>
        <p:nvSpPr>
          <p:cNvPr id="5" name="Slide Number Placeholder 4">
            <a:extLst>
              <a:ext uri="{FF2B5EF4-FFF2-40B4-BE49-F238E27FC236}">
                <a16:creationId xmlns:a16="http://schemas.microsoft.com/office/drawing/2014/main" id="{B22B4456-3C67-D24A-BA0A-BF1D03932040}"/>
              </a:ext>
            </a:extLst>
          </p:cNvPr>
          <p:cNvSpPr>
            <a:spLocks noGrp="1"/>
          </p:cNvSpPr>
          <p:nvPr>
            <p:ph type="sldNum" sz="quarter" idx="12"/>
          </p:nvPr>
        </p:nvSpPr>
        <p:spPr/>
        <p:txBody>
          <a:bodyPr/>
          <a:lstStyle>
            <a:lvl1pPr>
              <a:defRPr>
                <a:solidFill>
                  <a:schemeClr val="tx1"/>
                </a:solidFill>
              </a:defRPr>
            </a:lvl1pPr>
          </a:lstStyle>
          <a:p>
            <a:fld id="{B7E7695C-FCF1-4AA0-9B93-7941FED13DC4}" type="slidenum">
              <a:rPr lang="en-US" smtClean="0"/>
              <a:pPr/>
              <a:t>‹#›</a:t>
            </a:fld>
            <a:endParaRPr lang="en-US"/>
          </a:p>
        </p:txBody>
      </p:sp>
      <p:grpSp>
        <p:nvGrpSpPr>
          <p:cNvPr id="16" name="Group 15">
            <a:extLst>
              <a:ext uri="{FF2B5EF4-FFF2-40B4-BE49-F238E27FC236}">
                <a16:creationId xmlns:a16="http://schemas.microsoft.com/office/drawing/2014/main" id="{8DC4FCCB-CCBE-7E4B-A589-0FC338EFFA64}"/>
              </a:ext>
            </a:extLst>
          </p:cNvPr>
          <p:cNvGrpSpPr/>
          <p:nvPr userDrawn="1"/>
        </p:nvGrpSpPr>
        <p:grpSpPr>
          <a:xfrm>
            <a:off x="2667581" y="2052649"/>
            <a:ext cx="3808839" cy="1038203"/>
            <a:chOff x="1233488" y="677863"/>
            <a:chExt cx="2882900" cy="785813"/>
          </a:xfrm>
          <a:solidFill>
            <a:schemeClr val="bg1"/>
          </a:solidFill>
        </p:grpSpPr>
        <p:sp>
          <p:nvSpPr>
            <p:cNvPr id="17" name="Freeform 35">
              <a:extLst>
                <a:ext uri="{FF2B5EF4-FFF2-40B4-BE49-F238E27FC236}">
                  <a16:creationId xmlns:a16="http://schemas.microsoft.com/office/drawing/2014/main" id="{433A1FF5-AF6D-124A-ACAF-A3575D9C6CA4}"/>
                </a:ext>
              </a:extLst>
            </p:cNvPr>
            <p:cNvSpPr>
              <a:spLocks/>
            </p:cNvSpPr>
            <p:nvPr/>
          </p:nvSpPr>
          <p:spPr bwMode="auto">
            <a:xfrm>
              <a:off x="2346326" y="944563"/>
              <a:ext cx="417513" cy="354013"/>
            </a:xfrm>
            <a:custGeom>
              <a:avLst/>
              <a:gdLst>
                <a:gd name="T0" fmla="*/ 310 w 525"/>
                <a:gd name="T1" fmla="*/ 445 h 445"/>
                <a:gd name="T2" fmla="*/ 250 w 525"/>
                <a:gd name="T3" fmla="*/ 440 h 445"/>
                <a:gd name="T4" fmla="*/ 193 w 525"/>
                <a:gd name="T5" fmla="*/ 428 h 445"/>
                <a:gd name="T6" fmla="*/ 140 w 525"/>
                <a:gd name="T7" fmla="*/ 409 h 445"/>
                <a:gd name="T8" fmla="*/ 94 w 525"/>
                <a:gd name="T9" fmla="*/ 383 h 445"/>
                <a:gd name="T10" fmla="*/ 55 w 525"/>
                <a:gd name="T11" fmla="*/ 350 h 445"/>
                <a:gd name="T12" fmla="*/ 25 w 525"/>
                <a:gd name="T13" fmla="*/ 313 h 445"/>
                <a:gd name="T14" fmla="*/ 14 w 525"/>
                <a:gd name="T15" fmla="*/ 291 h 445"/>
                <a:gd name="T16" fmla="*/ 7 w 525"/>
                <a:gd name="T17" fmla="*/ 269 h 445"/>
                <a:gd name="T18" fmla="*/ 1 w 525"/>
                <a:gd name="T19" fmla="*/ 246 h 445"/>
                <a:gd name="T20" fmla="*/ 0 w 525"/>
                <a:gd name="T21" fmla="*/ 222 h 445"/>
                <a:gd name="T22" fmla="*/ 0 w 525"/>
                <a:gd name="T23" fmla="*/ 210 h 445"/>
                <a:gd name="T24" fmla="*/ 3 w 525"/>
                <a:gd name="T25" fmla="*/ 187 h 445"/>
                <a:gd name="T26" fmla="*/ 11 w 525"/>
                <a:gd name="T27" fmla="*/ 164 h 445"/>
                <a:gd name="T28" fmla="*/ 19 w 525"/>
                <a:gd name="T29" fmla="*/ 143 h 445"/>
                <a:gd name="T30" fmla="*/ 38 w 525"/>
                <a:gd name="T31" fmla="*/ 113 h 445"/>
                <a:gd name="T32" fmla="*/ 73 w 525"/>
                <a:gd name="T33" fmla="*/ 78 h 445"/>
                <a:gd name="T34" fmla="*/ 116 w 525"/>
                <a:gd name="T35" fmla="*/ 48 h 445"/>
                <a:gd name="T36" fmla="*/ 166 w 525"/>
                <a:gd name="T37" fmla="*/ 25 h 445"/>
                <a:gd name="T38" fmla="*/ 221 w 525"/>
                <a:gd name="T39" fmla="*/ 9 h 445"/>
                <a:gd name="T40" fmla="*/ 281 w 525"/>
                <a:gd name="T41" fmla="*/ 1 h 445"/>
                <a:gd name="T42" fmla="*/ 311 w 525"/>
                <a:gd name="T43" fmla="*/ 0 h 445"/>
                <a:gd name="T44" fmla="*/ 364 w 525"/>
                <a:gd name="T45" fmla="*/ 3 h 445"/>
                <a:gd name="T46" fmla="*/ 416 w 525"/>
                <a:gd name="T47" fmla="*/ 14 h 445"/>
                <a:gd name="T48" fmla="*/ 468 w 525"/>
                <a:gd name="T49" fmla="*/ 32 h 445"/>
                <a:gd name="T50" fmla="*/ 523 w 525"/>
                <a:gd name="T51" fmla="*/ 58 h 445"/>
                <a:gd name="T52" fmla="*/ 471 w 525"/>
                <a:gd name="T53" fmla="*/ 124 h 445"/>
                <a:gd name="T54" fmla="*/ 434 w 525"/>
                <a:gd name="T55" fmla="*/ 108 h 445"/>
                <a:gd name="T56" fmla="*/ 396 w 525"/>
                <a:gd name="T57" fmla="*/ 98 h 445"/>
                <a:gd name="T58" fmla="*/ 355 w 525"/>
                <a:gd name="T59" fmla="*/ 90 h 445"/>
                <a:gd name="T60" fmla="*/ 311 w 525"/>
                <a:gd name="T61" fmla="*/ 88 h 445"/>
                <a:gd name="T62" fmla="*/ 298 w 525"/>
                <a:gd name="T63" fmla="*/ 89 h 445"/>
                <a:gd name="T64" fmla="*/ 271 w 525"/>
                <a:gd name="T65" fmla="*/ 93 h 445"/>
                <a:gd name="T66" fmla="*/ 246 w 525"/>
                <a:gd name="T67" fmla="*/ 100 h 445"/>
                <a:gd name="T68" fmla="*/ 222 w 525"/>
                <a:gd name="T69" fmla="*/ 112 h 445"/>
                <a:gd name="T70" fmla="*/ 200 w 525"/>
                <a:gd name="T71" fmla="*/ 128 h 445"/>
                <a:gd name="T72" fmla="*/ 182 w 525"/>
                <a:gd name="T73" fmla="*/ 150 h 445"/>
                <a:gd name="T74" fmla="*/ 170 w 525"/>
                <a:gd name="T75" fmla="*/ 175 h 445"/>
                <a:gd name="T76" fmla="*/ 163 w 525"/>
                <a:gd name="T77" fmla="*/ 205 h 445"/>
                <a:gd name="T78" fmla="*/ 162 w 525"/>
                <a:gd name="T79" fmla="*/ 222 h 445"/>
                <a:gd name="T80" fmla="*/ 165 w 525"/>
                <a:gd name="T81" fmla="*/ 256 h 445"/>
                <a:gd name="T82" fmla="*/ 175 w 525"/>
                <a:gd name="T83" fmla="*/ 284 h 445"/>
                <a:gd name="T84" fmla="*/ 191 w 525"/>
                <a:gd name="T85" fmla="*/ 306 h 445"/>
                <a:gd name="T86" fmla="*/ 210 w 525"/>
                <a:gd name="T87" fmla="*/ 326 h 445"/>
                <a:gd name="T88" fmla="*/ 233 w 525"/>
                <a:gd name="T89" fmla="*/ 339 h 445"/>
                <a:gd name="T90" fmla="*/ 258 w 525"/>
                <a:gd name="T91" fmla="*/ 349 h 445"/>
                <a:gd name="T92" fmla="*/ 285 w 525"/>
                <a:gd name="T93" fmla="*/ 355 h 445"/>
                <a:gd name="T94" fmla="*/ 311 w 525"/>
                <a:gd name="T95" fmla="*/ 357 h 445"/>
                <a:gd name="T96" fmla="*/ 333 w 525"/>
                <a:gd name="T97" fmla="*/ 356 h 445"/>
                <a:gd name="T98" fmla="*/ 375 w 525"/>
                <a:gd name="T99" fmla="*/ 352 h 445"/>
                <a:gd name="T100" fmla="*/ 416 w 525"/>
                <a:gd name="T101" fmla="*/ 344 h 445"/>
                <a:gd name="T102" fmla="*/ 455 w 525"/>
                <a:gd name="T103" fmla="*/ 332 h 445"/>
                <a:gd name="T104" fmla="*/ 525 w 525"/>
                <a:gd name="T105" fmla="*/ 393 h 445"/>
                <a:gd name="T106" fmla="*/ 501 w 525"/>
                <a:gd name="T107" fmla="*/ 405 h 445"/>
                <a:gd name="T108" fmla="*/ 451 w 525"/>
                <a:gd name="T109" fmla="*/ 425 h 445"/>
                <a:gd name="T110" fmla="*/ 397 w 525"/>
                <a:gd name="T111" fmla="*/ 438 h 445"/>
                <a:gd name="T112" fmla="*/ 340 w 525"/>
                <a:gd name="T113" fmla="*/ 444 h 445"/>
                <a:gd name="T114" fmla="*/ 310 w 525"/>
                <a:gd name="T11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5" h="445">
                  <a:moveTo>
                    <a:pt x="310" y="445"/>
                  </a:moveTo>
                  <a:lnTo>
                    <a:pt x="310" y="445"/>
                  </a:lnTo>
                  <a:lnTo>
                    <a:pt x="280" y="444"/>
                  </a:lnTo>
                  <a:lnTo>
                    <a:pt x="250" y="440"/>
                  </a:lnTo>
                  <a:lnTo>
                    <a:pt x="221" y="436"/>
                  </a:lnTo>
                  <a:lnTo>
                    <a:pt x="193" y="428"/>
                  </a:lnTo>
                  <a:lnTo>
                    <a:pt x="165" y="420"/>
                  </a:lnTo>
                  <a:lnTo>
                    <a:pt x="140" y="409"/>
                  </a:lnTo>
                  <a:lnTo>
                    <a:pt x="116" y="397"/>
                  </a:lnTo>
                  <a:lnTo>
                    <a:pt x="94" y="383"/>
                  </a:lnTo>
                  <a:lnTo>
                    <a:pt x="73" y="367"/>
                  </a:lnTo>
                  <a:lnTo>
                    <a:pt x="55" y="350"/>
                  </a:lnTo>
                  <a:lnTo>
                    <a:pt x="38" y="332"/>
                  </a:lnTo>
                  <a:lnTo>
                    <a:pt x="25" y="313"/>
                  </a:lnTo>
                  <a:lnTo>
                    <a:pt x="19" y="302"/>
                  </a:lnTo>
                  <a:lnTo>
                    <a:pt x="14" y="291"/>
                  </a:lnTo>
                  <a:lnTo>
                    <a:pt x="11" y="280"/>
                  </a:lnTo>
                  <a:lnTo>
                    <a:pt x="7" y="269"/>
                  </a:lnTo>
                  <a:lnTo>
                    <a:pt x="3" y="258"/>
                  </a:lnTo>
                  <a:lnTo>
                    <a:pt x="1" y="246"/>
                  </a:lnTo>
                  <a:lnTo>
                    <a:pt x="0" y="234"/>
                  </a:lnTo>
                  <a:lnTo>
                    <a:pt x="0" y="222"/>
                  </a:lnTo>
                  <a:lnTo>
                    <a:pt x="0" y="222"/>
                  </a:lnTo>
                  <a:lnTo>
                    <a:pt x="0" y="210"/>
                  </a:lnTo>
                  <a:lnTo>
                    <a:pt x="1" y="199"/>
                  </a:lnTo>
                  <a:lnTo>
                    <a:pt x="3" y="187"/>
                  </a:lnTo>
                  <a:lnTo>
                    <a:pt x="7" y="176"/>
                  </a:lnTo>
                  <a:lnTo>
                    <a:pt x="11" y="164"/>
                  </a:lnTo>
                  <a:lnTo>
                    <a:pt x="14" y="153"/>
                  </a:lnTo>
                  <a:lnTo>
                    <a:pt x="19" y="143"/>
                  </a:lnTo>
                  <a:lnTo>
                    <a:pt x="25" y="133"/>
                  </a:lnTo>
                  <a:lnTo>
                    <a:pt x="38" y="113"/>
                  </a:lnTo>
                  <a:lnTo>
                    <a:pt x="55" y="95"/>
                  </a:lnTo>
                  <a:lnTo>
                    <a:pt x="73" y="78"/>
                  </a:lnTo>
                  <a:lnTo>
                    <a:pt x="94" y="63"/>
                  </a:lnTo>
                  <a:lnTo>
                    <a:pt x="116" y="48"/>
                  </a:lnTo>
                  <a:lnTo>
                    <a:pt x="140" y="36"/>
                  </a:lnTo>
                  <a:lnTo>
                    <a:pt x="166" y="25"/>
                  </a:lnTo>
                  <a:lnTo>
                    <a:pt x="193" y="17"/>
                  </a:lnTo>
                  <a:lnTo>
                    <a:pt x="221" y="9"/>
                  </a:lnTo>
                  <a:lnTo>
                    <a:pt x="251" y="3"/>
                  </a:lnTo>
                  <a:lnTo>
                    <a:pt x="281" y="1"/>
                  </a:lnTo>
                  <a:lnTo>
                    <a:pt x="311" y="0"/>
                  </a:lnTo>
                  <a:lnTo>
                    <a:pt x="311" y="0"/>
                  </a:lnTo>
                  <a:lnTo>
                    <a:pt x="338" y="1"/>
                  </a:lnTo>
                  <a:lnTo>
                    <a:pt x="364" y="3"/>
                  </a:lnTo>
                  <a:lnTo>
                    <a:pt x="390" y="7"/>
                  </a:lnTo>
                  <a:lnTo>
                    <a:pt x="416" y="14"/>
                  </a:lnTo>
                  <a:lnTo>
                    <a:pt x="443" y="22"/>
                  </a:lnTo>
                  <a:lnTo>
                    <a:pt x="468" y="32"/>
                  </a:lnTo>
                  <a:lnTo>
                    <a:pt x="495" y="44"/>
                  </a:lnTo>
                  <a:lnTo>
                    <a:pt x="523" y="58"/>
                  </a:lnTo>
                  <a:lnTo>
                    <a:pt x="471" y="124"/>
                  </a:lnTo>
                  <a:lnTo>
                    <a:pt x="471" y="124"/>
                  </a:lnTo>
                  <a:lnTo>
                    <a:pt x="454" y="116"/>
                  </a:lnTo>
                  <a:lnTo>
                    <a:pt x="434" y="108"/>
                  </a:lnTo>
                  <a:lnTo>
                    <a:pt x="415" y="102"/>
                  </a:lnTo>
                  <a:lnTo>
                    <a:pt x="396" y="98"/>
                  </a:lnTo>
                  <a:lnTo>
                    <a:pt x="375" y="94"/>
                  </a:lnTo>
                  <a:lnTo>
                    <a:pt x="355" y="90"/>
                  </a:lnTo>
                  <a:lnTo>
                    <a:pt x="333" y="89"/>
                  </a:lnTo>
                  <a:lnTo>
                    <a:pt x="311" y="88"/>
                  </a:lnTo>
                  <a:lnTo>
                    <a:pt x="311" y="88"/>
                  </a:lnTo>
                  <a:lnTo>
                    <a:pt x="298" y="89"/>
                  </a:lnTo>
                  <a:lnTo>
                    <a:pt x="285" y="90"/>
                  </a:lnTo>
                  <a:lnTo>
                    <a:pt x="271" y="93"/>
                  </a:lnTo>
                  <a:lnTo>
                    <a:pt x="258" y="95"/>
                  </a:lnTo>
                  <a:lnTo>
                    <a:pt x="246" y="100"/>
                  </a:lnTo>
                  <a:lnTo>
                    <a:pt x="234" y="105"/>
                  </a:lnTo>
                  <a:lnTo>
                    <a:pt x="222" y="112"/>
                  </a:lnTo>
                  <a:lnTo>
                    <a:pt x="211" y="119"/>
                  </a:lnTo>
                  <a:lnTo>
                    <a:pt x="200" y="128"/>
                  </a:lnTo>
                  <a:lnTo>
                    <a:pt x="191" y="137"/>
                  </a:lnTo>
                  <a:lnTo>
                    <a:pt x="182" y="150"/>
                  </a:lnTo>
                  <a:lnTo>
                    <a:pt x="176" y="162"/>
                  </a:lnTo>
                  <a:lnTo>
                    <a:pt x="170" y="175"/>
                  </a:lnTo>
                  <a:lnTo>
                    <a:pt x="165" y="189"/>
                  </a:lnTo>
                  <a:lnTo>
                    <a:pt x="163" y="205"/>
                  </a:lnTo>
                  <a:lnTo>
                    <a:pt x="162" y="222"/>
                  </a:lnTo>
                  <a:lnTo>
                    <a:pt x="162" y="222"/>
                  </a:lnTo>
                  <a:lnTo>
                    <a:pt x="163" y="240"/>
                  </a:lnTo>
                  <a:lnTo>
                    <a:pt x="165" y="256"/>
                  </a:lnTo>
                  <a:lnTo>
                    <a:pt x="170" y="270"/>
                  </a:lnTo>
                  <a:lnTo>
                    <a:pt x="175" y="284"/>
                  </a:lnTo>
                  <a:lnTo>
                    <a:pt x="182" y="296"/>
                  </a:lnTo>
                  <a:lnTo>
                    <a:pt x="191" y="306"/>
                  </a:lnTo>
                  <a:lnTo>
                    <a:pt x="200" y="317"/>
                  </a:lnTo>
                  <a:lnTo>
                    <a:pt x="210" y="326"/>
                  </a:lnTo>
                  <a:lnTo>
                    <a:pt x="221" y="333"/>
                  </a:lnTo>
                  <a:lnTo>
                    <a:pt x="233" y="339"/>
                  </a:lnTo>
                  <a:lnTo>
                    <a:pt x="245" y="345"/>
                  </a:lnTo>
                  <a:lnTo>
                    <a:pt x="258" y="349"/>
                  </a:lnTo>
                  <a:lnTo>
                    <a:pt x="271" y="352"/>
                  </a:lnTo>
                  <a:lnTo>
                    <a:pt x="285" y="355"/>
                  </a:lnTo>
                  <a:lnTo>
                    <a:pt x="298" y="356"/>
                  </a:lnTo>
                  <a:lnTo>
                    <a:pt x="311" y="357"/>
                  </a:lnTo>
                  <a:lnTo>
                    <a:pt x="311" y="357"/>
                  </a:lnTo>
                  <a:lnTo>
                    <a:pt x="333" y="356"/>
                  </a:lnTo>
                  <a:lnTo>
                    <a:pt x="355" y="355"/>
                  </a:lnTo>
                  <a:lnTo>
                    <a:pt x="375" y="352"/>
                  </a:lnTo>
                  <a:lnTo>
                    <a:pt x="396" y="349"/>
                  </a:lnTo>
                  <a:lnTo>
                    <a:pt x="416" y="344"/>
                  </a:lnTo>
                  <a:lnTo>
                    <a:pt x="436" y="338"/>
                  </a:lnTo>
                  <a:lnTo>
                    <a:pt x="455" y="332"/>
                  </a:lnTo>
                  <a:lnTo>
                    <a:pt x="473" y="325"/>
                  </a:lnTo>
                  <a:lnTo>
                    <a:pt x="525" y="393"/>
                  </a:lnTo>
                  <a:lnTo>
                    <a:pt x="525" y="393"/>
                  </a:lnTo>
                  <a:lnTo>
                    <a:pt x="501" y="405"/>
                  </a:lnTo>
                  <a:lnTo>
                    <a:pt x="477" y="415"/>
                  </a:lnTo>
                  <a:lnTo>
                    <a:pt x="451" y="425"/>
                  </a:lnTo>
                  <a:lnTo>
                    <a:pt x="425" y="432"/>
                  </a:lnTo>
                  <a:lnTo>
                    <a:pt x="397" y="438"/>
                  </a:lnTo>
                  <a:lnTo>
                    <a:pt x="369" y="442"/>
                  </a:lnTo>
                  <a:lnTo>
                    <a:pt x="340" y="444"/>
                  </a:lnTo>
                  <a:lnTo>
                    <a:pt x="310" y="445"/>
                  </a:lnTo>
                  <a:lnTo>
                    <a:pt x="310" y="4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18" name="Freeform 36">
              <a:extLst>
                <a:ext uri="{FF2B5EF4-FFF2-40B4-BE49-F238E27FC236}">
                  <a16:creationId xmlns:a16="http://schemas.microsoft.com/office/drawing/2014/main" id="{7CB889FE-2D70-0A49-B056-1C7476B8F792}"/>
                </a:ext>
              </a:extLst>
            </p:cNvPr>
            <p:cNvSpPr>
              <a:spLocks noEditPoints="1"/>
            </p:cNvSpPr>
            <p:nvPr/>
          </p:nvSpPr>
          <p:spPr bwMode="auto">
            <a:xfrm>
              <a:off x="3087688" y="942976"/>
              <a:ext cx="493713" cy="355600"/>
            </a:xfrm>
            <a:custGeom>
              <a:avLst/>
              <a:gdLst>
                <a:gd name="T0" fmla="*/ 459 w 622"/>
                <a:gd name="T1" fmla="*/ 241 h 447"/>
                <a:gd name="T2" fmla="*/ 447 w 622"/>
                <a:gd name="T3" fmla="*/ 285 h 447"/>
                <a:gd name="T4" fmla="*/ 421 w 622"/>
                <a:gd name="T5" fmla="*/ 318 h 447"/>
                <a:gd name="T6" fmla="*/ 389 w 622"/>
                <a:gd name="T7" fmla="*/ 341 h 447"/>
                <a:gd name="T8" fmla="*/ 350 w 622"/>
                <a:gd name="T9" fmla="*/ 354 h 447"/>
                <a:gd name="T10" fmla="*/ 310 w 622"/>
                <a:gd name="T11" fmla="*/ 358 h 447"/>
                <a:gd name="T12" fmla="*/ 285 w 622"/>
                <a:gd name="T13" fmla="*/ 357 h 447"/>
                <a:gd name="T14" fmla="*/ 245 w 622"/>
                <a:gd name="T15" fmla="*/ 346 h 447"/>
                <a:gd name="T16" fmla="*/ 210 w 622"/>
                <a:gd name="T17" fmla="*/ 326 h 447"/>
                <a:gd name="T18" fmla="*/ 182 w 622"/>
                <a:gd name="T19" fmla="*/ 297 h 447"/>
                <a:gd name="T20" fmla="*/ 165 w 622"/>
                <a:gd name="T21" fmla="*/ 258 h 447"/>
                <a:gd name="T22" fmla="*/ 162 w 622"/>
                <a:gd name="T23" fmla="*/ 224 h 447"/>
                <a:gd name="T24" fmla="*/ 169 w 622"/>
                <a:gd name="T25" fmla="*/ 175 h 447"/>
                <a:gd name="T26" fmla="*/ 191 w 622"/>
                <a:gd name="T27" fmla="*/ 139 h 447"/>
                <a:gd name="T28" fmla="*/ 221 w 622"/>
                <a:gd name="T29" fmla="*/ 113 h 447"/>
                <a:gd name="T30" fmla="*/ 258 w 622"/>
                <a:gd name="T31" fmla="*/ 97 h 447"/>
                <a:gd name="T32" fmla="*/ 298 w 622"/>
                <a:gd name="T33" fmla="*/ 90 h 447"/>
                <a:gd name="T34" fmla="*/ 323 w 622"/>
                <a:gd name="T35" fmla="*/ 90 h 447"/>
                <a:gd name="T36" fmla="*/ 363 w 622"/>
                <a:gd name="T37" fmla="*/ 97 h 447"/>
                <a:gd name="T38" fmla="*/ 400 w 622"/>
                <a:gd name="T39" fmla="*/ 113 h 447"/>
                <a:gd name="T40" fmla="*/ 431 w 622"/>
                <a:gd name="T41" fmla="*/ 139 h 447"/>
                <a:gd name="T42" fmla="*/ 451 w 622"/>
                <a:gd name="T43" fmla="*/ 175 h 447"/>
                <a:gd name="T44" fmla="*/ 460 w 622"/>
                <a:gd name="T45" fmla="*/ 224 h 447"/>
                <a:gd name="T46" fmla="*/ 310 w 622"/>
                <a:gd name="T47" fmla="*/ 447 h 447"/>
                <a:gd name="T48" fmla="*/ 401 w 622"/>
                <a:gd name="T49" fmla="*/ 437 h 447"/>
                <a:gd name="T50" fmla="*/ 482 w 622"/>
                <a:gd name="T51" fmla="*/ 411 h 447"/>
                <a:gd name="T52" fmla="*/ 548 w 622"/>
                <a:gd name="T53" fmla="*/ 369 h 447"/>
                <a:gd name="T54" fmla="*/ 596 w 622"/>
                <a:gd name="T55" fmla="*/ 313 h 447"/>
                <a:gd name="T56" fmla="*/ 612 w 622"/>
                <a:gd name="T57" fmla="*/ 282 h 447"/>
                <a:gd name="T58" fmla="*/ 620 w 622"/>
                <a:gd name="T59" fmla="*/ 248 h 447"/>
                <a:gd name="T60" fmla="*/ 622 w 622"/>
                <a:gd name="T61" fmla="*/ 224 h 447"/>
                <a:gd name="T62" fmla="*/ 618 w 622"/>
                <a:gd name="T63" fmla="*/ 189 h 447"/>
                <a:gd name="T64" fmla="*/ 607 w 622"/>
                <a:gd name="T65" fmla="*/ 155 h 447"/>
                <a:gd name="T66" fmla="*/ 583 w 622"/>
                <a:gd name="T67" fmla="*/ 115 h 447"/>
                <a:gd name="T68" fmla="*/ 529 w 622"/>
                <a:gd name="T69" fmla="*/ 63 h 447"/>
                <a:gd name="T70" fmla="*/ 456 w 622"/>
                <a:gd name="T71" fmla="*/ 27 h 447"/>
                <a:gd name="T72" fmla="*/ 372 w 622"/>
                <a:gd name="T73" fmla="*/ 5 h 447"/>
                <a:gd name="T74" fmla="*/ 310 w 622"/>
                <a:gd name="T75" fmla="*/ 0 h 447"/>
                <a:gd name="T76" fmla="*/ 221 w 622"/>
                <a:gd name="T77" fmla="*/ 10 h 447"/>
                <a:gd name="T78" fmla="*/ 140 w 622"/>
                <a:gd name="T79" fmla="*/ 38 h 447"/>
                <a:gd name="T80" fmla="*/ 72 w 622"/>
                <a:gd name="T81" fmla="*/ 79 h 447"/>
                <a:gd name="T82" fmla="*/ 25 w 622"/>
                <a:gd name="T83" fmla="*/ 134 h 447"/>
                <a:gd name="T84" fmla="*/ 10 w 622"/>
                <a:gd name="T85" fmla="*/ 166 h 447"/>
                <a:gd name="T86" fmla="*/ 1 w 622"/>
                <a:gd name="T87" fmla="*/ 200 h 447"/>
                <a:gd name="T88" fmla="*/ 0 w 622"/>
                <a:gd name="T89" fmla="*/ 224 h 447"/>
                <a:gd name="T90" fmla="*/ 4 w 622"/>
                <a:gd name="T91" fmla="*/ 259 h 447"/>
                <a:gd name="T92" fmla="*/ 14 w 622"/>
                <a:gd name="T93" fmla="*/ 293 h 447"/>
                <a:gd name="T94" fmla="*/ 39 w 622"/>
                <a:gd name="T95" fmla="*/ 332 h 447"/>
                <a:gd name="T96" fmla="*/ 93 w 622"/>
                <a:gd name="T97" fmla="*/ 384 h 447"/>
                <a:gd name="T98" fmla="*/ 165 w 622"/>
                <a:gd name="T99" fmla="*/ 421 h 447"/>
                <a:gd name="T100" fmla="*/ 250 w 622"/>
                <a:gd name="T101" fmla="*/ 442 h 447"/>
                <a:gd name="T102" fmla="*/ 310 w 622"/>
                <a:gd name="T103"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2" h="447">
                  <a:moveTo>
                    <a:pt x="460" y="224"/>
                  </a:moveTo>
                  <a:lnTo>
                    <a:pt x="460" y="224"/>
                  </a:lnTo>
                  <a:lnTo>
                    <a:pt x="459" y="241"/>
                  </a:lnTo>
                  <a:lnTo>
                    <a:pt x="456" y="258"/>
                  </a:lnTo>
                  <a:lnTo>
                    <a:pt x="451" y="272"/>
                  </a:lnTo>
                  <a:lnTo>
                    <a:pt x="447" y="285"/>
                  </a:lnTo>
                  <a:lnTo>
                    <a:pt x="439" y="297"/>
                  </a:lnTo>
                  <a:lnTo>
                    <a:pt x="431" y="308"/>
                  </a:lnTo>
                  <a:lnTo>
                    <a:pt x="421" y="318"/>
                  </a:lnTo>
                  <a:lnTo>
                    <a:pt x="412" y="326"/>
                  </a:lnTo>
                  <a:lnTo>
                    <a:pt x="400" y="335"/>
                  </a:lnTo>
                  <a:lnTo>
                    <a:pt x="389" y="341"/>
                  </a:lnTo>
                  <a:lnTo>
                    <a:pt x="375" y="346"/>
                  </a:lnTo>
                  <a:lnTo>
                    <a:pt x="363" y="351"/>
                  </a:lnTo>
                  <a:lnTo>
                    <a:pt x="350" y="354"/>
                  </a:lnTo>
                  <a:lnTo>
                    <a:pt x="337" y="357"/>
                  </a:lnTo>
                  <a:lnTo>
                    <a:pt x="323" y="358"/>
                  </a:lnTo>
                  <a:lnTo>
                    <a:pt x="310" y="358"/>
                  </a:lnTo>
                  <a:lnTo>
                    <a:pt x="310" y="358"/>
                  </a:lnTo>
                  <a:lnTo>
                    <a:pt x="298" y="358"/>
                  </a:lnTo>
                  <a:lnTo>
                    <a:pt x="285" y="357"/>
                  </a:lnTo>
                  <a:lnTo>
                    <a:pt x="272" y="354"/>
                  </a:lnTo>
                  <a:lnTo>
                    <a:pt x="258" y="351"/>
                  </a:lnTo>
                  <a:lnTo>
                    <a:pt x="245" y="346"/>
                  </a:lnTo>
                  <a:lnTo>
                    <a:pt x="233" y="341"/>
                  </a:lnTo>
                  <a:lnTo>
                    <a:pt x="221" y="335"/>
                  </a:lnTo>
                  <a:lnTo>
                    <a:pt x="210" y="326"/>
                  </a:lnTo>
                  <a:lnTo>
                    <a:pt x="200" y="318"/>
                  </a:lnTo>
                  <a:lnTo>
                    <a:pt x="191" y="308"/>
                  </a:lnTo>
                  <a:lnTo>
                    <a:pt x="182" y="297"/>
                  </a:lnTo>
                  <a:lnTo>
                    <a:pt x="175" y="285"/>
                  </a:lnTo>
                  <a:lnTo>
                    <a:pt x="169" y="272"/>
                  </a:lnTo>
                  <a:lnTo>
                    <a:pt x="165" y="258"/>
                  </a:lnTo>
                  <a:lnTo>
                    <a:pt x="163" y="241"/>
                  </a:lnTo>
                  <a:lnTo>
                    <a:pt x="162" y="224"/>
                  </a:lnTo>
                  <a:lnTo>
                    <a:pt x="162" y="224"/>
                  </a:lnTo>
                  <a:lnTo>
                    <a:pt x="163" y="207"/>
                  </a:lnTo>
                  <a:lnTo>
                    <a:pt x="165" y="191"/>
                  </a:lnTo>
                  <a:lnTo>
                    <a:pt x="169" y="175"/>
                  </a:lnTo>
                  <a:lnTo>
                    <a:pt x="175" y="162"/>
                  </a:lnTo>
                  <a:lnTo>
                    <a:pt x="182" y="150"/>
                  </a:lnTo>
                  <a:lnTo>
                    <a:pt x="191" y="139"/>
                  </a:lnTo>
                  <a:lnTo>
                    <a:pt x="200" y="130"/>
                  </a:lnTo>
                  <a:lnTo>
                    <a:pt x="210" y="121"/>
                  </a:lnTo>
                  <a:lnTo>
                    <a:pt x="221" y="113"/>
                  </a:lnTo>
                  <a:lnTo>
                    <a:pt x="233" y="107"/>
                  </a:lnTo>
                  <a:lnTo>
                    <a:pt x="245" y="102"/>
                  </a:lnTo>
                  <a:lnTo>
                    <a:pt x="258" y="97"/>
                  </a:lnTo>
                  <a:lnTo>
                    <a:pt x="272" y="93"/>
                  </a:lnTo>
                  <a:lnTo>
                    <a:pt x="285" y="91"/>
                  </a:lnTo>
                  <a:lnTo>
                    <a:pt x="298" y="90"/>
                  </a:lnTo>
                  <a:lnTo>
                    <a:pt x="310" y="90"/>
                  </a:lnTo>
                  <a:lnTo>
                    <a:pt x="310" y="90"/>
                  </a:lnTo>
                  <a:lnTo>
                    <a:pt x="323" y="90"/>
                  </a:lnTo>
                  <a:lnTo>
                    <a:pt x="337" y="91"/>
                  </a:lnTo>
                  <a:lnTo>
                    <a:pt x="350" y="93"/>
                  </a:lnTo>
                  <a:lnTo>
                    <a:pt x="363" y="97"/>
                  </a:lnTo>
                  <a:lnTo>
                    <a:pt x="375" y="102"/>
                  </a:lnTo>
                  <a:lnTo>
                    <a:pt x="389" y="107"/>
                  </a:lnTo>
                  <a:lnTo>
                    <a:pt x="400" y="113"/>
                  </a:lnTo>
                  <a:lnTo>
                    <a:pt x="412" y="121"/>
                  </a:lnTo>
                  <a:lnTo>
                    <a:pt x="421" y="130"/>
                  </a:lnTo>
                  <a:lnTo>
                    <a:pt x="431" y="139"/>
                  </a:lnTo>
                  <a:lnTo>
                    <a:pt x="439" y="150"/>
                  </a:lnTo>
                  <a:lnTo>
                    <a:pt x="447" y="162"/>
                  </a:lnTo>
                  <a:lnTo>
                    <a:pt x="451" y="175"/>
                  </a:lnTo>
                  <a:lnTo>
                    <a:pt x="456" y="191"/>
                  </a:lnTo>
                  <a:lnTo>
                    <a:pt x="459" y="207"/>
                  </a:lnTo>
                  <a:lnTo>
                    <a:pt x="460" y="224"/>
                  </a:lnTo>
                  <a:lnTo>
                    <a:pt x="460" y="224"/>
                  </a:lnTo>
                  <a:close/>
                  <a:moveTo>
                    <a:pt x="310" y="447"/>
                  </a:moveTo>
                  <a:lnTo>
                    <a:pt x="310" y="447"/>
                  </a:lnTo>
                  <a:lnTo>
                    <a:pt x="342" y="446"/>
                  </a:lnTo>
                  <a:lnTo>
                    <a:pt x="372" y="442"/>
                  </a:lnTo>
                  <a:lnTo>
                    <a:pt x="401" y="437"/>
                  </a:lnTo>
                  <a:lnTo>
                    <a:pt x="429" y="430"/>
                  </a:lnTo>
                  <a:lnTo>
                    <a:pt x="456" y="421"/>
                  </a:lnTo>
                  <a:lnTo>
                    <a:pt x="482" y="411"/>
                  </a:lnTo>
                  <a:lnTo>
                    <a:pt x="506" y="398"/>
                  </a:lnTo>
                  <a:lnTo>
                    <a:pt x="529" y="384"/>
                  </a:lnTo>
                  <a:lnTo>
                    <a:pt x="548" y="369"/>
                  </a:lnTo>
                  <a:lnTo>
                    <a:pt x="567" y="352"/>
                  </a:lnTo>
                  <a:lnTo>
                    <a:pt x="583" y="332"/>
                  </a:lnTo>
                  <a:lnTo>
                    <a:pt x="596" y="313"/>
                  </a:lnTo>
                  <a:lnTo>
                    <a:pt x="602" y="303"/>
                  </a:lnTo>
                  <a:lnTo>
                    <a:pt x="607" y="293"/>
                  </a:lnTo>
                  <a:lnTo>
                    <a:pt x="612" y="282"/>
                  </a:lnTo>
                  <a:lnTo>
                    <a:pt x="616" y="271"/>
                  </a:lnTo>
                  <a:lnTo>
                    <a:pt x="618" y="259"/>
                  </a:lnTo>
                  <a:lnTo>
                    <a:pt x="620" y="248"/>
                  </a:lnTo>
                  <a:lnTo>
                    <a:pt x="622" y="236"/>
                  </a:lnTo>
                  <a:lnTo>
                    <a:pt x="622" y="224"/>
                  </a:lnTo>
                  <a:lnTo>
                    <a:pt x="622" y="224"/>
                  </a:lnTo>
                  <a:lnTo>
                    <a:pt x="622" y="212"/>
                  </a:lnTo>
                  <a:lnTo>
                    <a:pt x="620" y="200"/>
                  </a:lnTo>
                  <a:lnTo>
                    <a:pt x="618" y="189"/>
                  </a:lnTo>
                  <a:lnTo>
                    <a:pt x="616" y="177"/>
                  </a:lnTo>
                  <a:lnTo>
                    <a:pt x="612" y="166"/>
                  </a:lnTo>
                  <a:lnTo>
                    <a:pt x="607" y="155"/>
                  </a:lnTo>
                  <a:lnTo>
                    <a:pt x="602" y="144"/>
                  </a:lnTo>
                  <a:lnTo>
                    <a:pt x="596" y="134"/>
                  </a:lnTo>
                  <a:lnTo>
                    <a:pt x="583" y="115"/>
                  </a:lnTo>
                  <a:lnTo>
                    <a:pt x="567" y="96"/>
                  </a:lnTo>
                  <a:lnTo>
                    <a:pt x="548" y="79"/>
                  </a:lnTo>
                  <a:lnTo>
                    <a:pt x="529" y="63"/>
                  </a:lnTo>
                  <a:lnTo>
                    <a:pt x="506" y="50"/>
                  </a:lnTo>
                  <a:lnTo>
                    <a:pt x="482" y="38"/>
                  </a:lnTo>
                  <a:lnTo>
                    <a:pt x="456" y="27"/>
                  </a:lnTo>
                  <a:lnTo>
                    <a:pt x="429" y="17"/>
                  </a:lnTo>
                  <a:lnTo>
                    <a:pt x="401" y="10"/>
                  </a:lnTo>
                  <a:lnTo>
                    <a:pt x="372" y="5"/>
                  </a:lnTo>
                  <a:lnTo>
                    <a:pt x="342" y="2"/>
                  </a:lnTo>
                  <a:lnTo>
                    <a:pt x="310" y="0"/>
                  </a:lnTo>
                  <a:lnTo>
                    <a:pt x="310" y="0"/>
                  </a:lnTo>
                  <a:lnTo>
                    <a:pt x="280" y="2"/>
                  </a:lnTo>
                  <a:lnTo>
                    <a:pt x="250" y="5"/>
                  </a:lnTo>
                  <a:lnTo>
                    <a:pt x="221" y="10"/>
                  </a:lnTo>
                  <a:lnTo>
                    <a:pt x="193" y="17"/>
                  </a:lnTo>
                  <a:lnTo>
                    <a:pt x="165" y="27"/>
                  </a:lnTo>
                  <a:lnTo>
                    <a:pt x="140" y="38"/>
                  </a:lnTo>
                  <a:lnTo>
                    <a:pt x="116" y="50"/>
                  </a:lnTo>
                  <a:lnTo>
                    <a:pt x="93" y="63"/>
                  </a:lnTo>
                  <a:lnTo>
                    <a:pt x="72" y="79"/>
                  </a:lnTo>
                  <a:lnTo>
                    <a:pt x="54" y="96"/>
                  </a:lnTo>
                  <a:lnTo>
                    <a:pt x="39" y="115"/>
                  </a:lnTo>
                  <a:lnTo>
                    <a:pt x="25" y="134"/>
                  </a:lnTo>
                  <a:lnTo>
                    <a:pt x="19" y="144"/>
                  </a:lnTo>
                  <a:lnTo>
                    <a:pt x="14" y="155"/>
                  </a:lnTo>
                  <a:lnTo>
                    <a:pt x="10" y="166"/>
                  </a:lnTo>
                  <a:lnTo>
                    <a:pt x="6" y="177"/>
                  </a:lnTo>
                  <a:lnTo>
                    <a:pt x="4" y="189"/>
                  </a:lnTo>
                  <a:lnTo>
                    <a:pt x="1" y="200"/>
                  </a:lnTo>
                  <a:lnTo>
                    <a:pt x="0" y="212"/>
                  </a:lnTo>
                  <a:lnTo>
                    <a:pt x="0" y="224"/>
                  </a:lnTo>
                  <a:lnTo>
                    <a:pt x="0" y="224"/>
                  </a:lnTo>
                  <a:lnTo>
                    <a:pt x="0" y="236"/>
                  </a:lnTo>
                  <a:lnTo>
                    <a:pt x="1" y="248"/>
                  </a:lnTo>
                  <a:lnTo>
                    <a:pt x="4" y="259"/>
                  </a:lnTo>
                  <a:lnTo>
                    <a:pt x="6" y="271"/>
                  </a:lnTo>
                  <a:lnTo>
                    <a:pt x="10" y="282"/>
                  </a:lnTo>
                  <a:lnTo>
                    <a:pt x="14" y="293"/>
                  </a:lnTo>
                  <a:lnTo>
                    <a:pt x="19" y="303"/>
                  </a:lnTo>
                  <a:lnTo>
                    <a:pt x="25" y="313"/>
                  </a:lnTo>
                  <a:lnTo>
                    <a:pt x="39" y="332"/>
                  </a:lnTo>
                  <a:lnTo>
                    <a:pt x="54" y="352"/>
                  </a:lnTo>
                  <a:lnTo>
                    <a:pt x="72" y="369"/>
                  </a:lnTo>
                  <a:lnTo>
                    <a:pt x="93" y="384"/>
                  </a:lnTo>
                  <a:lnTo>
                    <a:pt x="116" y="398"/>
                  </a:lnTo>
                  <a:lnTo>
                    <a:pt x="140" y="411"/>
                  </a:lnTo>
                  <a:lnTo>
                    <a:pt x="165" y="421"/>
                  </a:lnTo>
                  <a:lnTo>
                    <a:pt x="193" y="430"/>
                  </a:lnTo>
                  <a:lnTo>
                    <a:pt x="221" y="437"/>
                  </a:lnTo>
                  <a:lnTo>
                    <a:pt x="250" y="442"/>
                  </a:lnTo>
                  <a:lnTo>
                    <a:pt x="280" y="446"/>
                  </a:lnTo>
                  <a:lnTo>
                    <a:pt x="310" y="447"/>
                  </a:lnTo>
                  <a:lnTo>
                    <a:pt x="310" y="4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19" name="Freeform 37">
              <a:extLst>
                <a:ext uri="{FF2B5EF4-FFF2-40B4-BE49-F238E27FC236}">
                  <a16:creationId xmlns:a16="http://schemas.microsoft.com/office/drawing/2014/main" id="{9ACEE2A6-AE3F-F143-9CD3-1095B2E3AB0A}"/>
                </a:ext>
              </a:extLst>
            </p:cNvPr>
            <p:cNvSpPr>
              <a:spLocks/>
            </p:cNvSpPr>
            <p:nvPr/>
          </p:nvSpPr>
          <p:spPr bwMode="auto">
            <a:xfrm>
              <a:off x="3633788" y="938213"/>
              <a:ext cx="360363" cy="350838"/>
            </a:xfrm>
            <a:custGeom>
              <a:avLst/>
              <a:gdLst>
                <a:gd name="T0" fmla="*/ 155 w 454"/>
                <a:gd name="T1" fmla="*/ 442 h 442"/>
                <a:gd name="T2" fmla="*/ 155 w 454"/>
                <a:gd name="T3" fmla="*/ 177 h 442"/>
                <a:gd name="T4" fmla="*/ 159 w 454"/>
                <a:gd name="T5" fmla="*/ 149 h 442"/>
                <a:gd name="T6" fmla="*/ 174 w 454"/>
                <a:gd name="T7" fmla="*/ 125 h 442"/>
                <a:gd name="T8" fmla="*/ 185 w 454"/>
                <a:gd name="T9" fmla="*/ 114 h 442"/>
                <a:gd name="T10" fmla="*/ 198 w 454"/>
                <a:gd name="T11" fmla="*/ 105 h 442"/>
                <a:gd name="T12" fmla="*/ 214 w 454"/>
                <a:gd name="T13" fmla="*/ 101 h 442"/>
                <a:gd name="T14" fmla="*/ 232 w 454"/>
                <a:gd name="T15" fmla="*/ 98 h 442"/>
                <a:gd name="T16" fmla="*/ 245 w 454"/>
                <a:gd name="T17" fmla="*/ 99 h 442"/>
                <a:gd name="T18" fmla="*/ 268 w 454"/>
                <a:gd name="T19" fmla="*/ 108 h 442"/>
                <a:gd name="T20" fmla="*/ 287 w 454"/>
                <a:gd name="T21" fmla="*/ 122 h 442"/>
                <a:gd name="T22" fmla="*/ 298 w 454"/>
                <a:gd name="T23" fmla="*/ 142 h 442"/>
                <a:gd name="T24" fmla="*/ 299 w 454"/>
                <a:gd name="T25" fmla="*/ 152 h 442"/>
                <a:gd name="T26" fmla="*/ 454 w 454"/>
                <a:gd name="T27" fmla="*/ 442 h 442"/>
                <a:gd name="T28" fmla="*/ 454 w 454"/>
                <a:gd name="T29" fmla="*/ 144 h 442"/>
                <a:gd name="T30" fmla="*/ 450 w 454"/>
                <a:gd name="T31" fmla="*/ 116 h 442"/>
                <a:gd name="T32" fmla="*/ 439 w 454"/>
                <a:gd name="T33" fmla="*/ 89 h 442"/>
                <a:gd name="T34" fmla="*/ 421 w 454"/>
                <a:gd name="T35" fmla="*/ 64 h 442"/>
                <a:gd name="T36" fmla="*/ 400 w 454"/>
                <a:gd name="T37" fmla="*/ 43 h 442"/>
                <a:gd name="T38" fmla="*/ 372 w 454"/>
                <a:gd name="T39" fmla="*/ 26 h 442"/>
                <a:gd name="T40" fmla="*/ 341 w 454"/>
                <a:gd name="T41" fmla="*/ 12 h 442"/>
                <a:gd name="T42" fmla="*/ 307 w 454"/>
                <a:gd name="T43" fmla="*/ 4 h 442"/>
                <a:gd name="T44" fmla="*/ 269 w 454"/>
                <a:gd name="T45" fmla="*/ 0 h 442"/>
                <a:gd name="T46" fmla="*/ 267 w 454"/>
                <a:gd name="T47" fmla="*/ 0 h 442"/>
                <a:gd name="T48" fmla="*/ 263 w 454"/>
                <a:gd name="T49" fmla="*/ 0 h 442"/>
                <a:gd name="T50" fmla="*/ 249 w 454"/>
                <a:gd name="T51" fmla="*/ 2 h 442"/>
                <a:gd name="T52" fmla="*/ 219 w 454"/>
                <a:gd name="T53" fmla="*/ 5 h 442"/>
                <a:gd name="T54" fmla="*/ 190 w 454"/>
                <a:gd name="T55" fmla="*/ 14 h 442"/>
                <a:gd name="T56" fmla="*/ 163 w 454"/>
                <a:gd name="T57" fmla="*/ 26 h 442"/>
                <a:gd name="T58" fmla="*/ 151 w 454"/>
                <a:gd name="T59" fmla="*/ 33 h 442"/>
                <a:gd name="T60" fmla="*/ 147 w 454"/>
                <a:gd name="T61" fmla="*/ 28 h 442"/>
                <a:gd name="T62" fmla="*/ 129 w 454"/>
                <a:gd name="T63" fmla="*/ 17 h 442"/>
                <a:gd name="T64" fmla="*/ 83 w 454"/>
                <a:gd name="T65" fmla="*/ 8 h 442"/>
                <a:gd name="T66" fmla="*/ 0 w 454"/>
                <a:gd name="T67" fmla="*/ 4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 h="442">
                  <a:moveTo>
                    <a:pt x="0" y="442"/>
                  </a:moveTo>
                  <a:lnTo>
                    <a:pt x="155" y="442"/>
                  </a:lnTo>
                  <a:lnTo>
                    <a:pt x="155" y="177"/>
                  </a:lnTo>
                  <a:lnTo>
                    <a:pt x="155" y="177"/>
                  </a:lnTo>
                  <a:lnTo>
                    <a:pt x="156" y="163"/>
                  </a:lnTo>
                  <a:lnTo>
                    <a:pt x="159" y="149"/>
                  </a:lnTo>
                  <a:lnTo>
                    <a:pt x="165" y="136"/>
                  </a:lnTo>
                  <a:lnTo>
                    <a:pt x="174" y="125"/>
                  </a:lnTo>
                  <a:lnTo>
                    <a:pt x="180" y="119"/>
                  </a:lnTo>
                  <a:lnTo>
                    <a:pt x="185" y="114"/>
                  </a:lnTo>
                  <a:lnTo>
                    <a:pt x="192" y="109"/>
                  </a:lnTo>
                  <a:lnTo>
                    <a:pt x="198" y="105"/>
                  </a:lnTo>
                  <a:lnTo>
                    <a:pt x="207" y="103"/>
                  </a:lnTo>
                  <a:lnTo>
                    <a:pt x="214" y="101"/>
                  </a:lnTo>
                  <a:lnTo>
                    <a:pt x="222" y="99"/>
                  </a:lnTo>
                  <a:lnTo>
                    <a:pt x="232" y="98"/>
                  </a:lnTo>
                  <a:lnTo>
                    <a:pt x="232" y="98"/>
                  </a:lnTo>
                  <a:lnTo>
                    <a:pt x="245" y="99"/>
                  </a:lnTo>
                  <a:lnTo>
                    <a:pt x="257" y="103"/>
                  </a:lnTo>
                  <a:lnTo>
                    <a:pt x="268" y="108"/>
                  </a:lnTo>
                  <a:lnTo>
                    <a:pt x="279" y="114"/>
                  </a:lnTo>
                  <a:lnTo>
                    <a:pt x="287" y="122"/>
                  </a:lnTo>
                  <a:lnTo>
                    <a:pt x="295" y="132"/>
                  </a:lnTo>
                  <a:lnTo>
                    <a:pt x="298" y="142"/>
                  </a:lnTo>
                  <a:lnTo>
                    <a:pt x="299" y="146"/>
                  </a:lnTo>
                  <a:lnTo>
                    <a:pt x="299" y="152"/>
                  </a:lnTo>
                  <a:lnTo>
                    <a:pt x="299" y="442"/>
                  </a:lnTo>
                  <a:lnTo>
                    <a:pt x="454" y="442"/>
                  </a:lnTo>
                  <a:lnTo>
                    <a:pt x="454" y="144"/>
                  </a:lnTo>
                  <a:lnTo>
                    <a:pt x="454" y="144"/>
                  </a:lnTo>
                  <a:lnTo>
                    <a:pt x="453" y="130"/>
                  </a:lnTo>
                  <a:lnTo>
                    <a:pt x="450" y="116"/>
                  </a:lnTo>
                  <a:lnTo>
                    <a:pt x="446" y="102"/>
                  </a:lnTo>
                  <a:lnTo>
                    <a:pt x="439" y="89"/>
                  </a:lnTo>
                  <a:lnTo>
                    <a:pt x="431" y="76"/>
                  </a:lnTo>
                  <a:lnTo>
                    <a:pt x="421" y="64"/>
                  </a:lnTo>
                  <a:lnTo>
                    <a:pt x="411" y="53"/>
                  </a:lnTo>
                  <a:lnTo>
                    <a:pt x="400" y="43"/>
                  </a:lnTo>
                  <a:lnTo>
                    <a:pt x="386" y="34"/>
                  </a:lnTo>
                  <a:lnTo>
                    <a:pt x="372" y="26"/>
                  </a:lnTo>
                  <a:lnTo>
                    <a:pt x="356" y="18"/>
                  </a:lnTo>
                  <a:lnTo>
                    <a:pt x="341" y="12"/>
                  </a:lnTo>
                  <a:lnTo>
                    <a:pt x="324" y="8"/>
                  </a:lnTo>
                  <a:lnTo>
                    <a:pt x="307" y="4"/>
                  </a:lnTo>
                  <a:lnTo>
                    <a:pt x="289" y="2"/>
                  </a:lnTo>
                  <a:lnTo>
                    <a:pt x="269" y="0"/>
                  </a:lnTo>
                  <a:lnTo>
                    <a:pt x="269" y="0"/>
                  </a:lnTo>
                  <a:lnTo>
                    <a:pt x="267" y="0"/>
                  </a:lnTo>
                  <a:lnTo>
                    <a:pt x="267" y="0"/>
                  </a:lnTo>
                  <a:lnTo>
                    <a:pt x="263" y="0"/>
                  </a:lnTo>
                  <a:lnTo>
                    <a:pt x="263" y="0"/>
                  </a:lnTo>
                  <a:lnTo>
                    <a:pt x="249" y="2"/>
                  </a:lnTo>
                  <a:lnTo>
                    <a:pt x="233" y="3"/>
                  </a:lnTo>
                  <a:lnTo>
                    <a:pt x="219" y="5"/>
                  </a:lnTo>
                  <a:lnTo>
                    <a:pt x="204" y="9"/>
                  </a:lnTo>
                  <a:lnTo>
                    <a:pt x="190" y="14"/>
                  </a:lnTo>
                  <a:lnTo>
                    <a:pt x="176" y="20"/>
                  </a:lnTo>
                  <a:lnTo>
                    <a:pt x="163" y="26"/>
                  </a:lnTo>
                  <a:lnTo>
                    <a:pt x="151" y="33"/>
                  </a:lnTo>
                  <a:lnTo>
                    <a:pt x="151" y="33"/>
                  </a:lnTo>
                  <a:lnTo>
                    <a:pt x="150" y="32"/>
                  </a:lnTo>
                  <a:lnTo>
                    <a:pt x="147" y="28"/>
                  </a:lnTo>
                  <a:lnTo>
                    <a:pt x="140" y="23"/>
                  </a:lnTo>
                  <a:lnTo>
                    <a:pt x="129" y="17"/>
                  </a:lnTo>
                  <a:lnTo>
                    <a:pt x="110" y="12"/>
                  </a:lnTo>
                  <a:lnTo>
                    <a:pt x="83" y="8"/>
                  </a:lnTo>
                  <a:lnTo>
                    <a:pt x="47" y="5"/>
                  </a:lnTo>
                  <a:lnTo>
                    <a:pt x="0" y="4"/>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0" name="Rectangle 38">
              <a:extLst>
                <a:ext uri="{FF2B5EF4-FFF2-40B4-BE49-F238E27FC236}">
                  <a16:creationId xmlns:a16="http://schemas.microsoft.com/office/drawing/2014/main" id="{C1C36DB5-919E-E848-851D-2F5763A28D2A}"/>
                </a:ext>
              </a:extLst>
            </p:cNvPr>
            <p:cNvSpPr>
              <a:spLocks noChangeArrowheads="1"/>
            </p:cNvSpPr>
            <p:nvPr/>
          </p:nvSpPr>
          <p:spPr bwMode="auto">
            <a:xfrm>
              <a:off x="2168526" y="952501"/>
              <a:ext cx="120650" cy="336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1" name="Freeform 39">
              <a:extLst>
                <a:ext uri="{FF2B5EF4-FFF2-40B4-BE49-F238E27FC236}">
                  <a16:creationId xmlns:a16="http://schemas.microsoft.com/office/drawing/2014/main" id="{811E474A-E647-AE4A-B519-971C7D685AD6}"/>
                </a:ext>
              </a:extLst>
            </p:cNvPr>
            <p:cNvSpPr>
              <a:spLocks/>
            </p:cNvSpPr>
            <p:nvPr/>
          </p:nvSpPr>
          <p:spPr bwMode="auto">
            <a:xfrm>
              <a:off x="2820988" y="946151"/>
              <a:ext cx="252413" cy="342900"/>
            </a:xfrm>
            <a:custGeom>
              <a:avLst/>
              <a:gdLst>
                <a:gd name="T0" fmla="*/ 0 w 319"/>
                <a:gd name="T1" fmla="*/ 432 h 432"/>
                <a:gd name="T2" fmla="*/ 151 w 319"/>
                <a:gd name="T3" fmla="*/ 432 h 432"/>
                <a:gd name="T4" fmla="*/ 151 w 319"/>
                <a:gd name="T5" fmla="*/ 175 h 432"/>
                <a:gd name="T6" fmla="*/ 151 w 319"/>
                <a:gd name="T7" fmla="*/ 175 h 432"/>
                <a:gd name="T8" fmla="*/ 152 w 319"/>
                <a:gd name="T9" fmla="*/ 167 h 432"/>
                <a:gd name="T10" fmla="*/ 153 w 319"/>
                <a:gd name="T11" fmla="*/ 159 h 432"/>
                <a:gd name="T12" fmla="*/ 156 w 319"/>
                <a:gd name="T13" fmla="*/ 153 h 432"/>
                <a:gd name="T14" fmla="*/ 159 w 319"/>
                <a:gd name="T15" fmla="*/ 146 h 432"/>
                <a:gd name="T16" fmla="*/ 164 w 319"/>
                <a:gd name="T17" fmla="*/ 140 h 432"/>
                <a:gd name="T18" fmla="*/ 169 w 319"/>
                <a:gd name="T19" fmla="*/ 134 h 432"/>
                <a:gd name="T20" fmla="*/ 175 w 319"/>
                <a:gd name="T21" fmla="*/ 128 h 432"/>
                <a:gd name="T22" fmla="*/ 181 w 319"/>
                <a:gd name="T23" fmla="*/ 123 h 432"/>
                <a:gd name="T24" fmla="*/ 196 w 319"/>
                <a:gd name="T25" fmla="*/ 114 h 432"/>
                <a:gd name="T26" fmla="*/ 213 w 319"/>
                <a:gd name="T27" fmla="*/ 107 h 432"/>
                <a:gd name="T28" fmla="*/ 231 w 319"/>
                <a:gd name="T29" fmla="*/ 103 h 432"/>
                <a:gd name="T30" fmla="*/ 240 w 319"/>
                <a:gd name="T31" fmla="*/ 101 h 432"/>
                <a:gd name="T32" fmla="*/ 250 w 319"/>
                <a:gd name="T33" fmla="*/ 101 h 432"/>
                <a:gd name="T34" fmla="*/ 250 w 319"/>
                <a:gd name="T35" fmla="*/ 101 h 432"/>
                <a:gd name="T36" fmla="*/ 268 w 319"/>
                <a:gd name="T37" fmla="*/ 103 h 432"/>
                <a:gd name="T38" fmla="*/ 286 w 319"/>
                <a:gd name="T39" fmla="*/ 105 h 432"/>
                <a:gd name="T40" fmla="*/ 303 w 319"/>
                <a:gd name="T41" fmla="*/ 110 h 432"/>
                <a:gd name="T42" fmla="*/ 319 w 319"/>
                <a:gd name="T43" fmla="*/ 116 h 432"/>
                <a:gd name="T44" fmla="*/ 319 w 319"/>
                <a:gd name="T45" fmla="*/ 116 h 432"/>
                <a:gd name="T46" fmla="*/ 319 w 319"/>
                <a:gd name="T47" fmla="*/ 4 h 432"/>
                <a:gd name="T48" fmla="*/ 319 w 319"/>
                <a:gd name="T49" fmla="*/ 4 h 432"/>
                <a:gd name="T50" fmla="*/ 291 w 319"/>
                <a:gd name="T51" fmla="*/ 1 h 432"/>
                <a:gd name="T52" fmla="*/ 265 w 319"/>
                <a:gd name="T53" fmla="*/ 0 h 432"/>
                <a:gd name="T54" fmla="*/ 265 w 319"/>
                <a:gd name="T55" fmla="*/ 0 h 432"/>
                <a:gd name="T56" fmla="*/ 250 w 319"/>
                <a:gd name="T57" fmla="*/ 0 h 432"/>
                <a:gd name="T58" fmla="*/ 234 w 319"/>
                <a:gd name="T59" fmla="*/ 2 h 432"/>
                <a:gd name="T60" fmla="*/ 220 w 319"/>
                <a:gd name="T61" fmla="*/ 5 h 432"/>
                <a:gd name="T62" fmla="*/ 205 w 319"/>
                <a:gd name="T63" fmla="*/ 8 h 432"/>
                <a:gd name="T64" fmla="*/ 191 w 319"/>
                <a:gd name="T65" fmla="*/ 12 h 432"/>
                <a:gd name="T66" fmla="*/ 176 w 319"/>
                <a:gd name="T67" fmla="*/ 18 h 432"/>
                <a:gd name="T68" fmla="*/ 163 w 319"/>
                <a:gd name="T69" fmla="*/ 24 h 432"/>
                <a:gd name="T70" fmla="*/ 151 w 319"/>
                <a:gd name="T71" fmla="*/ 31 h 432"/>
                <a:gd name="T72" fmla="*/ 151 w 319"/>
                <a:gd name="T73" fmla="*/ 31 h 432"/>
                <a:gd name="T74" fmla="*/ 149 w 319"/>
                <a:gd name="T75" fmla="*/ 29 h 432"/>
                <a:gd name="T76" fmla="*/ 144 w 319"/>
                <a:gd name="T77" fmla="*/ 24 h 432"/>
                <a:gd name="T78" fmla="*/ 137 w 319"/>
                <a:gd name="T79" fmla="*/ 19 h 432"/>
                <a:gd name="T80" fmla="*/ 123 w 319"/>
                <a:gd name="T81" fmla="*/ 15 h 432"/>
                <a:gd name="T82" fmla="*/ 104 w 319"/>
                <a:gd name="T83" fmla="*/ 10 h 432"/>
                <a:gd name="T84" fmla="*/ 79 w 319"/>
                <a:gd name="T85" fmla="*/ 6 h 432"/>
                <a:gd name="T86" fmla="*/ 44 w 319"/>
                <a:gd name="T87" fmla="*/ 4 h 432"/>
                <a:gd name="T88" fmla="*/ 0 w 319"/>
                <a:gd name="T89" fmla="*/ 2 h 432"/>
                <a:gd name="T90" fmla="*/ 0 w 319"/>
                <a:gd name="T9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9" h="432">
                  <a:moveTo>
                    <a:pt x="0" y="432"/>
                  </a:moveTo>
                  <a:lnTo>
                    <a:pt x="151" y="432"/>
                  </a:lnTo>
                  <a:lnTo>
                    <a:pt x="151" y="175"/>
                  </a:lnTo>
                  <a:lnTo>
                    <a:pt x="151" y="175"/>
                  </a:lnTo>
                  <a:lnTo>
                    <a:pt x="152" y="167"/>
                  </a:lnTo>
                  <a:lnTo>
                    <a:pt x="153" y="159"/>
                  </a:lnTo>
                  <a:lnTo>
                    <a:pt x="156" y="153"/>
                  </a:lnTo>
                  <a:lnTo>
                    <a:pt x="159" y="146"/>
                  </a:lnTo>
                  <a:lnTo>
                    <a:pt x="164" y="140"/>
                  </a:lnTo>
                  <a:lnTo>
                    <a:pt x="169" y="134"/>
                  </a:lnTo>
                  <a:lnTo>
                    <a:pt x="175" y="128"/>
                  </a:lnTo>
                  <a:lnTo>
                    <a:pt x="181" y="123"/>
                  </a:lnTo>
                  <a:lnTo>
                    <a:pt x="196" y="114"/>
                  </a:lnTo>
                  <a:lnTo>
                    <a:pt x="213" y="107"/>
                  </a:lnTo>
                  <a:lnTo>
                    <a:pt x="231" y="103"/>
                  </a:lnTo>
                  <a:lnTo>
                    <a:pt x="240" y="101"/>
                  </a:lnTo>
                  <a:lnTo>
                    <a:pt x="250" y="101"/>
                  </a:lnTo>
                  <a:lnTo>
                    <a:pt x="250" y="101"/>
                  </a:lnTo>
                  <a:lnTo>
                    <a:pt x="268" y="103"/>
                  </a:lnTo>
                  <a:lnTo>
                    <a:pt x="286" y="105"/>
                  </a:lnTo>
                  <a:lnTo>
                    <a:pt x="303" y="110"/>
                  </a:lnTo>
                  <a:lnTo>
                    <a:pt x="319" y="116"/>
                  </a:lnTo>
                  <a:lnTo>
                    <a:pt x="319" y="116"/>
                  </a:lnTo>
                  <a:lnTo>
                    <a:pt x="319" y="4"/>
                  </a:lnTo>
                  <a:lnTo>
                    <a:pt x="319" y="4"/>
                  </a:lnTo>
                  <a:lnTo>
                    <a:pt x="291" y="1"/>
                  </a:lnTo>
                  <a:lnTo>
                    <a:pt x="265" y="0"/>
                  </a:lnTo>
                  <a:lnTo>
                    <a:pt x="265" y="0"/>
                  </a:lnTo>
                  <a:lnTo>
                    <a:pt x="250" y="0"/>
                  </a:lnTo>
                  <a:lnTo>
                    <a:pt x="234" y="2"/>
                  </a:lnTo>
                  <a:lnTo>
                    <a:pt x="220" y="5"/>
                  </a:lnTo>
                  <a:lnTo>
                    <a:pt x="205" y="8"/>
                  </a:lnTo>
                  <a:lnTo>
                    <a:pt x="191" y="12"/>
                  </a:lnTo>
                  <a:lnTo>
                    <a:pt x="176" y="18"/>
                  </a:lnTo>
                  <a:lnTo>
                    <a:pt x="163" y="24"/>
                  </a:lnTo>
                  <a:lnTo>
                    <a:pt x="151" y="31"/>
                  </a:lnTo>
                  <a:lnTo>
                    <a:pt x="151" y="31"/>
                  </a:lnTo>
                  <a:lnTo>
                    <a:pt x="149" y="29"/>
                  </a:lnTo>
                  <a:lnTo>
                    <a:pt x="144" y="24"/>
                  </a:lnTo>
                  <a:lnTo>
                    <a:pt x="137" y="19"/>
                  </a:lnTo>
                  <a:lnTo>
                    <a:pt x="123" y="15"/>
                  </a:lnTo>
                  <a:lnTo>
                    <a:pt x="104" y="10"/>
                  </a:lnTo>
                  <a:lnTo>
                    <a:pt x="79" y="6"/>
                  </a:lnTo>
                  <a:lnTo>
                    <a:pt x="44" y="4"/>
                  </a:lnTo>
                  <a:lnTo>
                    <a:pt x="0" y="2"/>
                  </a:lnTo>
                  <a:lnTo>
                    <a:pt x="0"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2" name="Freeform 40">
              <a:extLst>
                <a:ext uri="{FF2B5EF4-FFF2-40B4-BE49-F238E27FC236}">
                  <a16:creationId xmlns:a16="http://schemas.microsoft.com/office/drawing/2014/main" id="{FABAFA95-CC38-A146-A011-3F8E98911E8B}"/>
                </a:ext>
              </a:extLst>
            </p:cNvPr>
            <p:cNvSpPr>
              <a:spLocks/>
            </p:cNvSpPr>
            <p:nvPr/>
          </p:nvSpPr>
          <p:spPr bwMode="auto">
            <a:xfrm>
              <a:off x="1701801" y="677863"/>
              <a:ext cx="522288" cy="635000"/>
            </a:xfrm>
            <a:custGeom>
              <a:avLst/>
              <a:gdLst>
                <a:gd name="T0" fmla="*/ 635 w 658"/>
                <a:gd name="T1" fmla="*/ 37 h 800"/>
                <a:gd name="T2" fmla="*/ 614 w 658"/>
                <a:gd name="T3" fmla="*/ 19 h 800"/>
                <a:gd name="T4" fmla="*/ 587 w 658"/>
                <a:gd name="T5" fmla="*/ 7 h 800"/>
                <a:gd name="T6" fmla="*/ 529 w 658"/>
                <a:gd name="T7" fmla="*/ 0 h 800"/>
                <a:gd name="T8" fmla="*/ 442 w 658"/>
                <a:gd name="T9" fmla="*/ 11 h 800"/>
                <a:gd name="T10" fmla="*/ 337 w 658"/>
                <a:gd name="T11" fmla="*/ 43 h 800"/>
                <a:gd name="T12" fmla="*/ 218 w 658"/>
                <a:gd name="T13" fmla="*/ 95 h 800"/>
                <a:gd name="T14" fmla="*/ 161 w 658"/>
                <a:gd name="T15" fmla="*/ 126 h 800"/>
                <a:gd name="T16" fmla="*/ 146 w 658"/>
                <a:gd name="T17" fmla="*/ 135 h 800"/>
                <a:gd name="T18" fmla="*/ 144 w 658"/>
                <a:gd name="T19" fmla="*/ 142 h 800"/>
                <a:gd name="T20" fmla="*/ 152 w 658"/>
                <a:gd name="T21" fmla="*/ 142 h 800"/>
                <a:gd name="T22" fmla="*/ 181 w 658"/>
                <a:gd name="T23" fmla="*/ 132 h 800"/>
                <a:gd name="T24" fmla="*/ 244 w 658"/>
                <a:gd name="T25" fmla="*/ 104 h 800"/>
                <a:gd name="T26" fmla="*/ 331 w 658"/>
                <a:gd name="T27" fmla="*/ 74 h 800"/>
                <a:gd name="T28" fmla="*/ 407 w 658"/>
                <a:gd name="T29" fmla="*/ 59 h 800"/>
                <a:gd name="T30" fmla="*/ 470 w 658"/>
                <a:gd name="T31" fmla="*/ 59 h 800"/>
                <a:gd name="T32" fmla="*/ 518 w 658"/>
                <a:gd name="T33" fmla="*/ 74 h 800"/>
                <a:gd name="T34" fmla="*/ 541 w 658"/>
                <a:gd name="T35" fmla="*/ 92 h 800"/>
                <a:gd name="T36" fmla="*/ 558 w 658"/>
                <a:gd name="T37" fmla="*/ 121 h 800"/>
                <a:gd name="T38" fmla="*/ 562 w 658"/>
                <a:gd name="T39" fmla="*/ 159 h 800"/>
                <a:gd name="T40" fmla="*/ 554 w 658"/>
                <a:gd name="T41" fmla="*/ 206 h 800"/>
                <a:gd name="T42" fmla="*/ 535 w 658"/>
                <a:gd name="T43" fmla="*/ 258 h 800"/>
                <a:gd name="T44" fmla="*/ 506 w 658"/>
                <a:gd name="T45" fmla="*/ 316 h 800"/>
                <a:gd name="T46" fmla="*/ 436 w 658"/>
                <a:gd name="T47" fmla="*/ 420 h 800"/>
                <a:gd name="T48" fmla="*/ 320 w 658"/>
                <a:gd name="T49" fmla="*/ 551 h 800"/>
                <a:gd name="T50" fmla="*/ 225 w 658"/>
                <a:gd name="T51" fmla="*/ 634 h 800"/>
                <a:gd name="T52" fmla="*/ 173 w 658"/>
                <a:gd name="T53" fmla="*/ 675 h 800"/>
                <a:gd name="T54" fmla="*/ 39 w 658"/>
                <a:gd name="T55" fmla="*/ 767 h 800"/>
                <a:gd name="T56" fmla="*/ 31 w 658"/>
                <a:gd name="T57" fmla="*/ 771 h 800"/>
                <a:gd name="T58" fmla="*/ 2 w 658"/>
                <a:gd name="T59" fmla="*/ 794 h 800"/>
                <a:gd name="T60" fmla="*/ 3 w 658"/>
                <a:gd name="T61" fmla="*/ 799 h 800"/>
                <a:gd name="T62" fmla="*/ 11 w 658"/>
                <a:gd name="T63" fmla="*/ 798 h 800"/>
                <a:gd name="T64" fmla="*/ 38 w 658"/>
                <a:gd name="T65" fmla="*/ 785 h 800"/>
                <a:gd name="T66" fmla="*/ 45 w 658"/>
                <a:gd name="T67" fmla="*/ 780 h 800"/>
                <a:gd name="T68" fmla="*/ 195 w 658"/>
                <a:gd name="T69" fmla="*/ 680 h 800"/>
                <a:gd name="T70" fmla="*/ 301 w 658"/>
                <a:gd name="T71" fmla="*/ 601 h 800"/>
                <a:gd name="T72" fmla="*/ 455 w 658"/>
                <a:gd name="T73" fmla="*/ 461 h 800"/>
                <a:gd name="T74" fmla="*/ 515 w 658"/>
                <a:gd name="T75" fmla="*/ 396 h 800"/>
                <a:gd name="T76" fmla="*/ 585 w 658"/>
                <a:gd name="T77" fmla="*/ 303 h 800"/>
                <a:gd name="T78" fmla="*/ 632 w 658"/>
                <a:gd name="T79" fmla="*/ 216 h 800"/>
                <a:gd name="T80" fmla="*/ 656 w 658"/>
                <a:gd name="T81" fmla="*/ 141 h 800"/>
                <a:gd name="T82" fmla="*/ 657 w 658"/>
                <a:gd name="T83" fmla="*/ 87 h 800"/>
                <a:gd name="T84" fmla="*/ 650 w 658"/>
                <a:gd name="T85" fmla="*/ 60 h 800"/>
                <a:gd name="T86" fmla="*/ 640 w 658"/>
                <a:gd name="T87" fmla="*/ 45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8" h="800">
                  <a:moveTo>
                    <a:pt x="640" y="45"/>
                  </a:moveTo>
                  <a:lnTo>
                    <a:pt x="640" y="45"/>
                  </a:lnTo>
                  <a:lnTo>
                    <a:pt x="635" y="37"/>
                  </a:lnTo>
                  <a:lnTo>
                    <a:pt x="628" y="30"/>
                  </a:lnTo>
                  <a:lnTo>
                    <a:pt x="621" y="24"/>
                  </a:lnTo>
                  <a:lnTo>
                    <a:pt x="614" y="19"/>
                  </a:lnTo>
                  <a:lnTo>
                    <a:pt x="605" y="14"/>
                  </a:lnTo>
                  <a:lnTo>
                    <a:pt x="597" y="11"/>
                  </a:lnTo>
                  <a:lnTo>
                    <a:pt x="587" y="7"/>
                  </a:lnTo>
                  <a:lnTo>
                    <a:pt x="576" y="5"/>
                  </a:lnTo>
                  <a:lnTo>
                    <a:pt x="553" y="1"/>
                  </a:lnTo>
                  <a:lnTo>
                    <a:pt x="529" y="0"/>
                  </a:lnTo>
                  <a:lnTo>
                    <a:pt x="503" y="1"/>
                  </a:lnTo>
                  <a:lnTo>
                    <a:pt x="474" y="5"/>
                  </a:lnTo>
                  <a:lnTo>
                    <a:pt x="442" y="11"/>
                  </a:lnTo>
                  <a:lnTo>
                    <a:pt x="408" y="19"/>
                  </a:lnTo>
                  <a:lnTo>
                    <a:pt x="373" y="30"/>
                  </a:lnTo>
                  <a:lnTo>
                    <a:pt x="337" y="43"/>
                  </a:lnTo>
                  <a:lnTo>
                    <a:pt x="299" y="59"/>
                  </a:lnTo>
                  <a:lnTo>
                    <a:pt x="260" y="76"/>
                  </a:lnTo>
                  <a:lnTo>
                    <a:pt x="218" y="95"/>
                  </a:lnTo>
                  <a:lnTo>
                    <a:pt x="175" y="117"/>
                  </a:lnTo>
                  <a:lnTo>
                    <a:pt x="175" y="117"/>
                  </a:lnTo>
                  <a:lnTo>
                    <a:pt x="161" y="126"/>
                  </a:lnTo>
                  <a:lnTo>
                    <a:pt x="150" y="133"/>
                  </a:lnTo>
                  <a:lnTo>
                    <a:pt x="150" y="133"/>
                  </a:lnTo>
                  <a:lnTo>
                    <a:pt x="146" y="135"/>
                  </a:lnTo>
                  <a:lnTo>
                    <a:pt x="144" y="138"/>
                  </a:lnTo>
                  <a:lnTo>
                    <a:pt x="144" y="140"/>
                  </a:lnTo>
                  <a:lnTo>
                    <a:pt x="144" y="142"/>
                  </a:lnTo>
                  <a:lnTo>
                    <a:pt x="145" y="144"/>
                  </a:lnTo>
                  <a:lnTo>
                    <a:pt x="148" y="144"/>
                  </a:lnTo>
                  <a:lnTo>
                    <a:pt x="152" y="142"/>
                  </a:lnTo>
                  <a:lnTo>
                    <a:pt x="152" y="142"/>
                  </a:lnTo>
                  <a:lnTo>
                    <a:pt x="167" y="138"/>
                  </a:lnTo>
                  <a:lnTo>
                    <a:pt x="181" y="132"/>
                  </a:lnTo>
                  <a:lnTo>
                    <a:pt x="181" y="132"/>
                  </a:lnTo>
                  <a:lnTo>
                    <a:pt x="214" y="116"/>
                  </a:lnTo>
                  <a:lnTo>
                    <a:pt x="244" y="104"/>
                  </a:lnTo>
                  <a:lnTo>
                    <a:pt x="274" y="92"/>
                  </a:lnTo>
                  <a:lnTo>
                    <a:pt x="303" y="82"/>
                  </a:lnTo>
                  <a:lnTo>
                    <a:pt x="331" y="74"/>
                  </a:lnTo>
                  <a:lnTo>
                    <a:pt x="358" y="68"/>
                  </a:lnTo>
                  <a:lnTo>
                    <a:pt x="383" y="63"/>
                  </a:lnTo>
                  <a:lnTo>
                    <a:pt x="407" y="59"/>
                  </a:lnTo>
                  <a:lnTo>
                    <a:pt x="429" y="58"/>
                  </a:lnTo>
                  <a:lnTo>
                    <a:pt x="451" y="58"/>
                  </a:lnTo>
                  <a:lnTo>
                    <a:pt x="470" y="59"/>
                  </a:lnTo>
                  <a:lnTo>
                    <a:pt x="488" y="62"/>
                  </a:lnTo>
                  <a:lnTo>
                    <a:pt x="504" y="66"/>
                  </a:lnTo>
                  <a:lnTo>
                    <a:pt x="518" y="74"/>
                  </a:lnTo>
                  <a:lnTo>
                    <a:pt x="530" y="82"/>
                  </a:lnTo>
                  <a:lnTo>
                    <a:pt x="541" y="92"/>
                  </a:lnTo>
                  <a:lnTo>
                    <a:pt x="541" y="92"/>
                  </a:lnTo>
                  <a:lnTo>
                    <a:pt x="548" y="100"/>
                  </a:lnTo>
                  <a:lnTo>
                    <a:pt x="554" y="110"/>
                  </a:lnTo>
                  <a:lnTo>
                    <a:pt x="558" y="121"/>
                  </a:lnTo>
                  <a:lnTo>
                    <a:pt x="560" y="133"/>
                  </a:lnTo>
                  <a:lnTo>
                    <a:pt x="562" y="146"/>
                  </a:lnTo>
                  <a:lnTo>
                    <a:pt x="562" y="159"/>
                  </a:lnTo>
                  <a:lnTo>
                    <a:pt x="560" y="174"/>
                  </a:lnTo>
                  <a:lnTo>
                    <a:pt x="558" y="190"/>
                  </a:lnTo>
                  <a:lnTo>
                    <a:pt x="554" y="206"/>
                  </a:lnTo>
                  <a:lnTo>
                    <a:pt x="548" y="223"/>
                  </a:lnTo>
                  <a:lnTo>
                    <a:pt x="542" y="240"/>
                  </a:lnTo>
                  <a:lnTo>
                    <a:pt x="535" y="258"/>
                  </a:lnTo>
                  <a:lnTo>
                    <a:pt x="527" y="278"/>
                  </a:lnTo>
                  <a:lnTo>
                    <a:pt x="517" y="297"/>
                  </a:lnTo>
                  <a:lnTo>
                    <a:pt x="506" y="316"/>
                  </a:lnTo>
                  <a:lnTo>
                    <a:pt x="494" y="337"/>
                  </a:lnTo>
                  <a:lnTo>
                    <a:pt x="468" y="378"/>
                  </a:lnTo>
                  <a:lnTo>
                    <a:pt x="436" y="420"/>
                  </a:lnTo>
                  <a:lnTo>
                    <a:pt x="401" y="464"/>
                  </a:lnTo>
                  <a:lnTo>
                    <a:pt x="362" y="507"/>
                  </a:lnTo>
                  <a:lnTo>
                    <a:pt x="320" y="551"/>
                  </a:lnTo>
                  <a:lnTo>
                    <a:pt x="274" y="593"/>
                  </a:lnTo>
                  <a:lnTo>
                    <a:pt x="250" y="613"/>
                  </a:lnTo>
                  <a:lnTo>
                    <a:pt x="225" y="634"/>
                  </a:lnTo>
                  <a:lnTo>
                    <a:pt x="200" y="654"/>
                  </a:lnTo>
                  <a:lnTo>
                    <a:pt x="173" y="675"/>
                  </a:lnTo>
                  <a:lnTo>
                    <a:pt x="173" y="675"/>
                  </a:lnTo>
                  <a:lnTo>
                    <a:pt x="107" y="723"/>
                  </a:lnTo>
                  <a:lnTo>
                    <a:pt x="70" y="747"/>
                  </a:lnTo>
                  <a:lnTo>
                    <a:pt x="39" y="767"/>
                  </a:lnTo>
                  <a:lnTo>
                    <a:pt x="39" y="767"/>
                  </a:lnTo>
                  <a:lnTo>
                    <a:pt x="31" y="771"/>
                  </a:lnTo>
                  <a:lnTo>
                    <a:pt x="31" y="771"/>
                  </a:lnTo>
                  <a:lnTo>
                    <a:pt x="5" y="790"/>
                  </a:lnTo>
                  <a:lnTo>
                    <a:pt x="5" y="790"/>
                  </a:lnTo>
                  <a:lnTo>
                    <a:pt x="2" y="794"/>
                  </a:lnTo>
                  <a:lnTo>
                    <a:pt x="0" y="797"/>
                  </a:lnTo>
                  <a:lnTo>
                    <a:pt x="2" y="798"/>
                  </a:lnTo>
                  <a:lnTo>
                    <a:pt x="3" y="799"/>
                  </a:lnTo>
                  <a:lnTo>
                    <a:pt x="4" y="800"/>
                  </a:lnTo>
                  <a:lnTo>
                    <a:pt x="8" y="800"/>
                  </a:lnTo>
                  <a:lnTo>
                    <a:pt x="11" y="798"/>
                  </a:lnTo>
                  <a:lnTo>
                    <a:pt x="11" y="798"/>
                  </a:lnTo>
                  <a:lnTo>
                    <a:pt x="24" y="792"/>
                  </a:lnTo>
                  <a:lnTo>
                    <a:pt x="38" y="785"/>
                  </a:lnTo>
                  <a:lnTo>
                    <a:pt x="38" y="785"/>
                  </a:lnTo>
                  <a:lnTo>
                    <a:pt x="45" y="780"/>
                  </a:lnTo>
                  <a:lnTo>
                    <a:pt x="45" y="780"/>
                  </a:lnTo>
                  <a:lnTo>
                    <a:pt x="80" y="758"/>
                  </a:lnTo>
                  <a:lnTo>
                    <a:pt x="120" y="732"/>
                  </a:lnTo>
                  <a:lnTo>
                    <a:pt x="195" y="680"/>
                  </a:lnTo>
                  <a:lnTo>
                    <a:pt x="195" y="680"/>
                  </a:lnTo>
                  <a:lnTo>
                    <a:pt x="249" y="641"/>
                  </a:lnTo>
                  <a:lnTo>
                    <a:pt x="301" y="601"/>
                  </a:lnTo>
                  <a:lnTo>
                    <a:pt x="301" y="770"/>
                  </a:lnTo>
                  <a:lnTo>
                    <a:pt x="455" y="770"/>
                  </a:lnTo>
                  <a:lnTo>
                    <a:pt x="455" y="461"/>
                  </a:lnTo>
                  <a:lnTo>
                    <a:pt x="455" y="461"/>
                  </a:lnTo>
                  <a:lnTo>
                    <a:pt x="486" y="429"/>
                  </a:lnTo>
                  <a:lnTo>
                    <a:pt x="515" y="396"/>
                  </a:lnTo>
                  <a:lnTo>
                    <a:pt x="540" y="365"/>
                  </a:lnTo>
                  <a:lnTo>
                    <a:pt x="563" y="333"/>
                  </a:lnTo>
                  <a:lnTo>
                    <a:pt x="585" y="303"/>
                  </a:lnTo>
                  <a:lnTo>
                    <a:pt x="603" y="273"/>
                  </a:lnTo>
                  <a:lnTo>
                    <a:pt x="618" y="244"/>
                  </a:lnTo>
                  <a:lnTo>
                    <a:pt x="632" y="216"/>
                  </a:lnTo>
                  <a:lnTo>
                    <a:pt x="643" y="190"/>
                  </a:lnTo>
                  <a:lnTo>
                    <a:pt x="651" y="164"/>
                  </a:lnTo>
                  <a:lnTo>
                    <a:pt x="656" y="141"/>
                  </a:lnTo>
                  <a:lnTo>
                    <a:pt x="658" y="118"/>
                  </a:lnTo>
                  <a:lnTo>
                    <a:pt x="658" y="98"/>
                  </a:lnTo>
                  <a:lnTo>
                    <a:pt x="657" y="87"/>
                  </a:lnTo>
                  <a:lnTo>
                    <a:pt x="656" y="78"/>
                  </a:lnTo>
                  <a:lnTo>
                    <a:pt x="652" y="69"/>
                  </a:lnTo>
                  <a:lnTo>
                    <a:pt x="650" y="60"/>
                  </a:lnTo>
                  <a:lnTo>
                    <a:pt x="645" y="52"/>
                  </a:lnTo>
                  <a:lnTo>
                    <a:pt x="640" y="45"/>
                  </a:lnTo>
                  <a:lnTo>
                    <a:pt x="64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3" name="Freeform 41">
              <a:extLst>
                <a:ext uri="{FF2B5EF4-FFF2-40B4-BE49-F238E27FC236}">
                  <a16:creationId xmlns:a16="http://schemas.microsoft.com/office/drawing/2014/main" id="{440278FE-D342-0247-8DFC-E3FD4498C7C1}"/>
                </a:ext>
              </a:extLst>
            </p:cNvPr>
            <p:cNvSpPr>
              <a:spLocks/>
            </p:cNvSpPr>
            <p:nvPr/>
          </p:nvSpPr>
          <p:spPr bwMode="auto">
            <a:xfrm>
              <a:off x="1233488" y="814388"/>
              <a:ext cx="819150" cy="649288"/>
            </a:xfrm>
            <a:custGeom>
              <a:avLst/>
              <a:gdLst>
                <a:gd name="T0" fmla="*/ 442 w 1032"/>
                <a:gd name="T1" fmla="*/ 660 h 819"/>
                <a:gd name="T2" fmla="*/ 582 w 1032"/>
                <a:gd name="T3" fmla="*/ 569 h 819"/>
                <a:gd name="T4" fmla="*/ 598 w 1032"/>
                <a:gd name="T5" fmla="*/ 553 h 819"/>
                <a:gd name="T6" fmla="*/ 594 w 1032"/>
                <a:gd name="T7" fmla="*/ 549 h 819"/>
                <a:gd name="T8" fmla="*/ 560 w 1032"/>
                <a:gd name="T9" fmla="*/ 567 h 819"/>
                <a:gd name="T10" fmla="*/ 397 w 1032"/>
                <a:gd name="T11" fmla="*/ 661 h 819"/>
                <a:gd name="T12" fmla="*/ 264 w 1032"/>
                <a:gd name="T13" fmla="*/ 713 h 819"/>
                <a:gd name="T14" fmla="*/ 175 w 1032"/>
                <a:gd name="T15" fmla="*/ 722 h 819"/>
                <a:gd name="T16" fmla="*/ 138 w 1032"/>
                <a:gd name="T17" fmla="*/ 713 h 819"/>
                <a:gd name="T18" fmla="*/ 107 w 1032"/>
                <a:gd name="T19" fmla="*/ 692 h 819"/>
                <a:gd name="T20" fmla="*/ 94 w 1032"/>
                <a:gd name="T21" fmla="*/ 670 h 819"/>
                <a:gd name="T22" fmla="*/ 87 w 1032"/>
                <a:gd name="T23" fmla="*/ 639 h 819"/>
                <a:gd name="T24" fmla="*/ 106 w 1032"/>
                <a:gd name="T25" fmla="*/ 559 h 819"/>
                <a:gd name="T26" fmla="*/ 167 w 1032"/>
                <a:gd name="T27" fmla="*/ 463 h 819"/>
                <a:gd name="T28" fmla="*/ 260 w 1032"/>
                <a:gd name="T29" fmla="*/ 354 h 819"/>
                <a:gd name="T30" fmla="*/ 322 w 1032"/>
                <a:gd name="T31" fmla="*/ 668 h 819"/>
                <a:gd name="T32" fmla="*/ 442 w 1032"/>
                <a:gd name="T33" fmla="*/ 281 h 819"/>
                <a:gd name="T34" fmla="*/ 491 w 1032"/>
                <a:gd name="T35" fmla="*/ 381 h 819"/>
                <a:gd name="T36" fmla="*/ 530 w 1032"/>
                <a:gd name="T37" fmla="*/ 428 h 819"/>
                <a:gd name="T38" fmla="*/ 578 w 1032"/>
                <a:gd name="T39" fmla="*/ 460 h 819"/>
                <a:gd name="T40" fmla="*/ 635 w 1032"/>
                <a:gd name="T41" fmla="*/ 479 h 819"/>
                <a:gd name="T42" fmla="*/ 682 w 1032"/>
                <a:gd name="T43" fmla="*/ 480 h 819"/>
                <a:gd name="T44" fmla="*/ 741 w 1032"/>
                <a:gd name="T45" fmla="*/ 466 h 819"/>
                <a:gd name="T46" fmla="*/ 792 w 1032"/>
                <a:gd name="T47" fmla="*/ 437 h 819"/>
                <a:gd name="T48" fmla="*/ 833 w 1032"/>
                <a:gd name="T49" fmla="*/ 394 h 819"/>
                <a:gd name="T50" fmla="*/ 891 w 1032"/>
                <a:gd name="T51" fmla="*/ 281 h 819"/>
                <a:gd name="T52" fmla="*/ 967 w 1032"/>
                <a:gd name="T53" fmla="*/ 284 h 819"/>
                <a:gd name="T54" fmla="*/ 1029 w 1032"/>
                <a:gd name="T55" fmla="*/ 206 h 819"/>
                <a:gd name="T56" fmla="*/ 1031 w 1032"/>
                <a:gd name="T57" fmla="*/ 188 h 819"/>
                <a:gd name="T58" fmla="*/ 994 w 1032"/>
                <a:gd name="T59" fmla="*/ 139 h 819"/>
                <a:gd name="T60" fmla="*/ 939 w 1032"/>
                <a:gd name="T61" fmla="*/ 110 h 819"/>
                <a:gd name="T62" fmla="*/ 897 w 1032"/>
                <a:gd name="T63" fmla="*/ 104 h 819"/>
                <a:gd name="T64" fmla="*/ 866 w 1032"/>
                <a:gd name="T65" fmla="*/ 108 h 819"/>
                <a:gd name="T66" fmla="*/ 818 w 1032"/>
                <a:gd name="T67" fmla="*/ 127 h 819"/>
                <a:gd name="T68" fmla="*/ 764 w 1032"/>
                <a:gd name="T69" fmla="*/ 186 h 819"/>
                <a:gd name="T70" fmla="*/ 694 w 1032"/>
                <a:gd name="T71" fmla="*/ 332 h 819"/>
                <a:gd name="T72" fmla="*/ 666 w 1032"/>
                <a:gd name="T73" fmla="*/ 344 h 819"/>
                <a:gd name="T74" fmla="*/ 643 w 1032"/>
                <a:gd name="T75" fmla="*/ 336 h 819"/>
                <a:gd name="T76" fmla="*/ 569 w 1032"/>
                <a:gd name="T77" fmla="*/ 186 h 819"/>
                <a:gd name="T78" fmla="*/ 546 w 1032"/>
                <a:gd name="T79" fmla="*/ 153 h 819"/>
                <a:gd name="T80" fmla="*/ 549 w 1032"/>
                <a:gd name="T81" fmla="*/ 99 h 819"/>
                <a:gd name="T82" fmla="*/ 652 w 1032"/>
                <a:gd name="T83" fmla="*/ 28 h 819"/>
                <a:gd name="T84" fmla="*/ 682 w 1032"/>
                <a:gd name="T85" fmla="*/ 6 h 819"/>
                <a:gd name="T86" fmla="*/ 678 w 1032"/>
                <a:gd name="T87" fmla="*/ 0 h 819"/>
                <a:gd name="T88" fmla="*/ 658 w 1032"/>
                <a:gd name="T89" fmla="*/ 8 h 819"/>
                <a:gd name="T90" fmla="*/ 540 w 1032"/>
                <a:gd name="T91" fmla="*/ 80 h 819"/>
                <a:gd name="T92" fmla="*/ 489 w 1032"/>
                <a:gd name="T93" fmla="*/ 114 h 819"/>
                <a:gd name="T94" fmla="*/ 436 w 1032"/>
                <a:gd name="T95" fmla="*/ 104 h 819"/>
                <a:gd name="T96" fmla="*/ 391 w 1032"/>
                <a:gd name="T97" fmla="*/ 111 h 819"/>
                <a:gd name="T98" fmla="*/ 342 w 1032"/>
                <a:gd name="T99" fmla="*/ 138 h 819"/>
                <a:gd name="T100" fmla="*/ 305 w 1032"/>
                <a:gd name="T101" fmla="*/ 182 h 819"/>
                <a:gd name="T102" fmla="*/ 289 w 1032"/>
                <a:gd name="T103" fmla="*/ 237 h 819"/>
                <a:gd name="T104" fmla="*/ 249 w 1032"/>
                <a:gd name="T105" fmla="*/ 308 h 819"/>
                <a:gd name="T106" fmla="*/ 116 w 1032"/>
                <a:gd name="T107" fmla="*/ 451 h 819"/>
                <a:gd name="T108" fmla="*/ 31 w 1032"/>
                <a:gd name="T109" fmla="*/ 580 h 819"/>
                <a:gd name="T110" fmla="*/ 2 w 1032"/>
                <a:gd name="T111" fmla="*/ 662 h 819"/>
                <a:gd name="T112" fmla="*/ 1 w 1032"/>
                <a:gd name="T113" fmla="*/ 708 h 819"/>
                <a:gd name="T114" fmla="*/ 16 w 1032"/>
                <a:gd name="T115" fmla="*/ 745 h 819"/>
                <a:gd name="T116" fmla="*/ 46 w 1032"/>
                <a:gd name="T117" fmla="*/ 772 h 819"/>
                <a:gd name="T118" fmla="*/ 104 w 1032"/>
                <a:gd name="T119" fmla="*/ 786 h 819"/>
                <a:gd name="T120" fmla="*/ 179 w 1032"/>
                <a:gd name="T121" fmla="*/ 777 h 819"/>
                <a:gd name="T122" fmla="*/ 289 w 1032"/>
                <a:gd name="T123" fmla="*/ 73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2" h="819">
                  <a:moveTo>
                    <a:pt x="289" y="819"/>
                  </a:moveTo>
                  <a:lnTo>
                    <a:pt x="442" y="819"/>
                  </a:lnTo>
                  <a:lnTo>
                    <a:pt x="442" y="660"/>
                  </a:lnTo>
                  <a:lnTo>
                    <a:pt x="442" y="660"/>
                  </a:lnTo>
                  <a:lnTo>
                    <a:pt x="506" y="620"/>
                  </a:lnTo>
                  <a:lnTo>
                    <a:pt x="569" y="579"/>
                  </a:lnTo>
                  <a:lnTo>
                    <a:pt x="569" y="579"/>
                  </a:lnTo>
                  <a:lnTo>
                    <a:pt x="582" y="569"/>
                  </a:lnTo>
                  <a:lnTo>
                    <a:pt x="593" y="559"/>
                  </a:lnTo>
                  <a:lnTo>
                    <a:pt x="593" y="559"/>
                  </a:lnTo>
                  <a:lnTo>
                    <a:pt x="596" y="557"/>
                  </a:lnTo>
                  <a:lnTo>
                    <a:pt x="598" y="553"/>
                  </a:lnTo>
                  <a:lnTo>
                    <a:pt x="598" y="551"/>
                  </a:lnTo>
                  <a:lnTo>
                    <a:pt x="598" y="550"/>
                  </a:lnTo>
                  <a:lnTo>
                    <a:pt x="595" y="549"/>
                  </a:lnTo>
                  <a:lnTo>
                    <a:pt x="594" y="549"/>
                  </a:lnTo>
                  <a:lnTo>
                    <a:pt x="588" y="550"/>
                  </a:lnTo>
                  <a:lnTo>
                    <a:pt x="588" y="550"/>
                  </a:lnTo>
                  <a:lnTo>
                    <a:pt x="560" y="567"/>
                  </a:lnTo>
                  <a:lnTo>
                    <a:pt x="560" y="567"/>
                  </a:lnTo>
                  <a:lnTo>
                    <a:pt x="517" y="593"/>
                  </a:lnTo>
                  <a:lnTo>
                    <a:pt x="474" y="619"/>
                  </a:lnTo>
                  <a:lnTo>
                    <a:pt x="435" y="640"/>
                  </a:lnTo>
                  <a:lnTo>
                    <a:pt x="397" y="661"/>
                  </a:lnTo>
                  <a:lnTo>
                    <a:pt x="361" y="678"/>
                  </a:lnTo>
                  <a:lnTo>
                    <a:pt x="326" y="692"/>
                  </a:lnTo>
                  <a:lnTo>
                    <a:pt x="295" y="703"/>
                  </a:lnTo>
                  <a:lnTo>
                    <a:pt x="264" y="713"/>
                  </a:lnTo>
                  <a:lnTo>
                    <a:pt x="237" y="719"/>
                  </a:lnTo>
                  <a:lnTo>
                    <a:pt x="210" y="722"/>
                  </a:lnTo>
                  <a:lnTo>
                    <a:pt x="187" y="724"/>
                  </a:lnTo>
                  <a:lnTo>
                    <a:pt x="175" y="722"/>
                  </a:lnTo>
                  <a:lnTo>
                    <a:pt x="165" y="721"/>
                  </a:lnTo>
                  <a:lnTo>
                    <a:pt x="156" y="720"/>
                  </a:lnTo>
                  <a:lnTo>
                    <a:pt x="146" y="716"/>
                  </a:lnTo>
                  <a:lnTo>
                    <a:pt x="138" y="713"/>
                  </a:lnTo>
                  <a:lnTo>
                    <a:pt x="129" y="709"/>
                  </a:lnTo>
                  <a:lnTo>
                    <a:pt x="121" y="704"/>
                  </a:lnTo>
                  <a:lnTo>
                    <a:pt x="115" y="698"/>
                  </a:lnTo>
                  <a:lnTo>
                    <a:pt x="107" y="692"/>
                  </a:lnTo>
                  <a:lnTo>
                    <a:pt x="101" y="685"/>
                  </a:lnTo>
                  <a:lnTo>
                    <a:pt x="101" y="685"/>
                  </a:lnTo>
                  <a:lnTo>
                    <a:pt x="98" y="678"/>
                  </a:lnTo>
                  <a:lnTo>
                    <a:pt x="94" y="670"/>
                  </a:lnTo>
                  <a:lnTo>
                    <a:pt x="91" y="663"/>
                  </a:lnTo>
                  <a:lnTo>
                    <a:pt x="89" y="655"/>
                  </a:lnTo>
                  <a:lnTo>
                    <a:pt x="87" y="648"/>
                  </a:lnTo>
                  <a:lnTo>
                    <a:pt x="87" y="639"/>
                  </a:lnTo>
                  <a:lnTo>
                    <a:pt x="88" y="621"/>
                  </a:lnTo>
                  <a:lnTo>
                    <a:pt x="92" y="602"/>
                  </a:lnTo>
                  <a:lnTo>
                    <a:pt x="98" y="581"/>
                  </a:lnTo>
                  <a:lnTo>
                    <a:pt x="106" y="559"/>
                  </a:lnTo>
                  <a:lnTo>
                    <a:pt x="118" y="536"/>
                  </a:lnTo>
                  <a:lnTo>
                    <a:pt x="132" y="512"/>
                  </a:lnTo>
                  <a:lnTo>
                    <a:pt x="148" y="488"/>
                  </a:lnTo>
                  <a:lnTo>
                    <a:pt x="167" y="463"/>
                  </a:lnTo>
                  <a:lnTo>
                    <a:pt x="187" y="436"/>
                  </a:lnTo>
                  <a:lnTo>
                    <a:pt x="210" y="410"/>
                  </a:lnTo>
                  <a:lnTo>
                    <a:pt x="234" y="383"/>
                  </a:lnTo>
                  <a:lnTo>
                    <a:pt x="260" y="354"/>
                  </a:lnTo>
                  <a:lnTo>
                    <a:pt x="289" y="326"/>
                  </a:lnTo>
                  <a:lnTo>
                    <a:pt x="289" y="681"/>
                  </a:lnTo>
                  <a:lnTo>
                    <a:pt x="289" y="681"/>
                  </a:lnTo>
                  <a:lnTo>
                    <a:pt x="322" y="668"/>
                  </a:lnTo>
                  <a:lnTo>
                    <a:pt x="359" y="652"/>
                  </a:lnTo>
                  <a:lnTo>
                    <a:pt x="400" y="633"/>
                  </a:lnTo>
                  <a:lnTo>
                    <a:pt x="442" y="610"/>
                  </a:lnTo>
                  <a:lnTo>
                    <a:pt x="442" y="281"/>
                  </a:lnTo>
                  <a:lnTo>
                    <a:pt x="476" y="353"/>
                  </a:lnTo>
                  <a:lnTo>
                    <a:pt x="476" y="353"/>
                  </a:lnTo>
                  <a:lnTo>
                    <a:pt x="483" y="367"/>
                  </a:lnTo>
                  <a:lnTo>
                    <a:pt x="491" y="381"/>
                  </a:lnTo>
                  <a:lnTo>
                    <a:pt x="500" y="394"/>
                  </a:lnTo>
                  <a:lnTo>
                    <a:pt x="509" y="406"/>
                  </a:lnTo>
                  <a:lnTo>
                    <a:pt x="519" y="418"/>
                  </a:lnTo>
                  <a:lnTo>
                    <a:pt x="530" y="428"/>
                  </a:lnTo>
                  <a:lnTo>
                    <a:pt x="541" y="437"/>
                  </a:lnTo>
                  <a:lnTo>
                    <a:pt x="553" y="446"/>
                  </a:lnTo>
                  <a:lnTo>
                    <a:pt x="565" y="454"/>
                  </a:lnTo>
                  <a:lnTo>
                    <a:pt x="578" y="460"/>
                  </a:lnTo>
                  <a:lnTo>
                    <a:pt x="592" y="466"/>
                  </a:lnTo>
                  <a:lnTo>
                    <a:pt x="606" y="471"/>
                  </a:lnTo>
                  <a:lnTo>
                    <a:pt x="621" y="475"/>
                  </a:lnTo>
                  <a:lnTo>
                    <a:pt x="635" y="479"/>
                  </a:lnTo>
                  <a:lnTo>
                    <a:pt x="651" y="480"/>
                  </a:lnTo>
                  <a:lnTo>
                    <a:pt x="666" y="480"/>
                  </a:lnTo>
                  <a:lnTo>
                    <a:pt x="666" y="480"/>
                  </a:lnTo>
                  <a:lnTo>
                    <a:pt x="682" y="480"/>
                  </a:lnTo>
                  <a:lnTo>
                    <a:pt x="698" y="479"/>
                  </a:lnTo>
                  <a:lnTo>
                    <a:pt x="712" y="475"/>
                  </a:lnTo>
                  <a:lnTo>
                    <a:pt x="727" y="471"/>
                  </a:lnTo>
                  <a:lnTo>
                    <a:pt x="741" y="466"/>
                  </a:lnTo>
                  <a:lnTo>
                    <a:pt x="755" y="460"/>
                  </a:lnTo>
                  <a:lnTo>
                    <a:pt x="768" y="454"/>
                  </a:lnTo>
                  <a:lnTo>
                    <a:pt x="780" y="446"/>
                  </a:lnTo>
                  <a:lnTo>
                    <a:pt x="792" y="437"/>
                  </a:lnTo>
                  <a:lnTo>
                    <a:pt x="803" y="428"/>
                  </a:lnTo>
                  <a:lnTo>
                    <a:pt x="814" y="418"/>
                  </a:lnTo>
                  <a:lnTo>
                    <a:pt x="823" y="406"/>
                  </a:lnTo>
                  <a:lnTo>
                    <a:pt x="833" y="394"/>
                  </a:lnTo>
                  <a:lnTo>
                    <a:pt x="841" y="381"/>
                  </a:lnTo>
                  <a:lnTo>
                    <a:pt x="850" y="367"/>
                  </a:lnTo>
                  <a:lnTo>
                    <a:pt x="857" y="353"/>
                  </a:lnTo>
                  <a:lnTo>
                    <a:pt x="891" y="281"/>
                  </a:lnTo>
                  <a:lnTo>
                    <a:pt x="891" y="365"/>
                  </a:lnTo>
                  <a:lnTo>
                    <a:pt x="891" y="365"/>
                  </a:lnTo>
                  <a:lnTo>
                    <a:pt x="931" y="324"/>
                  </a:lnTo>
                  <a:lnTo>
                    <a:pt x="967" y="284"/>
                  </a:lnTo>
                  <a:lnTo>
                    <a:pt x="1000" y="246"/>
                  </a:lnTo>
                  <a:lnTo>
                    <a:pt x="1015" y="225"/>
                  </a:lnTo>
                  <a:lnTo>
                    <a:pt x="1029" y="206"/>
                  </a:lnTo>
                  <a:lnTo>
                    <a:pt x="1029" y="206"/>
                  </a:lnTo>
                  <a:lnTo>
                    <a:pt x="1031" y="201"/>
                  </a:lnTo>
                  <a:lnTo>
                    <a:pt x="1032" y="197"/>
                  </a:lnTo>
                  <a:lnTo>
                    <a:pt x="1032" y="192"/>
                  </a:lnTo>
                  <a:lnTo>
                    <a:pt x="1031" y="188"/>
                  </a:lnTo>
                  <a:lnTo>
                    <a:pt x="1031" y="188"/>
                  </a:lnTo>
                  <a:lnTo>
                    <a:pt x="1020" y="171"/>
                  </a:lnTo>
                  <a:lnTo>
                    <a:pt x="1008" y="154"/>
                  </a:lnTo>
                  <a:lnTo>
                    <a:pt x="994" y="139"/>
                  </a:lnTo>
                  <a:lnTo>
                    <a:pt x="977" y="127"/>
                  </a:lnTo>
                  <a:lnTo>
                    <a:pt x="959" y="118"/>
                  </a:lnTo>
                  <a:lnTo>
                    <a:pt x="950" y="114"/>
                  </a:lnTo>
                  <a:lnTo>
                    <a:pt x="939" y="110"/>
                  </a:lnTo>
                  <a:lnTo>
                    <a:pt x="930" y="108"/>
                  </a:lnTo>
                  <a:lnTo>
                    <a:pt x="919" y="105"/>
                  </a:lnTo>
                  <a:lnTo>
                    <a:pt x="908" y="104"/>
                  </a:lnTo>
                  <a:lnTo>
                    <a:pt x="897" y="104"/>
                  </a:lnTo>
                  <a:lnTo>
                    <a:pt x="897" y="104"/>
                  </a:lnTo>
                  <a:lnTo>
                    <a:pt x="886" y="104"/>
                  </a:lnTo>
                  <a:lnTo>
                    <a:pt x="876" y="105"/>
                  </a:lnTo>
                  <a:lnTo>
                    <a:pt x="866" y="108"/>
                  </a:lnTo>
                  <a:lnTo>
                    <a:pt x="856" y="110"/>
                  </a:lnTo>
                  <a:lnTo>
                    <a:pt x="845" y="114"/>
                  </a:lnTo>
                  <a:lnTo>
                    <a:pt x="837" y="118"/>
                  </a:lnTo>
                  <a:lnTo>
                    <a:pt x="818" y="127"/>
                  </a:lnTo>
                  <a:lnTo>
                    <a:pt x="802" y="139"/>
                  </a:lnTo>
                  <a:lnTo>
                    <a:pt x="787" y="154"/>
                  </a:lnTo>
                  <a:lnTo>
                    <a:pt x="775" y="169"/>
                  </a:lnTo>
                  <a:lnTo>
                    <a:pt x="764" y="186"/>
                  </a:lnTo>
                  <a:lnTo>
                    <a:pt x="700" y="324"/>
                  </a:lnTo>
                  <a:lnTo>
                    <a:pt x="700" y="324"/>
                  </a:lnTo>
                  <a:lnTo>
                    <a:pt x="697" y="329"/>
                  </a:lnTo>
                  <a:lnTo>
                    <a:pt x="694" y="332"/>
                  </a:lnTo>
                  <a:lnTo>
                    <a:pt x="691" y="336"/>
                  </a:lnTo>
                  <a:lnTo>
                    <a:pt x="686" y="340"/>
                  </a:lnTo>
                  <a:lnTo>
                    <a:pt x="677" y="343"/>
                  </a:lnTo>
                  <a:lnTo>
                    <a:pt x="666" y="344"/>
                  </a:lnTo>
                  <a:lnTo>
                    <a:pt x="666" y="344"/>
                  </a:lnTo>
                  <a:lnTo>
                    <a:pt x="657" y="343"/>
                  </a:lnTo>
                  <a:lnTo>
                    <a:pt x="647" y="340"/>
                  </a:lnTo>
                  <a:lnTo>
                    <a:pt x="643" y="336"/>
                  </a:lnTo>
                  <a:lnTo>
                    <a:pt x="639" y="332"/>
                  </a:lnTo>
                  <a:lnTo>
                    <a:pt x="636" y="329"/>
                  </a:lnTo>
                  <a:lnTo>
                    <a:pt x="634" y="324"/>
                  </a:lnTo>
                  <a:lnTo>
                    <a:pt x="569" y="186"/>
                  </a:lnTo>
                  <a:lnTo>
                    <a:pt x="569" y="186"/>
                  </a:lnTo>
                  <a:lnTo>
                    <a:pt x="564" y="178"/>
                  </a:lnTo>
                  <a:lnTo>
                    <a:pt x="558" y="169"/>
                  </a:lnTo>
                  <a:lnTo>
                    <a:pt x="546" y="153"/>
                  </a:lnTo>
                  <a:lnTo>
                    <a:pt x="530" y="139"/>
                  </a:lnTo>
                  <a:lnTo>
                    <a:pt x="514" y="127"/>
                  </a:lnTo>
                  <a:lnTo>
                    <a:pt x="514" y="127"/>
                  </a:lnTo>
                  <a:lnTo>
                    <a:pt x="549" y="99"/>
                  </a:lnTo>
                  <a:lnTo>
                    <a:pt x="583" y="74"/>
                  </a:lnTo>
                  <a:lnTo>
                    <a:pt x="618" y="50"/>
                  </a:lnTo>
                  <a:lnTo>
                    <a:pt x="652" y="28"/>
                  </a:lnTo>
                  <a:lnTo>
                    <a:pt x="652" y="28"/>
                  </a:lnTo>
                  <a:lnTo>
                    <a:pt x="666" y="19"/>
                  </a:lnTo>
                  <a:lnTo>
                    <a:pt x="678" y="10"/>
                  </a:lnTo>
                  <a:lnTo>
                    <a:pt x="678" y="10"/>
                  </a:lnTo>
                  <a:lnTo>
                    <a:pt x="682" y="6"/>
                  </a:lnTo>
                  <a:lnTo>
                    <a:pt x="682" y="4"/>
                  </a:lnTo>
                  <a:lnTo>
                    <a:pt x="682" y="2"/>
                  </a:lnTo>
                  <a:lnTo>
                    <a:pt x="681" y="0"/>
                  </a:lnTo>
                  <a:lnTo>
                    <a:pt x="678" y="0"/>
                  </a:lnTo>
                  <a:lnTo>
                    <a:pt x="675" y="0"/>
                  </a:lnTo>
                  <a:lnTo>
                    <a:pt x="671" y="2"/>
                  </a:lnTo>
                  <a:lnTo>
                    <a:pt x="671" y="2"/>
                  </a:lnTo>
                  <a:lnTo>
                    <a:pt x="658" y="8"/>
                  </a:lnTo>
                  <a:lnTo>
                    <a:pt x="643" y="16"/>
                  </a:lnTo>
                  <a:lnTo>
                    <a:pt x="643" y="16"/>
                  </a:lnTo>
                  <a:lnTo>
                    <a:pt x="575" y="58"/>
                  </a:lnTo>
                  <a:lnTo>
                    <a:pt x="540" y="80"/>
                  </a:lnTo>
                  <a:lnTo>
                    <a:pt x="506" y="103"/>
                  </a:lnTo>
                  <a:lnTo>
                    <a:pt x="506" y="103"/>
                  </a:lnTo>
                  <a:lnTo>
                    <a:pt x="489" y="114"/>
                  </a:lnTo>
                  <a:lnTo>
                    <a:pt x="489" y="114"/>
                  </a:lnTo>
                  <a:lnTo>
                    <a:pt x="477" y="110"/>
                  </a:lnTo>
                  <a:lnTo>
                    <a:pt x="464" y="107"/>
                  </a:lnTo>
                  <a:lnTo>
                    <a:pt x="450" y="105"/>
                  </a:lnTo>
                  <a:lnTo>
                    <a:pt x="436" y="104"/>
                  </a:lnTo>
                  <a:lnTo>
                    <a:pt x="436" y="104"/>
                  </a:lnTo>
                  <a:lnTo>
                    <a:pt x="420" y="105"/>
                  </a:lnTo>
                  <a:lnTo>
                    <a:pt x="406" y="108"/>
                  </a:lnTo>
                  <a:lnTo>
                    <a:pt x="391" y="111"/>
                  </a:lnTo>
                  <a:lnTo>
                    <a:pt x="378" y="116"/>
                  </a:lnTo>
                  <a:lnTo>
                    <a:pt x="366" y="122"/>
                  </a:lnTo>
                  <a:lnTo>
                    <a:pt x="353" y="130"/>
                  </a:lnTo>
                  <a:lnTo>
                    <a:pt x="342" y="138"/>
                  </a:lnTo>
                  <a:lnTo>
                    <a:pt x="331" y="148"/>
                  </a:lnTo>
                  <a:lnTo>
                    <a:pt x="321" y="159"/>
                  </a:lnTo>
                  <a:lnTo>
                    <a:pt x="313" y="169"/>
                  </a:lnTo>
                  <a:lnTo>
                    <a:pt x="305" y="182"/>
                  </a:lnTo>
                  <a:lnTo>
                    <a:pt x="299" y="195"/>
                  </a:lnTo>
                  <a:lnTo>
                    <a:pt x="295" y="208"/>
                  </a:lnTo>
                  <a:lnTo>
                    <a:pt x="291" y="223"/>
                  </a:lnTo>
                  <a:lnTo>
                    <a:pt x="289" y="237"/>
                  </a:lnTo>
                  <a:lnTo>
                    <a:pt x="289" y="252"/>
                  </a:lnTo>
                  <a:lnTo>
                    <a:pt x="289" y="272"/>
                  </a:lnTo>
                  <a:lnTo>
                    <a:pt x="289" y="272"/>
                  </a:lnTo>
                  <a:lnTo>
                    <a:pt x="249" y="308"/>
                  </a:lnTo>
                  <a:lnTo>
                    <a:pt x="211" y="344"/>
                  </a:lnTo>
                  <a:lnTo>
                    <a:pt x="176" y="381"/>
                  </a:lnTo>
                  <a:lnTo>
                    <a:pt x="145" y="416"/>
                  </a:lnTo>
                  <a:lnTo>
                    <a:pt x="116" y="451"/>
                  </a:lnTo>
                  <a:lnTo>
                    <a:pt x="91" y="485"/>
                  </a:lnTo>
                  <a:lnTo>
                    <a:pt x="68" y="517"/>
                  </a:lnTo>
                  <a:lnTo>
                    <a:pt x="47" y="550"/>
                  </a:lnTo>
                  <a:lnTo>
                    <a:pt x="31" y="580"/>
                  </a:lnTo>
                  <a:lnTo>
                    <a:pt x="18" y="609"/>
                  </a:lnTo>
                  <a:lnTo>
                    <a:pt x="8" y="637"/>
                  </a:lnTo>
                  <a:lnTo>
                    <a:pt x="5" y="650"/>
                  </a:lnTo>
                  <a:lnTo>
                    <a:pt x="2" y="662"/>
                  </a:lnTo>
                  <a:lnTo>
                    <a:pt x="0" y="674"/>
                  </a:lnTo>
                  <a:lnTo>
                    <a:pt x="0" y="686"/>
                  </a:lnTo>
                  <a:lnTo>
                    <a:pt x="0" y="697"/>
                  </a:lnTo>
                  <a:lnTo>
                    <a:pt x="1" y="708"/>
                  </a:lnTo>
                  <a:lnTo>
                    <a:pt x="4" y="718"/>
                  </a:lnTo>
                  <a:lnTo>
                    <a:pt x="6" y="727"/>
                  </a:lnTo>
                  <a:lnTo>
                    <a:pt x="11" y="737"/>
                  </a:lnTo>
                  <a:lnTo>
                    <a:pt x="16" y="745"/>
                  </a:lnTo>
                  <a:lnTo>
                    <a:pt x="16" y="745"/>
                  </a:lnTo>
                  <a:lnTo>
                    <a:pt x="24" y="756"/>
                  </a:lnTo>
                  <a:lnTo>
                    <a:pt x="35" y="765"/>
                  </a:lnTo>
                  <a:lnTo>
                    <a:pt x="46" y="772"/>
                  </a:lnTo>
                  <a:lnTo>
                    <a:pt x="59" y="778"/>
                  </a:lnTo>
                  <a:lnTo>
                    <a:pt x="72" y="783"/>
                  </a:lnTo>
                  <a:lnTo>
                    <a:pt x="88" y="785"/>
                  </a:lnTo>
                  <a:lnTo>
                    <a:pt x="104" y="786"/>
                  </a:lnTo>
                  <a:lnTo>
                    <a:pt x="122" y="786"/>
                  </a:lnTo>
                  <a:lnTo>
                    <a:pt x="140" y="784"/>
                  </a:lnTo>
                  <a:lnTo>
                    <a:pt x="158" y="782"/>
                  </a:lnTo>
                  <a:lnTo>
                    <a:pt x="179" y="777"/>
                  </a:lnTo>
                  <a:lnTo>
                    <a:pt x="199" y="772"/>
                  </a:lnTo>
                  <a:lnTo>
                    <a:pt x="220" y="765"/>
                  </a:lnTo>
                  <a:lnTo>
                    <a:pt x="243" y="757"/>
                  </a:lnTo>
                  <a:lnTo>
                    <a:pt x="289" y="739"/>
                  </a:lnTo>
                  <a:lnTo>
                    <a:pt x="289" y="8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4" name="Freeform 42">
              <a:extLst>
                <a:ext uri="{FF2B5EF4-FFF2-40B4-BE49-F238E27FC236}">
                  <a16:creationId xmlns:a16="http://schemas.microsoft.com/office/drawing/2014/main" id="{2BF1A0E8-A187-7C40-B895-3F4FF6B4888B}"/>
                </a:ext>
              </a:extLst>
            </p:cNvPr>
            <p:cNvSpPr>
              <a:spLocks noEditPoints="1"/>
            </p:cNvSpPr>
            <p:nvPr/>
          </p:nvSpPr>
          <p:spPr bwMode="auto">
            <a:xfrm>
              <a:off x="4046538" y="938213"/>
              <a:ext cx="69850" cy="68263"/>
            </a:xfrm>
            <a:custGeom>
              <a:avLst/>
              <a:gdLst>
                <a:gd name="T0" fmla="*/ 0 w 87"/>
                <a:gd name="T1" fmla="*/ 44 h 87"/>
                <a:gd name="T2" fmla="*/ 4 w 87"/>
                <a:gd name="T3" fmla="*/ 27 h 87"/>
                <a:gd name="T4" fmla="*/ 14 w 87"/>
                <a:gd name="T5" fmla="*/ 12 h 87"/>
                <a:gd name="T6" fmla="*/ 27 w 87"/>
                <a:gd name="T7" fmla="*/ 4 h 87"/>
                <a:gd name="T8" fmla="*/ 44 w 87"/>
                <a:gd name="T9" fmla="*/ 0 h 87"/>
                <a:gd name="T10" fmla="*/ 52 w 87"/>
                <a:gd name="T11" fmla="*/ 0 h 87"/>
                <a:gd name="T12" fmla="*/ 68 w 87"/>
                <a:gd name="T13" fmla="*/ 7 h 87"/>
                <a:gd name="T14" fmla="*/ 80 w 87"/>
                <a:gd name="T15" fmla="*/ 19 h 87"/>
                <a:gd name="T16" fmla="*/ 86 w 87"/>
                <a:gd name="T17" fmla="*/ 35 h 87"/>
                <a:gd name="T18" fmla="*/ 87 w 87"/>
                <a:gd name="T19" fmla="*/ 44 h 87"/>
                <a:gd name="T20" fmla="*/ 84 w 87"/>
                <a:gd name="T21" fmla="*/ 61 h 87"/>
                <a:gd name="T22" fmla="*/ 75 w 87"/>
                <a:gd name="T23" fmla="*/ 74 h 87"/>
                <a:gd name="T24" fmla="*/ 61 w 87"/>
                <a:gd name="T25" fmla="*/ 83 h 87"/>
                <a:gd name="T26" fmla="*/ 44 w 87"/>
                <a:gd name="T27" fmla="*/ 87 h 87"/>
                <a:gd name="T28" fmla="*/ 35 w 87"/>
                <a:gd name="T29" fmla="*/ 86 h 87"/>
                <a:gd name="T30" fmla="*/ 20 w 87"/>
                <a:gd name="T31" fmla="*/ 80 h 87"/>
                <a:gd name="T32" fmla="*/ 8 w 87"/>
                <a:gd name="T33" fmla="*/ 68 h 87"/>
                <a:gd name="T34" fmla="*/ 2 w 87"/>
                <a:gd name="T35" fmla="*/ 52 h 87"/>
                <a:gd name="T36" fmla="*/ 0 w 87"/>
                <a:gd name="T37" fmla="*/ 44 h 87"/>
                <a:gd name="T38" fmla="*/ 76 w 87"/>
                <a:gd name="T39" fmla="*/ 44 h 87"/>
                <a:gd name="T40" fmla="*/ 74 w 87"/>
                <a:gd name="T41" fmla="*/ 29 h 87"/>
                <a:gd name="T42" fmla="*/ 67 w 87"/>
                <a:gd name="T43" fmla="*/ 18 h 87"/>
                <a:gd name="T44" fmla="*/ 57 w 87"/>
                <a:gd name="T45" fmla="*/ 11 h 87"/>
                <a:gd name="T46" fmla="*/ 44 w 87"/>
                <a:gd name="T47" fmla="*/ 9 h 87"/>
                <a:gd name="T48" fmla="*/ 38 w 87"/>
                <a:gd name="T49" fmla="*/ 9 h 87"/>
                <a:gd name="T50" fmla="*/ 26 w 87"/>
                <a:gd name="T51" fmla="*/ 13 h 87"/>
                <a:gd name="T52" fmla="*/ 16 w 87"/>
                <a:gd name="T53" fmla="*/ 23 h 87"/>
                <a:gd name="T54" fmla="*/ 11 w 87"/>
                <a:gd name="T55" fmla="*/ 36 h 87"/>
                <a:gd name="T56" fmla="*/ 11 w 87"/>
                <a:gd name="T57" fmla="*/ 44 h 87"/>
                <a:gd name="T58" fmla="*/ 14 w 87"/>
                <a:gd name="T59" fmla="*/ 57 h 87"/>
                <a:gd name="T60" fmla="*/ 21 w 87"/>
                <a:gd name="T61" fmla="*/ 69 h 87"/>
                <a:gd name="T62" fmla="*/ 31 w 87"/>
                <a:gd name="T63" fmla="*/ 76 h 87"/>
                <a:gd name="T64" fmla="*/ 44 w 87"/>
                <a:gd name="T65" fmla="*/ 79 h 87"/>
                <a:gd name="T66" fmla="*/ 51 w 87"/>
                <a:gd name="T67" fmla="*/ 77 h 87"/>
                <a:gd name="T68" fmla="*/ 62 w 87"/>
                <a:gd name="T69" fmla="*/ 73 h 87"/>
                <a:gd name="T70" fmla="*/ 72 w 87"/>
                <a:gd name="T71" fmla="*/ 63 h 87"/>
                <a:gd name="T72" fmla="*/ 76 w 87"/>
                <a:gd name="T73" fmla="*/ 51 h 87"/>
                <a:gd name="T74" fmla="*/ 76 w 87"/>
                <a:gd name="T75" fmla="*/ 44 h 87"/>
                <a:gd name="T76" fmla="*/ 45 w 87"/>
                <a:gd name="T77" fmla="*/ 18 h 87"/>
                <a:gd name="T78" fmla="*/ 53 w 87"/>
                <a:gd name="T79" fmla="*/ 19 h 87"/>
                <a:gd name="T80" fmla="*/ 61 w 87"/>
                <a:gd name="T81" fmla="*/ 24 h 87"/>
                <a:gd name="T82" fmla="*/ 63 w 87"/>
                <a:gd name="T83" fmla="*/ 33 h 87"/>
                <a:gd name="T84" fmla="*/ 63 w 87"/>
                <a:gd name="T85" fmla="*/ 39 h 87"/>
                <a:gd name="T86" fmla="*/ 56 w 87"/>
                <a:gd name="T87" fmla="*/ 45 h 87"/>
                <a:gd name="T88" fmla="*/ 64 w 87"/>
                <a:gd name="T89" fmla="*/ 68 h 87"/>
                <a:gd name="T90" fmla="*/ 41 w 87"/>
                <a:gd name="T91" fmla="*/ 47 h 87"/>
                <a:gd name="T92" fmla="*/ 37 w 87"/>
                <a:gd name="T93" fmla="*/ 68 h 87"/>
                <a:gd name="T94" fmla="*/ 27 w 87"/>
                <a:gd name="T95" fmla="*/ 18 h 87"/>
                <a:gd name="T96" fmla="*/ 44 w 87"/>
                <a:gd name="T97" fmla="*/ 40 h 87"/>
                <a:gd name="T98" fmla="*/ 49 w 87"/>
                <a:gd name="T99" fmla="*/ 40 h 87"/>
                <a:gd name="T100" fmla="*/ 53 w 87"/>
                <a:gd name="T101" fmla="*/ 36 h 87"/>
                <a:gd name="T102" fmla="*/ 55 w 87"/>
                <a:gd name="T103" fmla="*/ 33 h 87"/>
                <a:gd name="T104" fmla="*/ 51 w 87"/>
                <a:gd name="T105" fmla="*/ 27 h 87"/>
                <a:gd name="T106" fmla="*/ 45 w 87"/>
                <a:gd name="T107" fmla="*/ 26 h 87"/>
                <a:gd name="T108" fmla="*/ 37 w 87"/>
                <a:gd name="T109" fmla="*/ 4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 h="87">
                  <a:moveTo>
                    <a:pt x="0" y="44"/>
                  </a:moveTo>
                  <a:lnTo>
                    <a:pt x="0" y="44"/>
                  </a:lnTo>
                  <a:lnTo>
                    <a:pt x="2" y="35"/>
                  </a:lnTo>
                  <a:lnTo>
                    <a:pt x="4" y="27"/>
                  </a:lnTo>
                  <a:lnTo>
                    <a:pt x="8" y="19"/>
                  </a:lnTo>
                  <a:lnTo>
                    <a:pt x="14" y="12"/>
                  </a:lnTo>
                  <a:lnTo>
                    <a:pt x="20" y="7"/>
                  </a:lnTo>
                  <a:lnTo>
                    <a:pt x="27" y="4"/>
                  </a:lnTo>
                  <a:lnTo>
                    <a:pt x="35" y="0"/>
                  </a:lnTo>
                  <a:lnTo>
                    <a:pt x="44" y="0"/>
                  </a:lnTo>
                  <a:lnTo>
                    <a:pt x="44" y="0"/>
                  </a:lnTo>
                  <a:lnTo>
                    <a:pt x="52" y="0"/>
                  </a:lnTo>
                  <a:lnTo>
                    <a:pt x="61" y="4"/>
                  </a:lnTo>
                  <a:lnTo>
                    <a:pt x="68" y="7"/>
                  </a:lnTo>
                  <a:lnTo>
                    <a:pt x="75" y="12"/>
                  </a:lnTo>
                  <a:lnTo>
                    <a:pt x="80" y="19"/>
                  </a:lnTo>
                  <a:lnTo>
                    <a:pt x="84" y="27"/>
                  </a:lnTo>
                  <a:lnTo>
                    <a:pt x="86" y="35"/>
                  </a:lnTo>
                  <a:lnTo>
                    <a:pt x="87" y="44"/>
                  </a:lnTo>
                  <a:lnTo>
                    <a:pt x="87" y="44"/>
                  </a:lnTo>
                  <a:lnTo>
                    <a:pt x="86" y="52"/>
                  </a:lnTo>
                  <a:lnTo>
                    <a:pt x="84" y="61"/>
                  </a:lnTo>
                  <a:lnTo>
                    <a:pt x="80" y="68"/>
                  </a:lnTo>
                  <a:lnTo>
                    <a:pt x="75" y="74"/>
                  </a:lnTo>
                  <a:lnTo>
                    <a:pt x="68" y="80"/>
                  </a:lnTo>
                  <a:lnTo>
                    <a:pt x="61" y="83"/>
                  </a:lnTo>
                  <a:lnTo>
                    <a:pt x="52" y="86"/>
                  </a:lnTo>
                  <a:lnTo>
                    <a:pt x="44" y="87"/>
                  </a:lnTo>
                  <a:lnTo>
                    <a:pt x="44" y="87"/>
                  </a:lnTo>
                  <a:lnTo>
                    <a:pt x="35" y="86"/>
                  </a:lnTo>
                  <a:lnTo>
                    <a:pt x="27" y="83"/>
                  </a:lnTo>
                  <a:lnTo>
                    <a:pt x="20" y="80"/>
                  </a:lnTo>
                  <a:lnTo>
                    <a:pt x="14" y="74"/>
                  </a:lnTo>
                  <a:lnTo>
                    <a:pt x="8" y="68"/>
                  </a:lnTo>
                  <a:lnTo>
                    <a:pt x="4" y="61"/>
                  </a:lnTo>
                  <a:lnTo>
                    <a:pt x="2" y="52"/>
                  </a:lnTo>
                  <a:lnTo>
                    <a:pt x="0" y="44"/>
                  </a:lnTo>
                  <a:lnTo>
                    <a:pt x="0" y="44"/>
                  </a:lnTo>
                  <a:close/>
                  <a:moveTo>
                    <a:pt x="76" y="44"/>
                  </a:moveTo>
                  <a:lnTo>
                    <a:pt x="76" y="44"/>
                  </a:lnTo>
                  <a:lnTo>
                    <a:pt x="76" y="36"/>
                  </a:lnTo>
                  <a:lnTo>
                    <a:pt x="74" y="29"/>
                  </a:lnTo>
                  <a:lnTo>
                    <a:pt x="72" y="23"/>
                  </a:lnTo>
                  <a:lnTo>
                    <a:pt x="67" y="18"/>
                  </a:lnTo>
                  <a:lnTo>
                    <a:pt x="62" y="13"/>
                  </a:lnTo>
                  <a:lnTo>
                    <a:pt x="57" y="11"/>
                  </a:lnTo>
                  <a:lnTo>
                    <a:pt x="51" y="9"/>
                  </a:lnTo>
                  <a:lnTo>
                    <a:pt x="44" y="9"/>
                  </a:lnTo>
                  <a:lnTo>
                    <a:pt x="44" y="9"/>
                  </a:lnTo>
                  <a:lnTo>
                    <a:pt x="38" y="9"/>
                  </a:lnTo>
                  <a:lnTo>
                    <a:pt x="31" y="11"/>
                  </a:lnTo>
                  <a:lnTo>
                    <a:pt x="26" y="13"/>
                  </a:lnTo>
                  <a:lnTo>
                    <a:pt x="21" y="18"/>
                  </a:lnTo>
                  <a:lnTo>
                    <a:pt x="16" y="23"/>
                  </a:lnTo>
                  <a:lnTo>
                    <a:pt x="14" y="29"/>
                  </a:lnTo>
                  <a:lnTo>
                    <a:pt x="11" y="36"/>
                  </a:lnTo>
                  <a:lnTo>
                    <a:pt x="11" y="44"/>
                  </a:lnTo>
                  <a:lnTo>
                    <a:pt x="11" y="44"/>
                  </a:lnTo>
                  <a:lnTo>
                    <a:pt x="11" y="51"/>
                  </a:lnTo>
                  <a:lnTo>
                    <a:pt x="14" y="57"/>
                  </a:lnTo>
                  <a:lnTo>
                    <a:pt x="16" y="63"/>
                  </a:lnTo>
                  <a:lnTo>
                    <a:pt x="21" y="69"/>
                  </a:lnTo>
                  <a:lnTo>
                    <a:pt x="26" y="73"/>
                  </a:lnTo>
                  <a:lnTo>
                    <a:pt x="31" y="76"/>
                  </a:lnTo>
                  <a:lnTo>
                    <a:pt x="38" y="77"/>
                  </a:lnTo>
                  <a:lnTo>
                    <a:pt x="44" y="79"/>
                  </a:lnTo>
                  <a:lnTo>
                    <a:pt x="44" y="79"/>
                  </a:lnTo>
                  <a:lnTo>
                    <a:pt x="51" y="77"/>
                  </a:lnTo>
                  <a:lnTo>
                    <a:pt x="57" y="76"/>
                  </a:lnTo>
                  <a:lnTo>
                    <a:pt x="62" y="73"/>
                  </a:lnTo>
                  <a:lnTo>
                    <a:pt x="67" y="69"/>
                  </a:lnTo>
                  <a:lnTo>
                    <a:pt x="72" y="63"/>
                  </a:lnTo>
                  <a:lnTo>
                    <a:pt x="74" y="57"/>
                  </a:lnTo>
                  <a:lnTo>
                    <a:pt x="76" y="51"/>
                  </a:lnTo>
                  <a:lnTo>
                    <a:pt x="76" y="44"/>
                  </a:lnTo>
                  <a:lnTo>
                    <a:pt x="76" y="44"/>
                  </a:lnTo>
                  <a:close/>
                  <a:moveTo>
                    <a:pt x="27" y="18"/>
                  </a:moveTo>
                  <a:lnTo>
                    <a:pt x="45" y="18"/>
                  </a:lnTo>
                  <a:lnTo>
                    <a:pt x="45" y="18"/>
                  </a:lnTo>
                  <a:lnTo>
                    <a:pt x="53" y="19"/>
                  </a:lnTo>
                  <a:lnTo>
                    <a:pt x="60" y="22"/>
                  </a:lnTo>
                  <a:lnTo>
                    <a:pt x="61" y="24"/>
                  </a:lnTo>
                  <a:lnTo>
                    <a:pt x="62" y="27"/>
                  </a:lnTo>
                  <a:lnTo>
                    <a:pt x="63" y="33"/>
                  </a:lnTo>
                  <a:lnTo>
                    <a:pt x="63" y="33"/>
                  </a:lnTo>
                  <a:lnTo>
                    <a:pt x="63" y="39"/>
                  </a:lnTo>
                  <a:lnTo>
                    <a:pt x="61" y="42"/>
                  </a:lnTo>
                  <a:lnTo>
                    <a:pt x="56" y="45"/>
                  </a:lnTo>
                  <a:lnTo>
                    <a:pt x="51" y="46"/>
                  </a:lnTo>
                  <a:lnTo>
                    <a:pt x="64" y="68"/>
                  </a:lnTo>
                  <a:lnTo>
                    <a:pt x="55" y="68"/>
                  </a:lnTo>
                  <a:lnTo>
                    <a:pt x="41" y="47"/>
                  </a:lnTo>
                  <a:lnTo>
                    <a:pt x="37" y="47"/>
                  </a:lnTo>
                  <a:lnTo>
                    <a:pt x="37" y="68"/>
                  </a:lnTo>
                  <a:lnTo>
                    <a:pt x="27" y="68"/>
                  </a:lnTo>
                  <a:lnTo>
                    <a:pt x="27" y="18"/>
                  </a:lnTo>
                  <a:close/>
                  <a:moveTo>
                    <a:pt x="37" y="40"/>
                  </a:moveTo>
                  <a:lnTo>
                    <a:pt x="44" y="40"/>
                  </a:lnTo>
                  <a:lnTo>
                    <a:pt x="44" y="40"/>
                  </a:lnTo>
                  <a:lnTo>
                    <a:pt x="49" y="40"/>
                  </a:lnTo>
                  <a:lnTo>
                    <a:pt x="51" y="39"/>
                  </a:lnTo>
                  <a:lnTo>
                    <a:pt x="53" y="36"/>
                  </a:lnTo>
                  <a:lnTo>
                    <a:pt x="55" y="33"/>
                  </a:lnTo>
                  <a:lnTo>
                    <a:pt x="55" y="33"/>
                  </a:lnTo>
                  <a:lnTo>
                    <a:pt x="53" y="29"/>
                  </a:lnTo>
                  <a:lnTo>
                    <a:pt x="51" y="27"/>
                  </a:lnTo>
                  <a:lnTo>
                    <a:pt x="49" y="26"/>
                  </a:lnTo>
                  <a:lnTo>
                    <a:pt x="45" y="26"/>
                  </a:lnTo>
                  <a:lnTo>
                    <a:pt x="37" y="26"/>
                  </a:lnTo>
                  <a:lnTo>
                    <a:pt x="3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0242872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Micron color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E80F5F-186E-C342-A492-262AAB8E20C8}"/>
              </a:ext>
            </a:extLst>
          </p:cNvPr>
          <p:cNvSpPr txBox="1"/>
          <p:nvPr userDrawn="1"/>
        </p:nvSpPr>
        <p:spPr>
          <a:xfrm>
            <a:off x="257175" y="474931"/>
            <a:ext cx="3966730" cy="1089529"/>
          </a:xfrm>
          <a:prstGeom prst="rect">
            <a:avLst/>
          </a:prstGeom>
          <a:noFill/>
        </p:spPr>
        <p:txBody>
          <a:bodyPr wrap="square" rtlCol="0">
            <a:spAutoFit/>
          </a:bodyPr>
          <a:lstStyle/>
          <a:p>
            <a:pPr>
              <a:lnSpc>
                <a:spcPct val="90000"/>
              </a:lnSpc>
            </a:pPr>
            <a:r>
              <a:rPr lang="en-US" sz="3600" b="1" spc="-225">
                <a:latin typeface="+mj-lt"/>
              </a:rPr>
              <a:t>Micron brand </a:t>
            </a:r>
            <a:br>
              <a:rPr lang="en-US" sz="3600" b="1" spc="-225">
                <a:latin typeface="+mj-lt"/>
              </a:rPr>
            </a:br>
            <a:r>
              <a:rPr lang="en-US" sz="3600" b="1" spc="-225">
                <a:latin typeface="+mj-lt"/>
              </a:rPr>
              <a:t>3.1 colors (RGB)</a:t>
            </a:r>
          </a:p>
        </p:txBody>
      </p:sp>
      <p:sp>
        <p:nvSpPr>
          <p:cNvPr id="8" name="Rectangle 7">
            <a:extLst>
              <a:ext uri="{FF2B5EF4-FFF2-40B4-BE49-F238E27FC236}">
                <a16:creationId xmlns:a16="http://schemas.microsoft.com/office/drawing/2014/main" id="{A327DB11-7E08-DC4E-A5E6-A58949ECBF88}"/>
              </a:ext>
            </a:extLst>
          </p:cNvPr>
          <p:cNvSpPr/>
          <p:nvPr userDrawn="1"/>
        </p:nvSpPr>
        <p:spPr>
          <a:xfrm>
            <a:off x="342900" y="2126541"/>
            <a:ext cx="1209238" cy="2469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mn-lt"/>
                <a:ea typeface="Segoe UI" panose="020B0502040204020203" pitchFamily="34" charset="0"/>
                <a:cs typeface="Segoe UI" panose="020B0502040204020203" pitchFamily="34" charset="0"/>
              </a:rPr>
              <a:t>Micron blue</a:t>
            </a:r>
          </a:p>
          <a:p>
            <a:pPr algn="ctr"/>
            <a:r>
              <a:rPr lang="en-US" sz="1050" b="1">
                <a:latin typeface="+mn-lt"/>
                <a:ea typeface="Segoe UI" panose="020B0502040204020203" pitchFamily="34" charset="0"/>
                <a:cs typeface="Segoe UI" panose="020B0502040204020203" pitchFamily="34" charset="0"/>
              </a:rPr>
              <a:t>0-144-218</a:t>
            </a:r>
          </a:p>
        </p:txBody>
      </p:sp>
      <p:sp>
        <p:nvSpPr>
          <p:cNvPr id="9" name="Rectangle 8">
            <a:extLst>
              <a:ext uri="{FF2B5EF4-FFF2-40B4-BE49-F238E27FC236}">
                <a16:creationId xmlns:a16="http://schemas.microsoft.com/office/drawing/2014/main" id="{FF37BF19-3B79-4243-A59D-0C5EE0883FA7}"/>
              </a:ext>
            </a:extLst>
          </p:cNvPr>
          <p:cNvSpPr/>
          <p:nvPr userDrawn="1"/>
        </p:nvSpPr>
        <p:spPr>
          <a:xfrm>
            <a:off x="1631853" y="2126542"/>
            <a:ext cx="1209238" cy="2469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mn-lt"/>
                <a:ea typeface="Segoe UI" panose="020B0502040204020203" pitchFamily="34" charset="0"/>
                <a:cs typeface="Segoe UI" panose="020B0502040204020203" pitchFamily="34" charset="0"/>
              </a:rPr>
              <a:t>Black</a:t>
            </a:r>
            <a:br>
              <a:rPr lang="en-US" sz="1050">
                <a:latin typeface="+mn-lt"/>
                <a:ea typeface="Segoe UI" panose="020B0502040204020203" pitchFamily="34" charset="0"/>
                <a:cs typeface="Segoe UI" panose="020B0502040204020203" pitchFamily="34" charset="0"/>
              </a:rPr>
            </a:br>
            <a:r>
              <a:rPr lang="en-US" sz="1050" b="1">
                <a:latin typeface="+mn-lt"/>
                <a:ea typeface="Segoe UI" panose="020B0502040204020203" pitchFamily="34" charset="0"/>
                <a:cs typeface="Segoe UI" panose="020B0502040204020203" pitchFamily="34" charset="0"/>
              </a:rPr>
              <a:t>0-0-0</a:t>
            </a:r>
          </a:p>
        </p:txBody>
      </p:sp>
      <p:sp>
        <p:nvSpPr>
          <p:cNvPr id="10" name="TextBox 9">
            <a:extLst>
              <a:ext uri="{FF2B5EF4-FFF2-40B4-BE49-F238E27FC236}">
                <a16:creationId xmlns:a16="http://schemas.microsoft.com/office/drawing/2014/main" id="{7A049427-3AFC-1745-94D5-5AE94C0480F9}"/>
              </a:ext>
            </a:extLst>
          </p:cNvPr>
          <p:cNvSpPr txBox="1"/>
          <p:nvPr userDrawn="1"/>
        </p:nvSpPr>
        <p:spPr>
          <a:xfrm>
            <a:off x="257175" y="1675660"/>
            <a:ext cx="3966730" cy="415498"/>
          </a:xfrm>
          <a:prstGeom prst="rect">
            <a:avLst/>
          </a:prstGeom>
          <a:noFill/>
        </p:spPr>
        <p:txBody>
          <a:bodyPr wrap="square" lIns="68580" rtlCol="0">
            <a:spAutoFit/>
          </a:bodyPr>
          <a:lstStyle/>
          <a:p>
            <a:pPr algn="l"/>
            <a:r>
              <a:rPr lang="en-US" sz="2100" b="1" spc="-75" baseline="0">
                <a:latin typeface="+mn-lt"/>
              </a:rPr>
              <a:t>Primary colors</a:t>
            </a:r>
          </a:p>
        </p:txBody>
      </p:sp>
      <p:sp>
        <p:nvSpPr>
          <p:cNvPr id="11" name="Rectangle 10">
            <a:extLst>
              <a:ext uri="{FF2B5EF4-FFF2-40B4-BE49-F238E27FC236}">
                <a16:creationId xmlns:a16="http://schemas.microsoft.com/office/drawing/2014/main" id="{719383F5-A486-AE4D-91DC-3480624921BC}"/>
              </a:ext>
            </a:extLst>
          </p:cNvPr>
          <p:cNvSpPr/>
          <p:nvPr userDrawn="1"/>
        </p:nvSpPr>
        <p:spPr>
          <a:xfrm>
            <a:off x="2920806" y="2126542"/>
            <a:ext cx="1209238" cy="246989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mn-lt"/>
                <a:ea typeface="Segoe UI" panose="020B0502040204020203" pitchFamily="34" charset="0"/>
                <a:cs typeface="Segoe UI" panose="020B0502040204020203" pitchFamily="34" charset="0"/>
              </a:rPr>
              <a:t>White</a:t>
            </a:r>
            <a:br>
              <a:rPr lang="en-US" sz="1050">
                <a:solidFill>
                  <a:schemeClr val="tx1"/>
                </a:solidFill>
                <a:latin typeface="+mn-lt"/>
                <a:ea typeface="Segoe UI" panose="020B0502040204020203" pitchFamily="34" charset="0"/>
                <a:cs typeface="Segoe UI" panose="020B0502040204020203" pitchFamily="34" charset="0"/>
              </a:rPr>
            </a:br>
            <a:r>
              <a:rPr lang="en-US" sz="1050" b="1">
                <a:solidFill>
                  <a:schemeClr val="tx1"/>
                </a:solidFill>
                <a:latin typeface="+mn-lt"/>
                <a:ea typeface="Segoe UI" panose="020B0502040204020203" pitchFamily="34" charset="0"/>
                <a:cs typeface="Segoe UI" panose="020B0502040204020203" pitchFamily="34" charset="0"/>
              </a:rPr>
              <a:t>255-255-255</a:t>
            </a:r>
          </a:p>
        </p:txBody>
      </p:sp>
      <p:sp>
        <p:nvSpPr>
          <p:cNvPr id="12" name="Rectangle 11">
            <a:extLst>
              <a:ext uri="{FF2B5EF4-FFF2-40B4-BE49-F238E27FC236}">
                <a16:creationId xmlns:a16="http://schemas.microsoft.com/office/drawing/2014/main" id="{45A42E86-2BA4-224D-857C-D0A4AC2857B5}"/>
              </a:ext>
            </a:extLst>
          </p:cNvPr>
          <p:cNvSpPr/>
          <p:nvPr userDrawn="1"/>
        </p:nvSpPr>
        <p:spPr>
          <a:xfrm>
            <a:off x="4495707" y="752205"/>
            <a:ext cx="2894329" cy="230832"/>
          </a:xfrm>
          <a:prstGeom prst="rect">
            <a:avLst/>
          </a:prstGeom>
        </p:spPr>
        <p:txBody>
          <a:bodyPr wrap="square">
            <a:spAutoFit/>
          </a:bodyPr>
          <a:lstStyle/>
          <a:p>
            <a:pPr algn="l"/>
            <a:r>
              <a:rPr lang="en-US" sz="900">
                <a:latin typeface="Arial" panose="020B0604020202020204" pitchFamily="34" charset="0"/>
                <a:cs typeface="Arial" panose="020B0604020202020204" pitchFamily="34" charset="0"/>
              </a:rPr>
              <a:t>Colors only to be used in charts and graphs.</a:t>
            </a:r>
          </a:p>
        </p:txBody>
      </p:sp>
      <p:sp>
        <p:nvSpPr>
          <p:cNvPr id="13" name="TextBox 12">
            <a:extLst>
              <a:ext uri="{FF2B5EF4-FFF2-40B4-BE49-F238E27FC236}">
                <a16:creationId xmlns:a16="http://schemas.microsoft.com/office/drawing/2014/main" id="{19AD1EC9-D556-3841-8302-63D48DECDC3A}"/>
              </a:ext>
            </a:extLst>
          </p:cNvPr>
          <p:cNvSpPr txBox="1"/>
          <p:nvPr userDrawn="1"/>
        </p:nvSpPr>
        <p:spPr>
          <a:xfrm>
            <a:off x="4495707" y="474931"/>
            <a:ext cx="2894329" cy="369332"/>
          </a:xfrm>
          <a:prstGeom prst="rect">
            <a:avLst/>
          </a:prstGeom>
          <a:noFill/>
        </p:spPr>
        <p:txBody>
          <a:bodyPr wrap="square" rtlCol="0">
            <a:spAutoFit/>
          </a:bodyPr>
          <a:lstStyle/>
          <a:p>
            <a:pPr algn="l"/>
            <a:r>
              <a:rPr lang="en-US" sz="1800" b="1" spc="-75" baseline="0">
                <a:latin typeface="+mn-lt"/>
              </a:rPr>
              <a:t>Charts &amp; graphs colors</a:t>
            </a:r>
          </a:p>
        </p:txBody>
      </p:sp>
      <p:sp>
        <p:nvSpPr>
          <p:cNvPr id="15" name="Rectangle 14">
            <a:extLst>
              <a:ext uri="{FF2B5EF4-FFF2-40B4-BE49-F238E27FC236}">
                <a16:creationId xmlns:a16="http://schemas.microsoft.com/office/drawing/2014/main" id="{3A862750-839C-E347-A88F-97EE969A4107}"/>
              </a:ext>
            </a:extLst>
          </p:cNvPr>
          <p:cNvSpPr/>
          <p:nvPr userDrawn="1"/>
        </p:nvSpPr>
        <p:spPr>
          <a:xfrm>
            <a:off x="4575289" y="4047794"/>
            <a:ext cx="1351026" cy="54864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mn-lt"/>
                <a:ea typeface="Segoe UI" panose="020B0502040204020203" pitchFamily="34" charset="0"/>
                <a:cs typeface="Segoe UI" panose="020B0502040204020203" pitchFamily="34" charset="0"/>
              </a:rPr>
              <a:t>Green SI</a:t>
            </a:r>
          </a:p>
          <a:p>
            <a:pPr algn="ctr"/>
            <a:r>
              <a:rPr lang="en-US" sz="1050" b="1">
                <a:latin typeface="+mn-lt"/>
                <a:ea typeface="Segoe UI" panose="020B0502040204020203" pitchFamily="34" charset="0"/>
                <a:cs typeface="Segoe UI" panose="020B0502040204020203" pitchFamily="34" charset="0"/>
              </a:rPr>
              <a:t>100-167-11</a:t>
            </a:r>
          </a:p>
        </p:txBody>
      </p:sp>
      <p:sp>
        <p:nvSpPr>
          <p:cNvPr id="16" name="Rectangle 15">
            <a:extLst>
              <a:ext uri="{FF2B5EF4-FFF2-40B4-BE49-F238E27FC236}">
                <a16:creationId xmlns:a16="http://schemas.microsoft.com/office/drawing/2014/main" id="{3221230B-3722-374E-AFCC-9295FCFBF233}"/>
              </a:ext>
            </a:extLst>
          </p:cNvPr>
          <p:cNvSpPr/>
          <p:nvPr userDrawn="1"/>
        </p:nvSpPr>
        <p:spPr>
          <a:xfrm>
            <a:off x="6011878" y="4047794"/>
            <a:ext cx="1351026" cy="54864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mn-lt"/>
                <a:ea typeface="Segoe UI" panose="020B0502040204020203" pitchFamily="34" charset="0"/>
                <a:cs typeface="Segoe UI" panose="020B0502040204020203" pitchFamily="34" charset="0"/>
              </a:rPr>
              <a:t>Yellow SI</a:t>
            </a:r>
          </a:p>
          <a:p>
            <a:pPr algn="ctr"/>
            <a:r>
              <a:rPr lang="en-US" sz="1050" b="1">
                <a:latin typeface="+mn-lt"/>
                <a:ea typeface="Segoe UI" panose="020B0502040204020203" pitchFamily="34" charset="0"/>
                <a:cs typeface="Segoe UI" panose="020B0502040204020203" pitchFamily="34" charset="0"/>
              </a:rPr>
              <a:t>255-209-0</a:t>
            </a:r>
          </a:p>
        </p:txBody>
      </p:sp>
      <p:sp>
        <p:nvSpPr>
          <p:cNvPr id="17" name="Rectangle 16">
            <a:extLst>
              <a:ext uri="{FF2B5EF4-FFF2-40B4-BE49-F238E27FC236}">
                <a16:creationId xmlns:a16="http://schemas.microsoft.com/office/drawing/2014/main" id="{AD640990-C40E-8A4E-BF38-6F8A7F117F62}"/>
              </a:ext>
            </a:extLst>
          </p:cNvPr>
          <p:cNvSpPr/>
          <p:nvPr userDrawn="1"/>
        </p:nvSpPr>
        <p:spPr>
          <a:xfrm>
            <a:off x="7448467" y="4047794"/>
            <a:ext cx="1351026" cy="548640"/>
          </a:xfrm>
          <a:prstGeom prst="rect">
            <a:avLst/>
          </a:prstGeom>
          <a:solidFill>
            <a:srgbClr val="C00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mn-lt"/>
                <a:ea typeface="Segoe UI" panose="020B0502040204020203" pitchFamily="34" charset="0"/>
                <a:cs typeface="Segoe UI" panose="020B0502040204020203" pitchFamily="34" charset="0"/>
              </a:rPr>
              <a:t>Red SI</a:t>
            </a:r>
          </a:p>
          <a:p>
            <a:pPr algn="ctr"/>
            <a:r>
              <a:rPr lang="en-US" sz="1050" b="1">
                <a:latin typeface="+mn-lt"/>
                <a:ea typeface="Segoe UI" panose="020B0502040204020203" pitchFamily="34" charset="0"/>
                <a:cs typeface="Segoe UI" panose="020B0502040204020203" pitchFamily="34" charset="0"/>
              </a:rPr>
              <a:t>192-13-30</a:t>
            </a:r>
          </a:p>
        </p:txBody>
      </p:sp>
      <p:sp>
        <p:nvSpPr>
          <p:cNvPr id="18" name="TextBox 17">
            <a:extLst>
              <a:ext uri="{FF2B5EF4-FFF2-40B4-BE49-F238E27FC236}">
                <a16:creationId xmlns:a16="http://schemas.microsoft.com/office/drawing/2014/main" id="{05A56250-F616-5C40-BA39-50BA3ABCF557}"/>
              </a:ext>
            </a:extLst>
          </p:cNvPr>
          <p:cNvSpPr txBox="1"/>
          <p:nvPr userDrawn="1"/>
        </p:nvSpPr>
        <p:spPr>
          <a:xfrm>
            <a:off x="4495708" y="3521843"/>
            <a:ext cx="2872898" cy="369332"/>
          </a:xfrm>
          <a:prstGeom prst="rect">
            <a:avLst/>
          </a:prstGeom>
          <a:noFill/>
        </p:spPr>
        <p:txBody>
          <a:bodyPr wrap="square" rtlCol="0">
            <a:spAutoFit/>
          </a:bodyPr>
          <a:lstStyle/>
          <a:p>
            <a:pPr algn="l"/>
            <a:r>
              <a:rPr lang="en-US" sz="1800" b="1" spc="-75" baseline="0">
                <a:latin typeface="+mn-lt"/>
              </a:rPr>
              <a:t>Status colors</a:t>
            </a:r>
          </a:p>
        </p:txBody>
      </p:sp>
      <p:sp>
        <p:nvSpPr>
          <p:cNvPr id="19" name="Rectangle 18">
            <a:extLst>
              <a:ext uri="{FF2B5EF4-FFF2-40B4-BE49-F238E27FC236}">
                <a16:creationId xmlns:a16="http://schemas.microsoft.com/office/drawing/2014/main" id="{A601D4E9-F15D-B844-BADA-3277DF0DB203}"/>
              </a:ext>
            </a:extLst>
          </p:cNvPr>
          <p:cNvSpPr/>
          <p:nvPr userDrawn="1"/>
        </p:nvSpPr>
        <p:spPr>
          <a:xfrm>
            <a:off x="4495707" y="3791372"/>
            <a:ext cx="2872898" cy="230832"/>
          </a:xfrm>
          <a:prstGeom prst="rect">
            <a:avLst/>
          </a:prstGeom>
        </p:spPr>
        <p:txBody>
          <a:bodyPr wrap="square">
            <a:spAutoFit/>
          </a:bodyPr>
          <a:lstStyle/>
          <a:p>
            <a:pPr algn="l"/>
            <a:r>
              <a:rPr lang="en-US" sz="900">
                <a:latin typeface="Arial" panose="020B0604020202020204" pitchFamily="34" charset="0"/>
                <a:cs typeface="Arial" panose="020B0604020202020204" pitchFamily="34" charset="0"/>
              </a:rPr>
              <a:t>Colors to be used only as status indicators. </a:t>
            </a:r>
          </a:p>
        </p:txBody>
      </p:sp>
      <p:sp>
        <p:nvSpPr>
          <p:cNvPr id="21" name="Rectangle 20">
            <a:extLst>
              <a:ext uri="{FF2B5EF4-FFF2-40B4-BE49-F238E27FC236}">
                <a16:creationId xmlns:a16="http://schemas.microsoft.com/office/drawing/2014/main" id="{3E963FA0-9C76-D24C-ACE5-A2EC1321100A}"/>
              </a:ext>
            </a:extLst>
          </p:cNvPr>
          <p:cNvSpPr/>
          <p:nvPr userDrawn="1"/>
        </p:nvSpPr>
        <p:spPr>
          <a:xfrm>
            <a:off x="4575289" y="1016174"/>
            <a:ext cx="1351148" cy="1123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mn-lt"/>
                <a:ea typeface="Segoe UI" panose="020B0502040204020203" pitchFamily="34" charset="0"/>
                <a:cs typeface="Segoe UI" panose="020B0502040204020203" pitchFamily="34" charset="0"/>
              </a:rPr>
              <a:t>Green A1</a:t>
            </a:r>
          </a:p>
          <a:p>
            <a:pPr algn="ctr"/>
            <a:r>
              <a:rPr lang="en-US" sz="1050" b="1">
                <a:latin typeface="+mn-lt"/>
                <a:ea typeface="Segoe UI" panose="020B0502040204020203" pitchFamily="34" charset="0"/>
                <a:cs typeface="Segoe UI" panose="020B0502040204020203" pitchFamily="34" charset="0"/>
              </a:rPr>
              <a:t>0-157-133</a:t>
            </a:r>
          </a:p>
        </p:txBody>
      </p:sp>
      <p:sp>
        <p:nvSpPr>
          <p:cNvPr id="22" name="Rectangle 21">
            <a:extLst>
              <a:ext uri="{FF2B5EF4-FFF2-40B4-BE49-F238E27FC236}">
                <a16:creationId xmlns:a16="http://schemas.microsoft.com/office/drawing/2014/main" id="{50212067-9B44-5C44-AADE-9BB3A386A2A7}"/>
              </a:ext>
            </a:extLst>
          </p:cNvPr>
          <p:cNvSpPr/>
          <p:nvPr userDrawn="1"/>
        </p:nvSpPr>
        <p:spPr>
          <a:xfrm>
            <a:off x="6011847" y="1016177"/>
            <a:ext cx="1351148" cy="11230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mn-lt"/>
                <a:ea typeface="Segoe UI" panose="020B0502040204020203" pitchFamily="34" charset="0"/>
                <a:cs typeface="Segoe UI" panose="020B0502040204020203" pitchFamily="34" charset="0"/>
              </a:rPr>
              <a:t>Purple A2</a:t>
            </a:r>
          </a:p>
          <a:p>
            <a:pPr algn="ctr"/>
            <a:r>
              <a:rPr lang="en-US" sz="1050" b="1">
                <a:latin typeface="+mn-lt"/>
                <a:ea typeface="Segoe UI" panose="020B0502040204020203" pitchFamily="34" charset="0"/>
                <a:cs typeface="Segoe UI" panose="020B0502040204020203" pitchFamily="34" charset="0"/>
              </a:rPr>
              <a:t>95-37-159</a:t>
            </a:r>
          </a:p>
        </p:txBody>
      </p:sp>
      <p:sp>
        <p:nvSpPr>
          <p:cNvPr id="23" name="Rectangle 22">
            <a:extLst>
              <a:ext uri="{FF2B5EF4-FFF2-40B4-BE49-F238E27FC236}">
                <a16:creationId xmlns:a16="http://schemas.microsoft.com/office/drawing/2014/main" id="{886B9642-9846-0B47-AE50-6EBC0D6EBB67}"/>
              </a:ext>
            </a:extLst>
          </p:cNvPr>
          <p:cNvSpPr/>
          <p:nvPr userDrawn="1"/>
        </p:nvSpPr>
        <p:spPr>
          <a:xfrm>
            <a:off x="7448406" y="1016173"/>
            <a:ext cx="1351148" cy="11230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mn-lt"/>
                <a:ea typeface="Segoe UI" panose="020B0502040204020203" pitchFamily="34" charset="0"/>
                <a:cs typeface="Segoe UI" panose="020B0502040204020203" pitchFamily="34" charset="0"/>
              </a:rPr>
              <a:t>Blue A3</a:t>
            </a:r>
          </a:p>
          <a:p>
            <a:pPr algn="ctr"/>
            <a:r>
              <a:rPr lang="en-US" sz="1050" b="1">
                <a:latin typeface="+mn-lt"/>
                <a:ea typeface="Segoe UI" panose="020B0502040204020203" pitchFamily="34" charset="0"/>
                <a:cs typeface="Segoe UI" panose="020B0502040204020203" pitchFamily="34" charset="0"/>
              </a:rPr>
              <a:t>113-197-232</a:t>
            </a:r>
          </a:p>
        </p:txBody>
      </p:sp>
      <p:sp>
        <p:nvSpPr>
          <p:cNvPr id="24" name="Rectangle 23">
            <a:extLst>
              <a:ext uri="{FF2B5EF4-FFF2-40B4-BE49-F238E27FC236}">
                <a16:creationId xmlns:a16="http://schemas.microsoft.com/office/drawing/2014/main" id="{A22B26A9-ACCD-BE4B-A9E5-6DD1BC3E544D}"/>
              </a:ext>
            </a:extLst>
          </p:cNvPr>
          <p:cNvSpPr/>
          <p:nvPr userDrawn="1"/>
        </p:nvSpPr>
        <p:spPr>
          <a:xfrm>
            <a:off x="4575289" y="2225503"/>
            <a:ext cx="1351148" cy="11230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mn-lt"/>
                <a:ea typeface="Segoe UI" panose="020B0502040204020203" pitchFamily="34" charset="0"/>
                <a:cs typeface="Segoe UI" panose="020B0502040204020203" pitchFamily="34" charset="0"/>
              </a:rPr>
              <a:t>Orange A4</a:t>
            </a:r>
          </a:p>
          <a:p>
            <a:pPr algn="ctr"/>
            <a:r>
              <a:rPr lang="en-US" sz="1050" b="1">
                <a:latin typeface="+mn-lt"/>
                <a:ea typeface="Segoe UI" panose="020B0502040204020203" pitchFamily="34" charset="0"/>
                <a:cs typeface="Segoe UI" panose="020B0502040204020203" pitchFamily="34" charset="0"/>
              </a:rPr>
              <a:t>255-143-28</a:t>
            </a:r>
          </a:p>
        </p:txBody>
      </p:sp>
      <p:sp>
        <p:nvSpPr>
          <p:cNvPr id="25" name="Rectangle 24">
            <a:extLst>
              <a:ext uri="{FF2B5EF4-FFF2-40B4-BE49-F238E27FC236}">
                <a16:creationId xmlns:a16="http://schemas.microsoft.com/office/drawing/2014/main" id="{7FDD356E-6C0F-F64A-AE77-E9D33C93DAEF}"/>
              </a:ext>
            </a:extLst>
          </p:cNvPr>
          <p:cNvSpPr/>
          <p:nvPr userDrawn="1"/>
        </p:nvSpPr>
        <p:spPr>
          <a:xfrm>
            <a:off x="6011847" y="2222180"/>
            <a:ext cx="1351148" cy="11230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mn-lt"/>
                <a:ea typeface="Segoe UI" panose="020B0502040204020203" pitchFamily="34" charset="0"/>
                <a:cs typeface="Segoe UI" panose="020B0502040204020203" pitchFamily="34" charset="0"/>
              </a:rPr>
              <a:t>Purple A5</a:t>
            </a:r>
          </a:p>
          <a:p>
            <a:pPr algn="ctr"/>
            <a:r>
              <a:rPr lang="en-US" sz="1050" b="1">
                <a:latin typeface="+mn-lt"/>
                <a:ea typeface="Segoe UI" panose="020B0502040204020203" pitchFamily="34" charset="0"/>
                <a:cs typeface="Segoe UI" panose="020B0502040204020203" pitchFamily="34" charset="0"/>
              </a:rPr>
              <a:t>187-41-187</a:t>
            </a:r>
          </a:p>
        </p:txBody>
      </p:sp>
      <p:sp>
        <p:nvSpPr>
          <p:cNvPr id="26" name="Rectangle 25">
            <a:extLst>
              <a:ext uri="{FF2B5EF4-FFF2-40B4-BE49-F238E27FC236}">
                <a16:creationId xmlns:a16="http://schemas.microsoft.com/office/drawing/2014/main" id="{FE60C1DC-37CC-8341-8FFE-11E230C8593C}"/>
              </a:ext>
            </a:extLst>
          </p:cNvPr>
          <p:cNvSpPr/>
          <p:nvPr userDrawn="1"/>
        </p:nvSpPr>
        <p:spPr>
          <a:xfrm>
            <a:off x="7448406" y="2222180"/>
            <a:ext cx="1351148" cy="11230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mn-lt"/>
                <a:ea typeface="Segoe UI" panose="020B0502040204020203" pitchFamily="34" charset="0"/>
                <a:cs typeface="Segoe UI" panose="020B0502040204020203" pitchFamily="34" charset="0"/>
              </a:rPr>
              <a:t>Gray A6</a:t>
            </a:r>
          </a:p>
          <a:p>
            <a:pPr algn="ctr"/>
            <a:r>
              <a:rPr lang="en-US" sz="1050" b="1">
                <a:latin typeface="+mn-lt"/>
                <a:ea typeface="Segoe UI" panose="020B0502040204020203" pitchFamily="34" charset="0"/>
                <a:cs typeface="Segoe UI" panose="020B0502040204020203" pitchFamily="34" charset="0"/>
              </a:rPr>
              <a:t>127-127-127</a:t>
            </a:r>
          </a:p>
        </p:txBody>
      </p:sp>
      <p:sp>
        <p:nvSpPr>
          <p:cNvPr id="28" name="Slide Number Placeholder 4">
            <a:extLst>
              <a:ext uri="{FF2B5EF4-FFF2-40B4-BE49-F238E27FC236}">
                <a16:creationId xmlns:a16="http://schemas.microsoft.com/office/drawing/2014/main" id="{8B8CBA5A-A22E-1B4D-A097-6836568C000E}"/>
              </a:ext>
            </a:extLst>
          </p:cNvPr>
          <p:cNvSpPr>
            <a:spLocks noGrp="1"/>
          </p:cNvSpPr>
          <p:nvPr>
            <p:ph type="sldNum" sz="quarter" idx="12"/>
          </p:nvPr>
        </p:nvSpPr>
        <p:spPr>
          <a:xfrm>
            <a:off x="8441799" y="166155"/>
            <a:ext cx="440264" cy="173124"/>
          </a:xfrm>
        </p:spPr>
        <p:txBody>
          <a:bodyPr/>
          <a:lstStyle/>
          <a:p>
            <a:fld id="{B7E7695C-FCF1-4AA0-9B93-7941FED13DC4}" type="slidenum">
              <a:rPr lang="en-US" smtClean="0"/>
              <a:pPr/>
              <a:t>‹#›</a:t>
            </a:fld>
            <a:endParaRPr lang="en-US"/>
          </a:p>
        </p:txBody>
      </p:sp>
      <p:sp>
        <p:nvSpPr>
          <p:cNvPr id="27" name="Date Placeholder 2">
            <a:extLst>
              <a:ext uri="{FF2B5EF4-FFF2-40B4-BE49-F238E27FC236}">
                <a16:creationId xmlns:a16="http://schemas.microsoft.com/office/drawing/2014/main" id="{C76EC60E-F928-EF48-A3B5-753D859A70F0}"/>
              </a:ext>
            </a:extLst>
          </p:cNvPr>
          <p:cNvSpPr>
            <a:spLocks noGrp="1"/>
          </p:cNvSpPr>
          <p:nvPr>
            <p:ph type="dt" sz="half" idx="10"/>
          </p:nvPr>
        </p:nvSpPr>
        <p:spPr>
          <a:xfrm>
            <a:off x="257176" y="4791481"/>
            <a:ext cx="1282616" cy="196208"/>
          </a:xfrm>
        </p:spPr>
        <p:txBody>
          <a:bodyPr/>
          <a:lstStyle/>
          <a:p>
            <a:fld id="{B8FDEC20-994C-6747-9500-226CB0C467E7}" type="datetime4">
              <a:rPr lang="en-US" smtClean="0"/>
              <a:t>September 6, 2024</a:t>
            </a:fld>
            <a:endParaRPr lang="en-US"/>
          </a:p>
        </p:txBody>
      </p:sp>
      <p:sp>
        <p:nvSpPr>
          <p:cNvPr id="29" name="Footer Placeholder 3">
            <a:extLst>
              <a:ext uri="{FF2B5EF4-FFF2-40B4-BE49-F238E27FC236}">
                <a16:creationId xmlns:a16="http://schemas.microsoft.com/office/drawing/2014/main" id="{E51DD0BF-1185-8F42-9983-3F4F34D47DF6}"/>
              </a:ext>
            </a:extLst>
          </p:cNvPr>
          <p:cNvSpPr>
            <a:spLocks noGrp="1"/>
          </p:cNvSpPr>
          <p:nvPr>
            <p:ph type="ftr" sz="quarter" idx="11"/>
          </p:nvPr>
        </p:nvSpPr>
        <p:spPr>
          <a:xfrm>
            <a:off x="2495006" y="4791481"/>
            <a:ext cx="4153988" cy="196208"/>
          </a:xfrm>
        </p:spPr>
        <p:txBody>
          <a:bodyPr/>
          <a:lstStyle/>
          <a:p>
            <a:r>
              <a:rPr lang="en-US"/>
              <a:t>Presentation Title</a:t>
            </a:r>
          </a:p>
        </p:txBody>
      </p:sp>
    </p:spTree>
    <p:extLst>
      <p:ext uri="{BB962C8B-B14F-4D97-AF65-F5344CB8AC3E}">
        <p14:creationId xmlns:p14="http://schemas.microsoft.com/office/powerpoint/2010/main" val="2589323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White Header">
  <p:cSld name="CUSTOM">
    <p:spTree>
      <p:nvGrpSpPr>
        <p:cNvPr id="1" name="Shape 294"/>
        <p:cNvGrpSpPr/>
        <p:nvPr/>
      </p:nvGrpSpPr>
      <p:grpSpPr>
        <a:xfrm>
          <a:off x="0" y="0"/>
          <a:ext cx="0" cy="0"/>
          <a:chOff x="0" y="0"/>
          <a:chExt cx="0" cy="0"/>
        </a:xfrm>
      </p:grpSpPr>
      <p:sp>
        <p:nvSpPr>
          <p:cNvPr id="295" name="Google Shape;295;p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96" name="Google Shape;296;p22"/>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600" b="1">
              <a:latin typeface="Raleway"/>
              <a:ea typeface="Raleway"/>
              <a:cs typeface="Raleway"/>
              <a:sym typeface="Raleway"/>
            </a:endParaRPr>
          </a:p>
        </p:txBody>
      </p:sp>
      <p:sp>
        <p:nvSpPr>
          <p:cNvPr id="297" name="Google Shape;297;p2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8" name="Google Shape;298;p22"/>
          <p:cNvCxnSpPr/>
          <p:nvPr/>
        </p:nvCxnSpPr>
        <p:spPr>
          <a:xfrm>
            <a:off x="-7800" y="492700"/>
            <a:ext cx="9175800" cy="0"/>
          </a:xfrm>
          <a:prstGeom prst="straightConnector1">
            <a:avLst/>
          </a:prstGeom>
          <a:noFill/>
          <a:ln w="9525" cap="flat" cmpd="sng">
            <a:solidFill>
              <a:srgbClr val="999999"/>
            </a:solidFill>
            <a:prstDash val="solid"/>
            <a:round/>
            <a:headEnd type="none" w="med" len="med"/>
            <a:tailEnd type="none" w="med" len="med"/>
          </a:ln>
        </p:spPr>
      </p:cxnSp>
      <p:grpSp>
        <p:nvGrpSpPr>
          <p:cNvPr id="299" name="Google Shape;299;p22"/>
          <p:cNvGrpSpPr/>
          <p:nvPr/>
        </p:nvGrpSpPr>
        <p:grpSpPr>
          <a:xfrm>
            <a:off x="8280450" y="0"/>
            <a:ext cx="863400" cy="454200"/>
            <a:chOff x="8280450" y="0"/>
            <a:chExt cx="863400" cy="454200"/>
          </a:xfrm>
        </p:grpSpPr>
        <p:sp>
          <p:nvSpPr>
            <p:cNvPr id="300" name="Google Shape;300;p22">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1" name="Google Shape;301;p22">
              <a:hlinkClick r:id="" action="ppaction://noaction"/>
            </p:cNvPr>
            <p:cNvCxnSpPr/>
            <p:nvPr/>
          </p:nvCxnSpPr>
          <p:spPr>
            <a:xfrm>
              <a:off x="8598817" y="180600"/>
              <a:ext cx="216300" cy="0"/>
            </a:xfrm>
            <a:prstGeom prst="straightConnector1">
              <a:avLst/>
            </a:prstGeom>
            <a:noFill/>
            <a:ln w="28575" cap="flat" cmpd="sng">
              <a:solidFill>
                <a:schemeClr val="accent1"/>
              </a:solidFill>
              <a:prstDash val="solid"/>
              <a:round/>
              <a:headEnd type="none" w="med" len="med"/>
              <a:tailEnd type="none" w="med" len="med"/>
            </a:ln>
          </p:spPr>
        </p:cxnSp>
        <p:cxnSp>
          <p:nvCxnSpPr>
            <p:cNvPr id="302" name="Google Shape;302;p22">
              <a:hlinkClick r:id="" action="ppaction://noaction"/>
            </p:cNvPr>
            <p:cNvCxnSpPr/>
            <p:nvPr/>
          </p:nvCxnSpPr>
          <p:spPr>
            <a:xfrm>
              <a:off x="8598817" y="237113"/>
              <a:ext cx="216300" cy="0"/>
            </a:xfrm>
            <a:prstGeom prst="straightConnector1">
              <a:avLst/>
            </a:prstGeom>
            <a:noFill/>
            <a:ln w="28575" cap="flat" cmpd="sng">
              <a:solidFill>
                <a:schemeClr val="accent1"/>
              </a:solidFill>
              <a:prstDash val="solid"/>
              <a:round/>
              <a:headEnd type="none" w="med" len="med"/>
              <a:tailEnd type="none" w="med" len="med"/>
            </a:ln>
          </p:spPr>
        </p:cxnSp>
        <p:cxnSp>
          <p:nvCxnSpPr>
            <p:cNvPr id="303" name="Google Shape;303;p22">
              <a:hlinkClick r:id="" action="ppaction://noaction"/>
            </p:cNvPr>
            <p:cNvCxnSpPr/>
            <p:nvPr/>
          </p:nvCxnSpPr>
          <p:spPr>
            <a:xfrm>
              <a:off x="8598817" y="295500"/>
              <a:ext cx="216300" cy="0"/>
            </a:xfrm>
            <a:prstGeom prst="straightConnector1">
              <a:avLst/>
            </a:prstGeom>
            <a:noFill/>
            <a:ln w="28575" cap="flat" cmpd="sng">
              <a:solidFill>
                <a:schemeClr val="accent1"/>
              </a:solidFill>
              <a:prstDash val="solid"/>
              <a:round/>
              <a:headEnd type="none" w="med" len="med"/>
              <a:tailEnd type="none" w="med" len="med"/>
            </a:ln>
          </p:spPr>
        </p:cxnSp>
      </p:grpSp>
      <p:pic>
        <p:nvPicPr>
          <p:cNvPr id="304" name="Google Shape;304;p22"/>
          <p:cNvPicPr preferRelativeResize="0"/>
          <p:nvPr/>
        </p:nvPicPr>
        <p:blipFill rotWithShape="1">
          <a:blip r:embed="rId2">
            <a:alphaModFix/>
          </a:blip>
          <a:srcRect/>
          <a:stretch/>
        </p:blipFill>
        <p:spPr>
          <a:xfrm>
            <a:off x="129825" y="55825"/>
            <a:ext cx="1446323" cy="342525"/>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harts and graphs color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94ED323-23F3-C347-A954-40D2F68ED0BE}"/>
              </a:ext>
            </a:extLst>
          </p:cNvPr>
          <p:cNvSpPr>
            <a:spLocks noGrp="1"/>
          </p:cNvSpPr>
          <p:nvPr>
            <p:ph type="dt" sz="half" idx="10"/>
          </p:nvPr>
        </p:nvSpPr>
        <p:spPr/>
        <p:txBody>
          <a:bodyPr/>
          <a:lstStyle/>
          <a:p>
            <a:fld id="{B8FDEC20-994C-6747-9500-226CB0C467E7}" type="datetime4">
              <a:rPr lang="en-US" smtClean="0"/>
              <a:t>September 6, 2024</a:t>
            </a:fld>
            <a:endParaRPr lang="en-US"/>
          </a:p>
        </p:txBody>
      </p:sp>
      <p:sp>
        <p:nvSpPr>
          <p:cNvPr id="4" name="Footer Placeholder 3">
            <a:extLst>
              <a:ext uri="{FF2B5EF4-FFF2-40B4-BE49-F238E27FC236}">
                <a16:creationId xmlns:a16="http://schemas.microsoft.com/office/drawing/2014/main" id="{2B67D7D0-5308-F44E-9A40-7C751BF26C7B}"/>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BBEE8D7B-0265-EC42-B3BA-48B7E6626152}"/>
              </a:ext>
            </a:extLst>
          </p:cNvPr>
          <p:cNvSpPr>
            <a:spLocks noGrp="1"/>
          </p:cNvSpPr>
          <p:nvPr>
            <p:ph type="sldNum" sz="quarter" idx="12"/>
          </p:nvPr>
        </p:nvSpPr>
        <p:spPr/>
        <p:txBody>
          <a:bodyPr/>
          <a:lstStyle/>
          <a:p>
            <a:fld id="{B7E7695C-FCF1-4AA0-9B93-7941FED13DC4}" type="slidenum">
              <a:rPr lang="en-US" smtClean="0"/>
              <a:pPr/>
              <a:t>‹#›</a:t>
            </a:fld>
            <a:endParaRPr lang="en-US"/>
          </a:p>
        </p:txBody>
      </p:sp>
      <p:graphicFrame>
        <p:nvGraphicFramePr>
          <p:cNvPr id="6" name="Chart 5">
            <a:extLst>
              <a:ext uri="{FF2B5EF4-FFF2-40B4-BE49-F238E27FC236}">
                <a16:creationId xmlns:a16="http://schemas.microsoft.com/office/drawing/2014/main" id="{41F7B4CE-64FD-FF42-8E92-0655F28D71CF}"/>
              </a:ext>
            </a:extLst>
          </p:cNvPr>
          <p:cNvGraphicFramePr/>
          <p:nvPr userDrawn="1">
            <p:extLst>
              <p:ext uri="{D42A27DB-BD31-4B8C-83A1-F6EECF244321}">
                <p14:modId xmlns:p14="http://schemas.microsoft.com/office/powerpoint/2010/main" val="146818602"/>
              </p:ext>
            </p:extLst>
          </p:nvPr>
        </p:nvGraphicFramePr>
        <p:xfrm>
          <a:off x="4650322" y="1853415"/>
          <a:ext cx="1970741" cy="20771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6BC5CC92-2E50-2644-9565-4A7886198D40}"/>
              </a:ext>
            </a:extLst>
          </p:cNvPr>
          <p:cNvGraphicFramePr/>
          <p:nvPr userDrawn="1">
            <p:extLst>
              <p:ext uri="{D42A27DB-BD31-4B8C-83A1-F6EECF244321}">
                <p14:modId xmlns:p14="http://schemas.microsoft.com/office/powerpoint/2010/main" val="1215010865"/>
              </p:ext>
            </p:extLst>
          </p:nvPr>
        </p:nvGraphicFramePr>
        <p:xfrm>
          <a:off x="6834805" y="1096661"/>
          <a:ext cx="1966295" cy="284624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551DE137-FD5D-F344-BC6C-5F5BB7942722}"/>
              </a:ext>
            </a:extLst>
          </p:cNvPr>
          <p:cNvSpPr/>
          <p:nvPr userDrawn="1"/>
        </p:nvSpPr>
        <p:spPr>
          <a:xfrm>
            <a:off x="342900" y="4210078"/>
            <a:ext cx="1322985" cy="404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latin typeface="+mn-lt"/>
                <a:ea typeface="Segoe UI" panose="020B0502040204020203" pitchFamily="34" charset="0"/>
                <a:cs typeface="Segoe UI" panose="020B0502040204020203" pitchFamily="34" charset="0"/>
              </a:rPr>
              <a:t>Green A1</a:t>
            </a:r>
          </a:p>
          <a:p>
            <a:pPr algn="ctr"/>
            <a:r>
              <a:rPr lang="en-US" sz="825" b="1">
                <a:latin typeface="+mn-lt"/>
                <a:ea typeface="Segoe UI" panose="020B0502040204020203" pitchFamily="34" charset="0"/>
                <a:cs typeface="Segoe UI" panose="020B0502040204020203" pitchFamily="34" charset="0"/>
              </a:rPr>
              <a:t>0-157-133</a:t>
            </a:r>
          </a:p>
        </p:txBody>
      </p:sp>
      <p:sp>
        <p:nvSpPr>
          <p:cNvPr id="10" name="Rectangle 9">
            <a:extLst>
              <a:ext uri="{FF2B5EF4-FFF2-40B4-BE49-F238E27FC236}">
                <a16:creationId xmlns:a16="http://schemas.microsoft.com/office/drawing/2014/main" id="{D6E746A0-11FA-F346-A793-312899D6DE4C}"/>
              </a:ext>
            </a:extLst>
          </p:cNvPr>
          <p:cNvSpPr/>
          <p:nvPr userDrawn="1"/>
        </p:nvSpPr>
        <p:spPr>
          <a:xfrm>
            <a:off x="1769180" y="4210078"/>
            <a:ext cx="1322985" cy="404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latin typeface="+mn-lt"/>
                <a:ea typeface="Segoe UI" panose="020B0502040204020203" pitchFamily="34" charset="0"/>
                <a:cs typeface="Segoe UI" panose="020B0502040204020203" pitchFamily="34" charset="0"/>
              </a:rPr>
              <a:t>Purple A2</a:t>
            </a:r>
          </a:p>
          <a:p>
            <a:pPr algn="ctr"/>
            <a:r>
              <a:rPr lang="en-US" sz="825" b="1">
                <a:latin typeface="+mn-lt"/>
                <a:ea typeface="Segoe UI" panose="020B0502040204020203" pitchFamily="34" charset="0"/>
                <a:cs typeface="Segoe UI" panose="020B0502040204020203" pitchFamily="34" charset="0"/>
              </a:rPr>
              <a:t>95-37-159</a:t>
            </a:r>
          </a:p>
        </p:txBody>
      </p:sp>
      <p:sp>
        <p:nvSpPr>
          <p:cNvPr id="11" name="Rectangle 10">
            <a:extLst>
              <a:ext uri="{FF2B5EF4-FFF2-40B4-BE49-F238E27FC236}">
                <a16:creationId xmlns:a16="http://schemas.microsoft.com/office/drawing/2014/main" id="{AF895D75-D7B4-2B4D-89D5-7E589AE916A1}"/>
              </a:ext>
            </a:extLst>
          </p:cNvPr>
          <p:cNvSpPr/>
          <p:nvPr userDrawn="1"/>
        </p:nvSpPr>
        <p:spPr>
          <a:xfrm>
            <a:off x="3195459" y="4210078"/>
            <a:ext cx="1322985" cy="4049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latin typeface="+mn-lt"/>
                <a:ea typeface="Segoe UI" panose="020B0502040204020203" pitchFamily="34" charset="0"/>
                <a:cs typeface="Segoe UI" panose="020B0502040204020203" pitchFamily="34" charset="0"/>
              </a:rPr>
              <a:t>Blue A3</a:t>
            </a:r>
          </a:p>
          <a:p>
            <a:pPr algn="ctr"/>
            <a:r>
              <a:rPr lang="en-US" sz="825" b="1">
                <a:latin typeface="+mn-lt"/>
                <a:ea typeface="Segoe UI" panose="020B0502040204020203" pitchFamily="34" charset="0"/>
                <a:cs typeface="Segoe UI" panose="020B0502040204020203" pitchFamily="34" charset="0"/>
              </a:rPr>
              <a:t>113-197-232</a:t>
            </a:r>
          </a:p>
        </p:txBody>
      </p:sp>
      <p:sp>
        <p:nvSpPr>
          <p:cNvPr id="12" name="Rectangle 11">
            <a:extLst>
              <a:ext uri="{FF2B5EF4-FFF2-40B4-BE49-F238E27FC236}">
                <a16:creationId xmlns:a16="http://schemas.microsoft.com/office/drawing/2014/main" id="{FB4DCCDD-E3CB-6E45-BFCF-48856D01594B}"/>
              </a:ext>
            </a:extLst>
          </p:cNvPr>
          <p:cNvSpPr/>
          <p:nvPr userDrawn="1"/>
        </p:nvSpPr>
        <p:spPr>
          <a:xfrm>
            <a:off x="4621739" y="4210078"/>
            <a:ext cx="1322985" cy="4049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latin typeface="+mn-lt"/>
                <a:ea typeface="Segoe UI" panose="020B0502040204020203" pitchFamily="34" charset="0"/>
                <a:cs typeface="Segoe UI" panose="020B0502040204020203" pitchFamily="34" charset="0"/>
              </a:rPr>
              <a:t>Orange A4</a:t>
            </a:r>
          </a:p>
          <a:p>
            <a:pPr algn="ctr"/>
            <a:r>
              <a:rPr lang="en-US" sz="825" b="1">
                <a:latin typeface="+mn-lt"/>
                <a:ea typeface="Segoe UI" panose="020B0502040204020203" pitchFamily="34" charset="0"/>
                <a:cs typeface="Segoe UI" panose="020B0502040204020203" pitchFamily="34" charset="0"/>
              </a:rPr>
              <a:t>255-143-28</a:t>
            </a:r>
          </a:p>
        </p:txBody>
      </p:sp>
      <p:sp>
        <p:nvSpPr>
          <p:cNvPr id="13" name="Rectangle 12">
            <a:extLst>
              <a:ext uri="{FF2B5EF4-FFF2-40B4-BE49-F238E27FC236}">
                <a16:creationId xmlns:a16="http://schemas.microsoft.com/office/drawing/2014/main" id="{9C5C7968-C36A-344E-A8EF-8831AC8BFC99}"/>
              </a:ext>
            </a:extLst>
          </p:cNvPr>
          <p:cNvSpPr/>
          <p:nvPr userDrawn="1"/>
        </p:nvSpPr>
        <p:spPr>
          <a:xfrm>
            <a:off x="6048018" y="4210078"/>
            <a:ext cx="1322985" cy="4049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latin typeface="+mn-lt"/>
                <a:ea typeface="Segoe UI" panose="020B0502040204020203" pitchFamily="34" charset="0"/>
                <a:cs typeface="Segoe UI" panose="020B0502040204020203" pitchFamily="34" charset="0"/>
              </a:rPr>
              <a:t>Purple A5</a:t>
            </a:r>
          </a:p>
          <a:p>
            <a:pPr algn="ctr"/>
            <a:r>
              <a:rPr lang="en-US" sz="825" b="1">
                <a:latin typeface="+mn-lt"/>
                <a:ea typeface="Segoe UI" panose="020B0502040204020203" pitchFamily="34" charset="0"/>
                <a:cs typeface="Segoe UI" panose="020B0502040204020203" pitchFamily="34" charset="0"/>
              </a:rPr>
              <a:t>187-41-187</a:t>
            </a:r>
          </a:p>
        </p:txBody>
      </p:sp>
      <p:sp>
        <p:nvSpPr>
          <p:cNvPr id="14" name="Rectangle 13">
            <a:extLst>
              <a:ext uri="{FF2B5EF4-FFF2-40B4-BE49-F238E27FC236}">
                <a16:creationId xmlns:a16="http://schemas.microsoft.com/office/drawing/2014/main" id="{1EF8CD26-935E-A448-940E-68155E22CD27}"/>
              </a:ext>
            </a:extLst>
          </p:cNvPr>
          <p:cNvSpPr/>
          <p:nvPr userDrawn="1"/>
        </p:nvSpPr>
        <p:spPr>
          <a:xfrm>
            <a:off x="7474299" y="4210078"/>
            <a:ext cx="1322985" cy="4049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a:latin typeface="+mn-lt"/>
                <a:ea typeface="Segoe UI" panose="020B0502040204020203" pitchFamily="34" charset="0"/>
                <a:cs typeface="Segoe UI" panose="020B0502040204020203" pitchFamily="34" charset="0"/>
              </a:rPr>
              <a:t>Gray A6</a:t>
            </a:r>
          </a:p>
          <a:p>
            <a:pPr algn="ctr"/>
            <a:r>
              <a:rPr lang="en-US" sz="825" b="1">
                <a:latin typeface="+mn-lt"/>
                <a:ea typeface="Segoe UI" panose="020B0502040204020203" pitchFamily="34" charset="0"/>
                <a:cs typeface="Segoe UI" panose="020B0502040204020203" pitchFamily="34" charset="0"/>
              </a:rPr>
              <a:t>127-127-127</a:t>
            </a:r>
          </a:p>
        </p:txBody>
      </p:sp>
      <p:sp>
        <p:nvSpPr>
          <p:cNvPr id="19" name="TextBox 18">
            <a:extLst>
              <a:ext uri="{FF2B5EF4-FFF2-40B4-BE49-F238E27FC236}">
                <a16:creationId xmlns:a16="http://schemas.microsoft.com/office/drawing/2014/main" id="{FE9A44FA-7D60-B647-AAD8-E73AC6D4B681}"/>
              </a:ext>
            </a:extLst>
          </p:cNvPr>
          <p:cNvSpPr txBox="1"/>
          <p:nvPr userDrawn="1"/>
        </p:nvSpPr>
        <p:spPr>
          <a:xfrm>
            <a:off x="257176" y="1057828"/>
            <a:ext cx="4092404" cy="2623795"/>
          </a:xfrm>
          <a:prstGeom prst="rect">
            <a:avLst/>
          </a:prstGeom>
          <a:noFill/>
        </p:spPr>
        <p:txBody>
          <a:bodyPr wrap="square" rtlCol="0">
            <a:spAutoFit/>
          </a:bodyPr>
          <a:lstStyle/>
          <a:p>
            <a:pPr marL="137160" indent="-137160">
              <a:spcAft>
                <a:spcPts val="600"/>
              </a:spcAft>
              <a:buSzPct val="75000"/>
              <a:buFont typeface="Wingdings" pitchFamily="2" charset="2"/>
              <a:buChar char="§"/>
            </a:pPr>
            <a:r>
              <a:rPr lang="en-US" sz="1200"/>
              <a:t>All charts and graphs will be filled with the brand approved charts and graphs colors</a:t>
            </a:r>
          </a:p>
          <a:p>
            <a:pPr marL="137160" indent="-137160">
              <a:spcAft>
                <a:spcPts val="600"/>
              </a:spcAft>
              <a:buSzPct val="75000"/>
              <a:buFont typeface="Wingdings" pitchFamily="2" charset="2"/>
              <a:buChar char="§"/>
            </a:pPr>
            <a:r>
              <a:rPr lang="en-US" sz="1200"/>
              <a:t>Select “Use Destination Theme” when copying charts from Excel into PowerPoint</a:t>
            </a:r>
          </a:p>
          <a:p>
            <a:pPr marL="137160" indent="-137160">
              <a:spcAft>
                <a:spcPts val="0"/>
              </a:spcAft>
              <a:buSzPct val="75000"/>
              <a:buFont typeface="Wingdings" pitchFamily="2" charset="2"/>
              <a:buChar char="§"/>
            </a:pPr>
            <a:r>
              <a:rPr lang="en-US" sz="1200"/>
              <a:t>Importing the Micron theme into Excel:</a:t>
            </a:r>
          </a:p>
          <a:p>
            <a:pPr marL="274320" marR="0" lvl="1" indent="-137160" algn="l" defTabSz="685800" rtl="0" eaLnBrk="1" fontAlgn="auto" latinLnBrk="0" hangingPunct="1">
              <a:lnSpc>
                <a:spcPct val="100000"/>
              </a:lnSpc>
              <a:spcBef>
                <a:spcPts val="0"/>
              </a:spcBef>
              <a:spcAft>
                <a:spcPts val="0"/>
              </a:spcAft>
              <a:buClrTx/>
              <a:buSzPct val="100000"/>
              <a:buFont typeface="System Font Regular"/>
              <a:buChar char="‒"/>
              <a:tabLst/>
              <a:defRPr/>
            </a:pPr>
            <a:r>
              <a:rPr lang="en-US" sz="1050"/>
              <a:t>Choose File | Save as and select "Office Theme (*.THMX)" from the save as type dropdown</a:t>
            </a:r>
          </a:p>
          <a:p>
            <a:pPr marL="274320" marR="0" lvl="1" indent="-137160" algn="l" defTabSz="685800" rtl="0" eaLnBrk="1" fontAlgn="auto" latinLnBrk="0" hangingPunct="1">
              <a:lnSpc>
                <a:spcPct val="100000"/>
              </a:lnSpc>
              <a:spcBef>
                <a:spcPts val="0"/>
              </a:spcBef>
              <a:spcAft>
                <a:spcPts val="0"/>
              </a:spcAft>
              <a:buClrTx/>
              <a:buSzPct val="100000"/>
              <a:buFont typeface="System Font Regular"/>
              <a:buChar char="‒"/>
              <a:tabLst/>
              <a:defRPr/>
            </a:pPr>
            <a:r>
              <a:rPr lang="en-US" sz="1050"/>
              <a:t>PPT should take you to the appropriate folder. If it doesn't, then save the file here: C:\Documents and Settings\</a:t>
            </a:r>
            <a:r>
              <a:rPr lang="en-US" sz="1050" err="1"/>
              <a:t>UserName</a:t>
            </a:r>
            <a:r>
              <a:rPr lang="en-US" sz="1050"/>
              <a:t>\</a:t>
            </a:r>
            <a:r>
              <a:rPr lang="en-US" sz="1050" err="1"/>
              <a:t>ApplicationData</a:t>
            </a:r>
            <a:r>
              <a:rPr lang="en-US" sz="1050"/>
              <a:t>\Microsoft\Templates\Document Themes</a:t>
            </a:r>
          </a:p>
          <a:p>
            <a:pPr marL="274320" marR="0" lvl="1" indent="-137160" algn="l" defTabSz="685800" rtl="0" eaLnBrk="1" fontAlgn="auto" latinLnBrk="0" hangingPunct="1">
              <a:lnSpc>
                <a:spcPct val="100000"/>
              </a:lnSpc>
              <a:spcBef>
                <a:spcPts val="0"/>
              </a:spcBef>
              <a:spcAft>
                <a:spcPts val="0"/>
              </a:spcAft>
              <a:buClrTx/>
              <a:buSzPct val="100000"/>
              <a:buFont typeface="System Font Regular"/>
              <a:buChar char="‒"/>
              <a:tabLst/>
              <a:defRPr/>
            </a:pPr>
            <a:r>
              <a:rPr lang="en-US" sz="1050"/>
              <a:t>In Excel, go to Page Layout and click the Themes button. Your theme will show up there</a:t>
            </a:r>
          </a:p>
          <a:p>
            <a:pPr marL="137160" indent="-137160">
              <a:spcAft>
                <a:spcPts val="900"/>
              </a:spcAft>
              <a:buSzPct val="75000"/>
              <a:buFont typeface="Wingdings" pitchFamily="2" charset="2"/>
              <a:buChar char="§"/>
            </a:pPr>
            <a:endParaRPr lang="en-US" sz="1050"/>
          </a:p>
        </p:txBody>
      </p:sp>
      <p:sp>
        <p:nvSpPr>
          <p:cNvPr id="20" name="TextBox 19">
            <a:extLst>
              <a:ext uri="{FF2B5EF4-FFF2-40B4-BE49-F238E27FC236}">
                <a16:creationId xmlns:a16="http://schemas.microsoft.com/office/drawing/2014/main" id="{94F42A57-723C-B44E-9834-4E6F448509BF}"/>
              </a:ext>
            </a:extLst>
          </p:cNvPr>
          <p:cNvSpPr txBox="1"/>
          <p:nvPr userDrawn="1"/>
        </p:nvSpPr>
        <p:spPr>
          <a:xfrm>
            <a:off x="4642060" y="1101005"/>
            <a:ext cx="1970741" cy="265457"/>
          </a:xfrm>
          <a:prstGeom prst="rect">
            <a:avLst/>
          </a:prstGeom>
          <a:solidFill>
            <a:schemeClr val="accent6">
              <a:lumMod val="20000"/>
              <a:lumOff val="80000"/>
            </a:schemeClr>
          </a:solidFill>
        </p:spPr>
        <p:txBody>
          <a:bodyPr wrap="square" lIns="68580" tIns="68580" rIns="68580" bIns="68580" rtlCol="0">
            <a:spAutoFit/>
          </a:bodyPr>
          <a:lstStyle/>
          <a:p>
            <a:r>
              <a:rPr lang="en-US" sz="825" b="1"/>
              <a:t>Sample 1</a:t>
            </a:r>
          </a:p>
        </p:txBody>
      </p:sp>
      <p:sp>
        <p:nvSpPr>
          <p:cNvPr id="22" name="Title 1">
            <a:extLst>
              <a:ext uri="{FF2B5EF4-FFF2-40B4-BE49-F238E27FC236}">
                <a16:creationId xmlns:a16="http://schemas.microsoft.com/office/drawing/2014/main" id="{B7F2ADE7-3CB9-D948-8553-96BF73DD4503}"/>
              </a:ext>
            </a:extLst>
          </p:cNvPr>
          <p:cNvSpPr txBox="1">
            <a:spLocks/>
          </p:cNvSpPr>
          <p:nvPr userDrawn="1"/>
        </p:nvSpPr>
        <p:spPr>
          <a:xfrm>
            <a:off x="257175" y="342900"/>
            <a:ext cx="8629650" cy="443198"/>
          </a:xfrm>
          <a:prstGeom prst="rect">
            <a:avLst/>
          </a:prstGeom>
        </p:spPr>
        <p:txBody>
          <a:bodyPr vert="horz" lIns="68580" tIns="34290" rIns="68580" bIns="34290" rtlCol="0" anchor="t">
            <a:spAutoFit/>
          </a:bodyPr>
          <a:lstStyle>
            <a:lvl1pPr algn="l" defTabSz="914400" rtl="0" eaLnBrk="1" latinLnBrk="0" hangingPunct="1">
              <a:lnSpc>
                <a:spcPct val="90000"/>
              </a:lnSpc>
              <a:spcBef>
                <a:spcPct val="0"/>
              </a:spcBef>
              <a:buNone/>
              <a:defRPr sz="3600" b="1" kern="1200" spc="-100" baseline="0">
                <a:solidFill>
                  <a:srgbClr val="000000"/>
                </a:solidFill>
                <a:latin typeface="+mj-lt"/>
                <a:ea typeface="+mj-ea"/>
                <a:cs typeface="+mj-cs"/>
              </a:defRPr>
            </a:lvl1pPr>
          </a:lstStyle>
          <a:p>
            <a:r>
              <a:rPr lang="en-US" sz="2700"/>
              <a:t>Using charts &amp; graphs colors</a:t>
            </a:r>
          </a:p>
        </p:txBody>
      </p:sp>
      <p:sp>
        <p:nvSpPr>
          <p:cNvPr id="18" name="TextBox 17">
            <a:extLst>
              <a:ext uri="{FF2B5EF4-FFF2-40B4-BE49-F238E27FC236}">
                <a16:creationId xmlns:a16="http://schemas.microsoft.com/office/drawing/2014/main" id="{9FCC44C4-47E6-3D45-BC04-58541724DB5B}"/>
              </a:ext>
            </a:extLst>
          </p:cNvPr>
          <p:cNvSpPr txBox="1"/>
          <p:nvPr userDrawn="1"/>
        </p:nvSpPr>
        <p:spPr>
          <a:xfrm>
            <a:off x="6826543" y="1101005"/>
            <a:ext cx="1970741" cy="265457"/>
          </a:xfrm>
          <a:prstGeom prst="rect">
            <a:avLst/>
          </a:prstGeom>
          <a:solidFill>
            <a:schemeClr val="accent6">
              <a:lumMod val="20000"/>
              <a:lumOff val="80000"/>
            </a:schemeClr>
          </a:solidFill>
        </p:spPr>
        <p:txBody>
          <a:bodyPr wrap="square" lIns="68580" tIns="68580" rIns="68580" bIns="68580" rtlCol="0">
            <a:spAutoFit/>
          </a:bodyPr>
          <a:lstStyle/>
          <a:p>
            <a:r>
              <a:rPr lang="en-US" sz="825" b="1"/>
              <a:t>Sample 2</a:t>
            </a:r>
          </a:p>
        </p:txBody>
      </p:sp>
    </p:spTree>
    <p:extLst>
      <p:ext uri="{BB962C8B-B14F-4D97-AF65-F5344CB8AC3E}">
        <p14:creationId xmlns:p14="http://schemas.microsoft.com/office/powerpoint/2010/main" val="313544996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Keynote 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EE9251-95FF-1246-98CE-A9B64CA6A964}"/>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Date Placeholder 2">
            <a:extLst>
              <a:ext uri="{FF2B5EF4-FFF2-40B4-BE49-F238E27FC236}">
                <a16:creationId xmlns:a16="http://schemas.microsoft.com/office/drawing/2014/main" id="{34F18AA5-20CE-A440-A0DE-E549A7F9B686}"/>
              </a:ext>
            </a:extLst>
          </p:cNvPr>
          <p:cNvSpPr>
            <a:spLocks noGrp="1"/>
          </p:cNvSpPr>
          <p:nvPr>
            <p:ph type="dt" sz="half" idx="10"/>
          </p:nvPr>
        </p:nvSpPr>
        <p:spPr/>
        <p:txBody>
          <a:bodyPr/>
          <a:lstStyle/>
          <a:p>
            <a:fld id="{B8FDEC20-994C-6747-9500-226CB0C467E7}" type="datetime4">
              <a:rPr lang="en-US" smtClean="0"/>
              <a:t>September 6, 2024</a:t>
            </a:fld>
            <a:endParaRPr lang="en-US"/>
          </a:p>
        </p:txBody>
      </p:sp>
      <p:sp>
        <p:nvSpPr>
          <p:cNvPr id="4" name="Footer Placeholder 3">
            <a:extLst>
              <a:ext uri="{FF2B5EF4-FFF2-40B4-BE49-F238E27FC236}">
                <a16:creationId xmlns:a16="http://schemas.microsoft.com/office/drawing/2014/main" id="{7C0B073E-F970-5C4A-AB57-F3D4261F39E9}"/>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7509109F-BEF2-CA4C-A2E5-CCFE7E22CFA0}"/>
              </a:ext>
            </a:extLst>
          </p:cNvPr>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a:p>
        </p:txBody>
      </p:sp>
      <p:sp>
        <p:nvSpPr>
          <p:cNvPr id="6" name="Content Placeholder 9">
            <a:extLst>
              <a:ext uri="{FF2B5EF4-FFF2-40B4-BE49-F238E27FC236}">
                <a16:creationId xmlns:a16="http://schemas.microsoft.com/office/drawing/2014/main" id="{0C242A08-16C2-9A46-AC4E-89199AB7AFA0}"/>
              </a:ext>
            </a:extLst>
          </p:cNvPr>
          <p:cNvSpPr>
            <a:spLocks noGrp="1"/>
          </p:cNvSpPr>
          <p:nvPr>
            <p:ph sz="quarter" idx="25" hasCustomPrompt="1"/>
          </p:nvPr>
        </p:nvSpPr>
        <p:spPr>
          <a:xfrm>
            <a:off x="257175" y="1032131"/>
            <a:ext cx="8624888" cy="3410876"/>
          </a:xfrm>
        </p:spPr>
        <p:txBody>
          <a:bodyPr>
            <a:noAutofit/>
          </a:bodyPr>
          <a:lstStyle>
            <a:lvl1pPr>
              <a:defRPr/>
            </a:lvl1pPr>
          </a:lstStyle>
          <a:p>
            <a:pPr lvl="0"/>
            <a:r>
              <a:rPr lang="en-US"/>
              <a:t>Note different style indentation levels, see “Custom Slide Keynote Indentation Levels” slide for more information.</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28F68FA9-2591-2B43-A57D-F34C80434A45}"/>
              </a:ext>
            </a:extLst>
          </p:cNvPr>
          <p:cNvSpPr>
            <a:spLocks noGrp="1"/>
          </p:cNvSpPr>
          <p:nvPr>
            <p:ph type="body" sz="quarter" idx="27" hasCustomPrompt="1"/>
          </p:nvPr>
        </p:nvSpPr>
        <p:spPr>
          <a:xfrm>
            <a:off x="258318" y="4545705"/>
            <a:ext cx="8627364" cy="197746"/>
          </a:xfrm>
          <a:prstGeom prst="rect">
            <a:avLst/>
          </a:prstGeom>
        </p:spPr>
        <p:txBody>
          <a:bodyPr wrap="square" anchor="b">
            <a:spAutoFit/>
          </a:bodyPr>
          <a:lstStyle>
            <a:lvl1pPr marL="0" indent="0">
              <a:lnSpc>
                <a:spcPct val="110000"/>
              </a:lnSpc>
              <a:buNone/>
              <a:defRPr sz="675" b="0" spc="0" baseline="0">
                <a:solidFill>
                  <a:schemeClr val="tx1">
                    <a:lumMod val="50000"/>
                    <a:lumOff val="50000"/>
                  </a:schemeClr>
                </a:solidFill>
              </a:defRPr>
            </a:lvl1pPr>
          </a:lstStyle>
          <a:p>
            <a:pPr lvl="0"/>
            <a:r>
              <a:rPr lang="en-US"/>
              <a:t>Click to add footnote</a:t>
            </a:r>
          </a:p>
        </p:txBody>
      </p:sp>
      <p:sp>
        <p:nvSpPr>
          <p:cNvPr id="11" name="Title 1">
            <a:extLst>
              <a:ext uri="{FF2B5EF4-FFF2-40B4-BE49-F238E27FC236}">
                <a16:creationId xmlns:a16="http://schemas.microsoft.com/office/drawing/2014/main" id="{088FCF33-EA6E-4943-AAA0-0F0AA96BE386}"/>
              </a:ext>
            </a:extLst>
          </p:cNvPr>
          <p:cNvSpPr>
            <a:spLocks noGrp="1"/>
          </p:cNvSpPr>
          <p:nvPr>
            <p:ph type="title"/>
          </p:nvPr>
        </p:nvSpPr>
        <p:spPr>
          <a:xfrm>
            <a:off x="264033" y="342900"/>
            <a:ext cx="8622792" cy="641222"/>
          </a:xfrm>
        </p:spPr>
        <p:txBody>
          <a:bodyPr anchor="b">
            <a:noAutofit/>
          </a:bodyPr>
          <a:lstStyle>
            <a:lvl1pPr algn="l">
              <a:defRPr/>
            </a:lvl1pPr>
          </a:lstStyle>
          <a:p>
            <a:r>
              <a:rPr lang="en-US"/>
              <a:t>Click to edit Master title style</a:t>
            </a:r>
          </a:p>
        </p:txBody>
      </p:sp>
    </p:spTree>
    <p:extLst>
      <p:ext uri="{BB962C8B-B14F-4D97-AF65-F5344CB8AC3E}">
        <p14:creationId xmlns:p14="http://schemas.microsoft.com/office/powerpoint/2010/main" val="14041536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Title Slide 3">
    <p:bg>
      <p:bgPr>
        <a:solidFill>
          <a:srgbClr val="000000"/>
        </a:solidFill>
        <a:effectLst/>
      </p:bgPr>
    </p:bg>
    <p:spTree>
      <p:nvGrpSpPr>
        <p:cNvPr id="1" name=""/>
        <p:cNvGrpSpPr/>
        <p:nvPr/>
      </p:nvGrpSpPr>
      <p:grpSpPr>
        <a:xfrm>
          <a:off x="0" y="0"/>
          <a:ext cx="0" cy="0"/>
          <a:chOff x="0" y="0"/>
          <a:chExt cx="0" cy="0"/>
        </a:xfrm>
      </p:grpSpPr>
      <p:sp>
        <p:nvSpPr>
          <p:cNvPr id="8" name="Gradient">
            <a:extLst>
              <a:ext uri="{FF2B5EF4-FFF2-40B4-BE49-F238E27FC236}">
                <a16:creationId xmlns:a16="http://schemas.microsoft.com/office/drawing/2014/main" id="{82E3B71E-4CCE-374C-8AE2-9602260E21C5}"/>
              </a:ext>
              <a:ext uri="{C183D7F6-B498-43B3-948B-1728B52AA6E4}">
                <adec:decorative xmlns:adec="http://schemas.microsoft.com/office/drawing/2017/decorative" val="1"/>
              </a:ext>
            </a:extLst>
          </p:cNvPr>
          <p:cNvSpPr/>
          <p:nvPr userDrawn="1"/>
        </p:nvSpPr>
        <p:spPr bwMode="hidden">
          <a:xfrm>
            <a:off x="1" y="0"/>
            <a:ext cx="9143999" cy="5143500"/>
          </a:xfrm>
          <a:prstGeom prst="rect">
            <a:avLst/>
          </a:prstGeom>
          <a:gradFill flip="none" rotWithShape="1">
            <a:gsLst>
              <a:gs pos="100000">
                <a:srgbClr val="E60177"/>
              </a:gs>
              <a:gs pos="50000">
                <a:srgbClr val="E81245"/>
              </a:gs>
              <a:gs pos="0">
                <a:srgbClr val="BD03F7"/>
              </a:gs>
            </a:gsLst>
            <a:lin ang="19860000" scaled="0"/>
            <a:tileRect/>
          </a:gradFill>
          <a:ln w="12700" cap="sq">
            <a:miter lim="800000"/>
          </a:ln>
        </p:spPr>
        <p:style>
          <a:lnRef idx="0">
            <a:schemeClr val="tx1"/>
          </a:lnRef>
          <a:fillRef idx="1">
            <a:schemeClr val="tx1"/>
          </a:fillRef>
          <a:effectRef idx="0">
            <a:srgbClr val="000000"/>
          </a:effectRef>
          <a:fontRef idx="minor">
            <a:schemeClr val="bg1"/>
          </a:fontRef>
        </p:style>
        <p:txBody>
          <a:bodyPr rtlCol="0" anchor="ctr"/>
          <a:lstStyle/>
          <a:p>
            <a:pPr algn="ctr">
              <a:lnSpc>
                <a:spcPct val="100000"/>
              </a:lnSpc>
            </a:pPr>
            <a:endParaRPr lang="en-US" sz="1350"/>
          </a:p>
        </p:txBody>
      </p:sp>
      <p:sp>
        <p:nvSpPr>
          <p:cNvPr id="14" name="Picture Placeholder 1">
            <a:extLst>
              <a:ext uri="{FF2B5EF4-FFF2-40B4-BE49-F238E27FC236}">
                <a16:creationId xmlns:a16="http://schemas.microsoft.com/office/drawing/2014/main" id="{ED4E2D57-2C75-8482-87E9-E347821FEDFC}"/>
              </a:ext>
              <a:ext uri="{C183D7F6-B498-43B3-948B-1728B52AA6E4}">
                <adec:decorative xmlns:adec="http://schemas.microsoft.com/office/drawing/2017/decorative" val="1"/>
              </a:ext>
            </a:extLst>
          </p:cNvPr>
          <p:cNvSpPr>
            <a:spLocks noGrp="1" noChangeAspect="1"/>
          </p:cNvSpPr>
          <p:nvPr>
            <p:ph type="pic" sz="quarter" idx="12"/>
          </p:nvPr>
        </p:nvSpPr>
        <p:spPr>
          <a:xfrm>
            <a:off x="3143250" y="0"/>
            <a:ext cx="6000750" cy="5143500"/>
          </a:xfrm>
          <a:custGeom>
            <a:avLst/>
            <a:gdLst>
              <a:gd name="connsiteX0" fmla="*/ 5977649 w 8001000"/>
              <a:gd name="connsiteY0" fmla="*/ 0 h 6858000"/>
              <a:gd name="connsiteX1" fmla="*/ 8001000 w 8001000"/>
              <a:gd name="connsiteY1" fmla="*/ 0 h 6858000"/>
              <a:gd name="connsiteX2" fmla="*/ 8001000 w 8001000"/>
              <a:gd name="connsiteY2" fmla="*/ 6858000 h 6858000"/>
              <a:gd name="connsiteX3" fmla="*/ 0 w 8001000"/>
              <a:gd name="connsiteY3" fmla="*/ 6858000 h 6858000"/>
              <a:gd name="connsiteX4" fmla="*/ 5977649 w 8001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00" h="6858000">
                <a:moveTo>
                  <a:pt x="5977649" y="0"/>
                </a:moveTo>
                <a:lnTo>
                  <a:pt x="8001000" y="0"/>
                </a:lnTo>
                <a:lnTo>
                  <a:pt x="8001000" y="6858000"/>
                </a:lnTo>
                <a:lnTo>
                  <a:pt x="0" y="6858000"/>
                </a:lnTo>
                <a:cubicBezTo>
                  <a:pt x="852589" y="3439003"/>
                  <a:pt x="2944528" y="1065043"/>
                  <a:pt x="5977649" y="0"/>
                </a:cubicBezTo>
                <a:close/>
              </a:path>
            </a:pathLst>
          </a:custGeom>
          <a:solidFill>
            <a:srgbClr val="F2F2F2"/>
          </a:solidFill>
        </p:spPr>
        <p:txBody>
          <a:bodyPr wrap="square" anchor="ctr" anchorCtr="0">
            <a:noAutofit/>
          </a:bodyPr>
          <a:lstStyle>
            <a:lvl1pPr marL="0" indent="0" algn="ctr">
              <a:spcBef>
                <a:spcPts val="0"/>
              </a:spcBef>
              <a:buFontTx/>
              <a:buNone/>
              <a:defRPr sz="750">
                <a:solidFill>
                  <a:schemeClr val="bg1"/>
                </a:solidFill>
              </a:defRPr>
            </a:lvl1pPr>
          </a:lstStyle>
          <a:p>
            <a:r>
              <a:rPr lang="en-US"/>
              <a:t>Click icon to add picture</a:t>
            </a:r>
          </a:p>
        </p:txBody>
      </p:sp>
      <p:sp>
        <p:nvSpPr>
          <p:cNvPr id="2" name="Title 2">
            <a:extLst>
              <a:ext uri="{FF2B5EF4-FFF2-40B4-BE49-F238E27FC236}">
                <a16:creationId xmlns:a16="http://schemas.microsoft.com/office/drawing/2014/main" id="{53F8AB78-8FDA-46ED-B308-67C07FAC61F6}"/>
              </a:ext>
            </a:extLst>
          </p:cNvPr>
          <p:cNvSpPr>
            <a:spLocks noGrp="1"/>
          </p:cNvSpPr>
          <p:nvPr>
            <p:ph type="ctrTitle" hasCustomPrompt="1"/>
          </p:nvPr>
        </p:nvSpPr>
        <p:spPr>
          <a:xfrm>
            <a:off x="363474" y="1108272"/>
            <a:ext cx="4025646" cy="1463478"/>
          </a:xfrm>
        </p:spPr>
        <p:txBody>
          <a:bodyPr anchor="b"/>
          <a:lstStyle>
            <a:lvl1pPr algn="l">
              <a:lnSpc>
                <a:spcPct val="90000"/>
              </a:lnSpc>
              <a:defRPr sz="4950" spc="-75" baseline="0">
                <a:solidFill>
                  <a:schemeClr val="tx1"/>
                </a:solidFill>
              </a:defRPr>
            </a:lvl1pPr>
          </a:lstStyle>
          <a:p>
            <a:r>
              <a:rPr lang="en-US" dirty="0"/>
              <a:t>[Presentation title]</a:t>
            </a:r>
          </a:p>
        </p:txBody>
      </p:sp>
      <p:sp>
        <p:nvSpPr>
          <p:cNvPr id="3" name="Subtitle 3">
            <a:extLst>
              <a:ext uri="{FF2B5EF4-FFF2-40B4-BE49-F238E27FC236}">
                <a16:creationId xmlns:a16="http://schemas.microsoft.com/office/drawing/2014/main" id="{61892C3E-3DA9-484B-A45D-DEED5EFA6C48}"/>
              </a:ext>
            </a:extLst>
          </p:cNvPr>
          <p:cNvSpPr>
            <a:spLocks noGrp="1"/>
          </p:cNvSpPr>
          <p:nvPr>
            <p:ph type="subTitle" idx="1" hasCustomPrompt="1"/>
          </p:nvPr>
        </p:nvSpPr>
        <p:spPr>
          <a:xfrm>
            <a:off x="363474" y="2792578"/>
            <a:ext cx="4025646" cy="665226"/>
          </a:xfrm>
        </p:spPr>
        <p:txBody>
          <a:bodyPr>
            <a:noAutofit/>
          </a:bodyPr>
          <a:lstStyle>
            <a:lvl1pPr marL="0" indent="0" algn="l">
              <a:lnSpc>
                <a:spcPct val="100000"/>
              </a:lnSpc>
              <a:spcBef>
                <a:spcPts val="0"/>
              </a:spcBef>
              <a:buNone/>
              <a:defRPr sz="1350">
                <a:solidFill>
                  <a:schemeClr val="tx1"/>
                </a:solidFill>
              </a:defRPr>
            </a:lvl1pPr>
            <a:lvl2pPr marL="0" indent="0" algn="l">
              <a:lnSpc>
                <a:spcPct val="100000"/>
              </a:lnSpc>
              <a:spcBef>
                <a:spcPts val="0"/>
              </a:spcBef>
              <a:buNone/>
              <a:defRPr sz="1350">
                <a:solidFill>
                  <a:schemeClr val="tx1"/>
                </a:solidFill>
              </a:defRPr>
            </a:lvl2pPr>
            <a:lvl3pPr marL="0" indent="0" algn="l">
              <a:lnSpc>
                <a:spcPct val="100000"/>
              </a:lnSpc>
              <a:spcBef>
                <a:spcPts val="0"/>
              </a:spcBef>
              <a:buNone/>
              <a:defRPr sz="1350">
                <a:solidFill>
                  <a:schemeClr val="tx1"/>
                </a:solidFill>
              </a:defRPr>
            </a:lvl3pPr>
            <a:lvl4pPr marL="0" indent="0" algn="l">
              <a:lnSpc>
                <a:spcPct val="100000"/>
              </a:lnSpc>
              <a:spcBef>
                <a:spcPts val="0"/>
              </a:spcBef>
              <a:buNone/>
              <a:defRPr sz="1350">
                <a:solidFill>
                  <a:schemeClr val="tx1"/>
                </a:solidFill>
              </a:defRPr>
            </a:lvl4pPr>
            <a:lvl5pPr marL="0" indent="0" algn="l">
              <a:lnSpc>
                <a:spcPct val="100000"/>
              </a:lnSpc>
              <a:spcBef>
                <a:spcPts val="0"/>
              </a:spcBef>
              <a:buNone/>
              <a:defRPr sz="1350">
                <a:solidFill>
                  <a:schemeClr val="tx1"/>
                </a:solidFill>
              </a:defRPr>
            </a:lvl5pPr>
            <a:lvl6pPr marL="0" indent="0" algn="l">
              <a:lnSpc>
                <a:spcPct val="100000"/>
              </a:lnSpc>
              <a:spcBef>
                <a:spcPts val="0"/>
              </a:spcBef>
              <a:buNone/>
              <a:defRPr sz="1350">
                <a:solidFill>
                  <a:schemeClr val="tx1"/>
                </a:solidFill>
              </a:defRPr>
            </a:lvl6pPr>
            <a:lvl7pPr marL="0" indent="0" algn="l">
              <a:lnSpc>
                <a:spcPct val="100000"/>
              </a:lnSpc>
              <a:spcBef>
                <a:spcPts val="0"/>
              </a:spcBef>
              <a:buNone/>
              <a:defRPr sz="1350">
                <a:solidFill>
                  <a:schemeClr val="tx1"/>
                </a:solidFill>
              </a:defRPr>
            </a:lvl7pPr>
            <a:lvl8pPr marL="0" indent="0" algn="l">
              <a:lnSpc>
                <a:spcPct val="100000"/>
              </a:lnSpc>
              <a:spcBef>
                <a:spcPts val="0"/>
              </a:spcBef>
              <a:buNone/>
              <a:defRPr sz="1350">
                <a:solidFill>
                  <a:schemeClr val="tx1"/>
                </a:solidFill>
              </a:defRPr>
            </a:lvl8pPr>
            <a:lvl9pPr marL="0" indent="0" algn="l">
              <a:lnSpc>
                <a:spcPct val="100000"/>
              </a:lnSpc>
              <a:spcBef>
                <a:spcPts val="0"/>
              </a:spcBef>
              <a:buNone/>
              <a:defRPr sz="1350">
                <a:solidFill>
                  <a:schemeClr val="tx1"/>
                </a:solidFill>
              </a:defRPr>
            </a:lvl9pPr>
          </a:lstStyle>
          <a:p>
            <a:r>
              <a:rPr lang="en-US" dirty="0"/>
              <a:t>[Month 00, 0000]</a:t>
            </a:r>
            <a:br>
              <a:rPr lang="en-US" dirty="0"/>
            </a:br>
            <a:r>
              <a:rPr lang="en-US" dirty="0"/>
              <a:t>[Presenter Name]</a:t>
            </a:r>
            <a:br>
              <a:rPr lang="en-US" dirty="0"/>
            </a:br>
            <a:r>
              <a:rPr lang="en-US" dirty="0"/>
              <a:t>[Title]</a:t>
            </a:r>
          </a:p>
        </p:txBody>
      </p:sp>
      <p:sp>
        <p:nvSpPr>
          <p:cNvPr id="4" name="Micron" descr="Micron">
            <a:extLst>
              <a:ext uri="{FF2B5EF4-FFF2-40B4-BE49-F238E27FC236}">
                <a16:creationId xmlns:a16="http://schemas.microsoft.com/office/drawing/2014/main" id="{40F94867-1FD4-8600-06E6-8E9843C2767E}"/>
              </a:ext>
            </a:extLst>
          </p:cNvPr>
          <p:cNvSpPr>
            <a:spLocks noChangeAspect="1" noEditPoints="1"/>
          </p:cNvSpPr>
          <p:nvPr userDrawn="1"/>
        </p:nvSpPr>
        <p:spPr bwMode="black">
          <a:xfrm>
            <a:off x="226315" y="4420131"/>
            <a:ext cx="1628774" cy="455145"/>
          </a:xfrm>
          <a:custGeom>
            <a:avLst/>
            <a:gdLst>
              <a:gd name="T0" fmla="*/ 15458 w 15642"/>
              <a:gd name="T1" fmla="*/ 1718 h 4370"/>
              <a:gd name="T2" fmla="*/ 15424 w 15642"/>
              <a:gd name="T3" fmla="*/ 1658 h 4370"/>
              <a:gd name="T4" fmla="*/ 15385 w 15642"/>
              <a:gd name="T5" fmla="*/ 1628 h 4370"/>
              <a:gd name="T6" fmla="*/ 15486 w 15642"/>
              <a:gd name="T7" fmla="*/ 1746 h 4370"/>
              <a:gd name="T8" fmla="*/ 15448 w 15642"/>
              <a:gd name="T9" fmla="*/ 1748 h 4370"/>
              <a:gd name="T10" fmla="*/ 15385 w 15642"/>
              <a:gd name="T11" fmla="*/ 1838 h 4370"/>
              <a:gd name="T12" fmla="*/ 15596 w 15642"/>
              <a:gd name="T13" fmla="*/ 1734 h 4370"/>
              <a:gd name="T14" fmla="*/ 15456 w 15642"/>
              <a:gd name="T15" fmla="*/ 1883 h 4370"/>
              <a:gd name="T16" fmla="*/ 15271 w 15642"/>
              <a:gd name="T17" fmla="*/ 1734 h 4370"/>
              <a:gd name="T18" fmla="*/ 15456 w 15642"/>
              <a:gd name="T19" fmla="*/ 1919 h 4370"/>
              <a:gd name="T20" fmla="*/ 1414 w 15642"/>
              <a:gd name="T21" fmla="*/ 4370 h 4370"/>
              <a:gd name="T22" fmla="*/ 2610 w 15642"/>
              <a:gd name="T23" fmla="*/ 3346 h 4370"/>
              <a:gd name="T24" fmla="*/ 2574 w 15642"/>
              <a:gd name="T25" fmla="*/ 3295 h 4370"/>
              <a:gd name="T26" fmla="*/ 1414 w 15642"/>
              <a:gd name="T27" fmla="*/ 3784 h 4370"/>
              <a:gd name="T28" fmla="*/ 2214 w 15642"/>
              <a:gd name="T29" fmla="*/ 2386 h 4370"/>
              <a:gd name="T30" fmla="*/ 3980 w 15642"/>
              <a:gd name="T31" fmla="*/ 2079 h 4370"/>
              <a:gd name="T32" fmla="*/ 4574 w 15642"/>
              <a:gd name="T33" fmla="*/ 1686 h 4370"/>
              <a:gd name="T34" fmla="*/ 3167 w 15642"/>
              <a:gd name="T35" fmla="*/ 2263 h 4370"/>
              <a:gd name="T36" fmla="*/ 2608 w 15642"/>
              <a:gd name="T37" fmla="*/ 1681 h 4370"/>
              <a:gd name="T38" fmla="*/ 3073 w 15642"/>
              <a:gd name="T39" fmla="*/ 929 h 4370"/>
              <a:gd name="T40" fmla="*/ 2339 w 15642"/>
              <a:gd name="T41" fmla="*/ 1324 h 4370"/>
              <a:gd name="T42" fmla="*/ 1414 w 15642"/>
              <a:gd name="T43" fmla="*/ 1958 h 4370"/>
              <a:gd name="T44" fmla="*/ 1414 w 15642"/>
              <a:gd name="T45" fmla="*/ 4030 h 4370"/>
              <a:gd name="T46" fmla="*/ 5425 w 15642"/>
              <a:gd name="T47" fmla="*/ 348 h 4370"/>
              <a:gd name="T48" fmla="*/ 3350 w 15642"/>
              <a:gd name="T49" fmla="*/ 767 h 4370"/>
              <a:gd name="T50" fmla="*/ 3436 w 15642"/>
              <a:gd name="T51" fmla="*/ 3029 h 4370"/>
              <a:gd name="T52" fmla="*/ 2720 w 15642"/>
              <a:gd name="T53" fmla="*/ 3519 h 4370"/>
              <a:gd name="T54" fmla="*/ 2890 w 15642"/>
              <a:gd name="T55" fmla="*/ 3479 h 4370"/>
              <a:gd name="T56" fmla="*/ 3980 w 15642"/>
              <a:gd name="T57" fmla="*/ 3433 h 4370"/>
              <a:gd name="T58" fmla="*/ 5425 w 15642"/>
              <a:gd name="T59" fmla="*/ 348 h 4370"/>
              <a:gd name="T60" fmla="*/ 9338 w 15642"/>
              <a:gd name="T61" fmla="*/ 3433 h 4370"/>
              <a:gd name="T62" fmla="*/ 10051 w 15642"/>
              <a:gd name="T63" fmla="*/ 2087 h 4370"/>
              <a:gd name="T64" fmla="*/ 9822 w 15642"/>
              <a:gd name="T65" fmla="*/ 1595 h 4370"/>
              <a:gd name="T66" fmla="*/ 8697 w 15642"/>
              <a:gd name="T67" fmla="*/ 3433 h 4370"/>
              <a:gd name="T68" fmla="*/ 5843 w 15642"/>
              <a:gd name="T69" fmla="*/ 3433 h 4370"/>
              <a:gd name="T70" fmla="*/ 5202 w 15642"/>
              <a:gd name="T71" fmla="*/ 3433 h 4370"/>
              <a:gd name="T72" fmla="*/ 13713 w 15642"/>
              <a:gd name="T73" fmla="*/ 3433 h 4370"/>
              <a:gd name="T74" fmla="*/ 14332 w 15642"/>
              <a:gd name="T75" fmla="*/ 2203 h 4370"/>
              <a:gd name="T76" fmla="*/ 14987 w 15642"/>
              <a:gd name="T77" fmla="*/ 2168 h 4370"/>
              <a:gd name="T78" fmla="*/ 14179 w 15642"/>
              <a:gd name="T79" fmla="*/ 1557 h 4370"/>
              <a:gd name="T80" fmla="*/ 13058 w 15642"/>
              <a:gd name="T81" fmla="*/ 3433 h 4370"/>
              <a:gd name="T82" fmla="*/ 12776 w 15642"/>
              <a:gd name="T83" fmla="*/ 2532 h 4370"/>
              <a:gd name="T84" fmla="*/ 11451 w 15642"/>
              <a:gd name="T85" fmla="*/ 3479 h 4370"/>
              <a:gd name="T86" fmla="*/ 11451 w 15642"/>
              <a:gd name="T87" fmla="*/ 3103 h 4370"/>
              <a:gd name="T88" fmla="*/ 12086 w 15642"/>
              <a:gd name="T89" fmla="*/ 2532 h 4370"/>
              <a:gd name="T90" fmla="*/ 6158 w 15642"/>
              <a:gd name="T91" fmla="*/ 2539 h 4370"/>
              <a:gd name="T92" fmla="*/ 8163 w 15642"/>
              <a:gd name="T93" fmla="*/ 2120 h 4370"/>
              <a:gd name="T94" fmla="*/ 7483 w 15642"/>
              <a:gd name="T95" fmla="*/ 3110 h 4370"/>
              <a:gd name="T96" fmla="*/ 7478 w 15642"/>
              <a:gd name="T97" fmla="*/ 3486 h 4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42" h="4370">
                <a:moveTo>
                  <a:pt x="15424" y="1718"/>
                </a:moveTo>
                <a:lnTo>
                  <a:pt x="15424" y="1718"/>
                </a:lnTo>
                <a:lnTo>
                  <a:pt x="15458" y="1718"/>
                </a:lnTo>
                <a:cubicBezTo>
                  <a:pt x="15482" y="1718"/>
                  <a:pt x="15502" y="1715"/>
                  <a:pt x="15502" y="1687"/>
                </a:cubicBezTo>
                <a:cubicBezTo>
                  <a:pt x="15502" y="1662"/>
                  <a:pt x="15479" y="1658"/>
                  <a:pt x="15459" y="1658"/>
                </a:cubicBezTo>
                <a:lnTo>
                  <a:pt x="15424" y="1658"/>
                </a:lnTo>
                <a:lnTo>
                  <a:pt x="15424" y="1718"/>
                </a:lnTo>
                <a:close/>
                <a:moveTo>
                  <a:pt x="15385" y="1628"/>
                </a:moveTo>
                <a:lnTo>
                  <a:pt x="15385" y="1628"/>
                </a:lnTo>
                <a:lnTo>
                  <a:pt x="15463" y="1628"/>
                </a:lnTo>
                <a:cubicBezTo>
                  <a:pt x="15513" y="1628"/>
                  <a:pt x="15541" y="1646"/>
                  <a:pt x="15541" y="1690"/>
                </a:cubicBezTo>
                <a:cubicBezTo>
                  <a:pt x="15541" y="1726"/>
                  <a:pt x="15520" y="1743"/>
                  <a:pt x="15486" y="1746"/>
                </a:cubicBezTo>
                <a:lnTo>
                  <a:pt x="15542" y="1838"/>
                </a:lnTo>
                <a:lnTo>
                  <a:pt x="15502" y="1838"/>
                </a:lnTo>
                <a:lnTo>
                  <a:pt x="15448" y="1748"/>
                </a:lnTo>
                <a:lnTo>
                  <a:pt x="15424" y="1748"/>
                </a:lnTo>
                <a:lnTo>
                  <a:pt x="15424" y="1838"/>
                </a:lnTo>
                <a:lnTo>
                  <a:pt x="15385" y="1838"/>
                </a:lnTo>
                <a:lnTo>
                  <a:pt x="15385" y="1628"/>
                </a:lnTo>
                <a:close/>
                <a:moveTo>
                  <a:pt x="15596" y="1734"/>
                </a:moveTo>
                <a:lnTo>
                  <a:pt x="15596" y="1734"/>
                </a:lnTo>
                <a:cubicBezTo>
                  <a:pt x="15596" y="1647"/>
                  <a:pt x="15534" y="1585"/>
                  <a:pt x="15456" y="1585"/>
                </a:cubicBezTo>
                <a:cubicBezTo>
                  <a:pt x="15379" y="1585"/>
                  <a:pt x="15316" y="1647"/>
                  <a:pt x="15316" y="1734"/>
                </a:cubicBezTo>
                <a:cubicBezTo>
                  <a:pt x="15316" y="1821"/>
                  <a:pt x="15379" y="1883"/>
                  <a:pt x="15456" y="1883"/>
                </a:cubicBezTo>
                <a:cubicBezTo>
                  <a:pt x="15534" y="1883"/>
                  <a:pt x="15596" y="1821"/>
                  <a:pt x="15596" y="1734"/>
                </a:cubicBezTo>
                <a:close/>
                <a:moveTo>
                  <a:pt x="15271" y="1734"/>
                </a:moveTo>
                <a:lnTo>
                  <a:pt x="15271" y="1734"/>
                </a:lnTo>
                <a:cubicBezTo>
                  <a:pt x="15271" y="1632"/>
                  <a:pt x="15354" y="1549"/>
                  <a:pt x="15456" y="1549"/>
                </a:cubicBezTo>
                <a:cubicBezTo>
                  <a:pt x="15558" y="1549"/>
                  <a:pt x="15642" y="1632"/>
                  <a:pt x="15642" y="1734"/>
                </a:cubicBezTo>
                <a:cubicBezTo>
                  <a:pt x="15642" y="1836"/>
                  <a:pt x="15558" y="1919"/>
                  <a:pt x="15456" y="1919"/>
                </a:cubicBezTo>
                <a:cubicBezTo>
                  <a:pt x="15354" y="1919"/>
                  <a:pt x="15271" y="1836"/>
                  <a:pt x="15271" y="1734"/>
                </a:cubicBezTo>
                <a:close/>
                <a:moveTo>
                  <a:pt x="1414" y="4370"/>
                </a:moveTo>
                <a:lnTo>
                  <a:pt x="1414" y="4370"/>
                </a:lnTo>
                <a:lnTo>
                  <a:pt x="2070" y="4370"/>
                </a:lnTo>
                <a:lnTo>
                  <a:pt x="2070" y="3690"/>
                </a:lnTo>
                <a:cubicBezTo>
                  <a:pt x="2250" y="3584"/>
                  <a:pt x="2431" y="3468"/>
                  <a:pt x="2610" y="3346"/>
                </a:cubicBezTo>
                <a:cubicBezTo>
                  <a:pt x="2650" y="3318"/>
                  <a:pt x="2686" y="3291"/>
                  <a:pt x="2711" y="3267"/>
                </a:cubicBezTo>
                <a:cubicBezTo>
                  <a:pt x="2754" y="3228"/>
                  <a:pt x="2723" y="3208"/>
                  <a:pt x="2690" y="3226"/>
                </a:cubicBezTo>
                <a:cubicBezTo>
                  <a:pt x="2657" y="3243"/>
                  <a:pt x="2617" y="3267"/>
                  <a:pt x="2574" y="3295"/>
                </a:cubicBezTo>
                <a:cubicBezTo>
                  <a:pt x="1559" y="3943"/>
                  <a:pt x="875" y="4141"/>
                  <a:pt x="622" y="3798"/>
                </a:cubicBezTo>
                <a:cubicBezTo>
                  <a:pt x="403" y="3500"/>
                  <a:pt x="762" y="2924"/>
                  <a:pt x="1414" y="2274"/>
                </a:cubicBezTo>
                <a:lnTo>
                  <a:pt x="1414" y="3784"/>
                </a:lnTo>
                <a:cubicBezTo>
                  <a:pt x="1599" y="3721"/>
                  <a:pt x="1817" y="3621"/>
                  <a:pt x="2070" y="3480"/>
                </a:cubicBezTo>
                <a:lnTo>
                  <a:pt x="2070" y="2079"/>
                </a:lnTo>
                <a:lnTo>
                  <a:pt x="2214" y="2386"/>
                </a:lnTo>
                <a:cubicBezTo>
                  <a:pt x="2373" y="2726"/>
                  <a:pt x="2660" y="2929"/>
                  <a:pt x="3025" y="2929"/>
                </a:cubicBezTo>
                <a:cubicBezTo>
                  <a:pt x="3390" y="2929"/>
                  <a:pt x="3677" y="2726"/>
                  <a:pt x="3835" y="2386"/>
                </a:cubicBezTo>
                <a:lnTo>
                  <a:pt x="3980" y="2079"/>
                </a:lnTo>
                <a:lnTo>
                  <a:pt x="3980" y="2437"/>
                </a:lnTo>
                <a:cubicBezTo>
                  <a:pt x="4214" y="2209"/>
                  <a:pt x="4415" y="1981"/>
                  <a:pt x="4567" y="1761"/>
                </a:cubicBezTo>
                <a:cubicBezTo>
                  <a:pt x="4586" y="1734"/>
                  <a:pt x="4584" y="1711"/>
                  <a:pt x="4574" y="1686"/>
                </a:cubicBezTo>
                <a:cubicBezTo>
                  <a:pt x="4473" y="1475"/>
                  <a:pt x="4257" y="1329"/>
                  <a:pt x="4007" y="1329"/>
                </a:cubicBezTo>
                <a:cubicBezTo>
                  <a:pt x="3760" y="1329"/>
                  <a:pt x="3544" y="1473"/>
                  <a:pt x="3441" y="1681"/>
                </a:cubicBezTo>
                <a:lnTo>
                  <a:pt x="3167" y="2263"/>
                </a:lnTo>
                <a:cubicBezTo>
                  <a:pt x="3138" y="2320"/>
                  <a:pt x="3086" y="2352"/>
                  <a:pt x="3025" y="2352"/>
                </a:cubicBezTo>
                <a:cubicBezTo>
                  <a:pt x="2964" y="2352"/>
                  <a:pt x="2911" y="2320"/>
                  <a:pt x="2883" y="2263"/>
                </a:cubicBezTo>
                <a:lnTo>
                  <a:pt x="2608" y="1681"/>
                </a:lnTo>
                <a:cubicBezTo>
                  <a:pt x="2556" y="1575"/>
                  <a:pt x="2475" y="1486"/>
                  <a:pt x="2375" y="1424"/>
                </a:cubicBezTo>
                <a:cubicBezTo>
                  <a:pt x="2576" y="1265"/>
                  <a:pt x="2771" y="1122"/>
                  <a:pt x="2963" y="1006"/>
                </a:cubicBezTo>
                <a:cubicBezTo>
                  <a:pt x="3007" y="979"/>
                  <a:pt x="3043" y="953"/>
                  <a:pt x="3073" y="929"/>
                </a:cubicBezTo>
                <a:cubicBezTo>
                  <a:pt x="3103" y="907"/>
                  <a:pt x="3097" y="871"/>
                  <a:pt x="3044" y="893"/>
                </a:cubicBezTo>
                <a:cubicBezTo>
                  <a:pt x="3012" y="906"/>
                  <a:pt x="2970" y="927"/>
                  <a:pt x="2928" y="952"/>
                </a:cubicBezTo>
                <a:cubicBezTo>
                  <a:pt x="2732" y="1071"/>
                  <a:pt x="2531" y="1193"/>
                  <a:pt x="2339" y="1324"/>
                </a:cubicBezTo>
                <a:cubicBezTo>
                  <a:pt x="2316" y="1340"/>
                  <a:pt x="2293" y="1356"/>
                  <a:pt x="2270" y="1372"/>
                </a:cubicBezTo>
                <a:cubicBezTo>
                  <a:pt x="2199" y="1345"/>
                  <a:pt x="2123" y="1329"/>
                  <a:pt x="2043" y="1329"/>
                </a:cubicBezTo>
                <a:cubicBezTo>
                  <a:pt x="1695" y="1329"/>
                  <a:pt x="1414" y="1610"/>
                  <a:pt x="1414" y="1958"/>
                </a:cubicBezTo>
                <a:lnTo>
                  <a:pt x="1414" y="2045"/>
                </a:lnTo>
                <a:cubicBezTo>
                  <a:pt x="487" y="2872"/>
                  <a:pt x="0" y="3690"/>
                  <a:pt x="254" y="4055"/>
                </a:cubicBezTo>
                <a:cubicBezTo>
                  <a:pt x="441" y="4322"/>
                  <a:pt x="884" y="4261"/>
                  <a:pt x="1414" y="4030"/>
                </a:cubicBezTo>
                <a:lnTo>
                  <a:pt x="1414" y="4370"/>
                </a:lnTo>
                <a:close/>
                <a:moveTo>
                  <a:pt x="5425" y="348"/>
                </a:moveTo>
                <a:lnTo>
                  <a:pt x="5425" y="348"/>
                </a:lnTo>
                <a:cubicBezTo>
                  <a:pt x="5182" y="0"/>
                  <a:pt x="4426" y="141"/>
                  <a:pt x="3446" y="659"/>
                </a:cubicBezTo>
                <a:cubicBezTo>
                  <a:pt x="3403" y="680"/>
                  <a:pt x="3364" y="703"/>
                  <a:pt x="3335" y="722"/>
                </a:cubicBezTo>
                <a:cubicBezTo>
                  <a:pt x="3288" y="755"/>
                  <a:pt x="3315" y="779"/>
                  <a:pt x="3350" y="767"/>
                </a:cubicBezTo>
                <a:cubicBezTo>
                  <a:pt x="3386" y="754"/>
                  <a:pt x="3427" y="738"/>
                  <a:pt x="3473" y="715"/>
                </a:cubicBezTo>
                <a:cubicBezTo>
                  <a:pt x="4207" y="367"/>
                  <a:pt x="4780" y="305"/>
                  <a:pt x="5004" y="548"/>
                </a:cubicBezTo>
                <a:cubicBezTo>
                  <a:pt x="5345" y="918"/>
                  <a:pt x="4646" y="2131"/>
                  <a:pt x="3436" y="3029"/>
                </a:cubicBezTo>
                <a:cubicBezTo>
                  <a:pt x="3275" y="3149"/>
                  <a:pt x="3026" y="3324"/>
                  <a:pt x="2863" y="3422"/>
                </a:cubicBezTo>
                <a:cubicBezTo>
                  <a:pt x="2852" y="3428"/>
                  <a:pt x="2841" y="3435"/>
                  <a:pt x="2831" y="3442"/>
                </a:cubicBezTo>
                <a:cubicBezTo>
                  <a:pt x="2788" y="3470"/>
                  <a:pt x="2750" y="3496"/>
                  <a:pt x="2720" y="3519"/>
                </a:cubicBezTo>
                <a:cubicBezTo>
                  <a:pt x="2690" y="3542"/>
                  <a:pt x="2696" y="3579"/>
                  <a:pt x="2749" y="3556"/>
                </a:cubicBezTo>
                <a:cubicBezTo>
                  <a:pt x="2781" y="3542"/>
                  <a:pt x="2820" y="3521"/>
                  <a:pt x="2862" y="3496"/>
                </a:cubicBezTo>
                <a:cubicBezTo>
                  <a:pt x="2871" y="3490"/>
                  <a:pt x="2880" y="3485"/>
                  <a:pt x="2890" y="3479"/>
                </a:cubicBezTo>
                <a:cubicBezTo>
                  <a:pt x="3073" y="3368"/>
                  <a:pt x="3343" y="3181"/>
                  <a:pt x="3529" y="3052"/>
                </a:cubicBezTo>
                <a:cubicBezTo>
                  <a:pt x="3688" y="2941"/>
                  <a:pt x="3838" y="2828"/>
                  <a:pt x="3980" y="2714"/>
                </a:cubicBezTo>
                <a:lnTo>
                  <a:pt x="3980" y="3433"/>
                </a:lnTo>
                <a:lnTo>
                  <a:pt x="4636" y="3433"/>
                </a:lnTo>
                <a:lnTo>
                  <a:pt x="4636" y="2121"/>
                </a:lnTo>
                <a:cubicBezTo>
                  <a:pt x="5359" y="1375"/>
                  <a:pt x="5658" y="682"/>
                  <a:pt x="5425" y="348"/>
                </a:cubicBezTo>
                <a:close/>
                <a:moveTo>
                  <a:pt x="8697" y="3433"/>
                </a:moveTo>
                <a:lnTo>
                  <a:pt x="8697" y="3433"/>
                </a:lnTo>
                <a:lnTo>
                  <a:pt x="9338" y="3433"/>
                </a:lnTo>
                <a:lnTo>
                  <a:pt x="9338" y="2340"/>
                </a:lnTo>
                <a:cubicBezTo>
                  <a:pt x="9338" y="2167"/>
                  <a:pt x="9541" y="2029"/>
                  <a:pt x="9759" y="2029"/>
                </a:cubicBezTo>
                <a:cubicBezTo>
                  <a:pt x="9866" y="2029"/>
                  <a:pt x="9967" y="2050"/>
                  <a:pt x="10051" y="2087"/>
                </a:cubicBezTo>
                <a:lnTo>
                  <a:pt x="10051" y="2087"/>
                </a:lnTo>
                <a:lnTo>
                  <a:pt x="10051" y="1613"/>
                </a:lnTo>
                <a:cubicBezTo>
                  <a:pt x="9975" y="1601"/>
                  <a:pt x="9894" y="1595"/>
                  <a:pt x="9822" y="1595"/>
                </a:cubicBezTo>
                <a:cubicBezTo>
                  <a:pt x="9650" y="1595"/>
                  <a:pt x="9477" y="1645"/>
                  <a:pt x="9336" y="1729"/>
                </a:cubicBezTo>
                <a:cubicBezTo>
                  <a:pt x="9326" y="1707"/>
                  <a:pt x="9247" y="1607"/>
                  <a:pt x="8697" y="1607"/>
                </a:cubicBezTo>
                <a:lnTo>
                  <a:pt x="8697" y="3433"/>
                </a:lnTo>
                <a:close/>
                <a:moveTo>
                  <a:pt x="5202" y="3433"/>
                </a:moveTo>
                <a:lnTo>
                  <a:pt x="5202" y="3433"/>
                </a:lnTo>
                <a:lnTo>
                  <a:pt x="5843" y="3433"/>
                </a:lnTo>
                <a:lnTo>
                  <a:pt x="5843" y="1630"/>
                </a:lnTo>
                <a:lnTo>
                  <a:pt x="5202" y="1630"/>
                </a:lnTo>
                <a:lnTo>
                  <a:pt x="5202" y="3433"/>
                </a:lnTo>
                <a:close/>
                <a:moveTo>
                  <a:pt x="13058" y="3433"/>
                </a:moveTo>
                <a:lnTo>
                  <a:pt x="13058" y="3433"/>
                </a:lnTo>
                <a:lnTo>
                  <a:pt x="13713" y="3433"/>
                </a:lnTo>
                <a:lnTo>
                  <a:pt x="13713" y="2305"/>
                </a:lnTo>
                <a:cubicBezTo>
                  <a:pt x="13713" y="2153"/>
                  <a:pt x="13831" y="1973"/>
                  <a:pt x="14043" y="1972"/>
                </a:cubicBezTo>
                <a:cubicBezTo>
                  <a:pt x="14191" y="1973"/>
                  <a:pt x="14332" y="2075"/>
                  <a:pt x="14332" y="2203"/>
                </a:cubicBezTo>
                <a:lnTo>
                  <a:pt x="14331" y="3433"/>
                </a:lnTo>
                <a:lnTo>
                  <a:pt x="14987" y="3433"/>
                </a:lnTo>
                <a:lnTo>
                  <a:pt x="14987" y="2168"/>
                </a:lnTo>
                <a:cubicBezTo>
                  <a:pt x="14987" y="1835"/>
                  <a:pt x="14630" y="1557"/>
                  <a:pt x="14204" y="1557"/>
                </a:cubicBezTo>
                <a:cubicBezTo>
                  <a:pt x="14200" y="1557"/>
                  <a:pt x="14195" y="1557"/>
                  <a:pt x="14191" y="1557"/>
                </a:cubicBezTo>
                <a:cubicBezTo>
                  <a:pt x="14187" y="1557"/>
                  <a:pt x="14183" y="1557"/>
                  <a:pt x="14179" y="1557"/>
                </a:cubicBezTo>
                <a:cubicBezTo>
                  <a:pt x="14003" y="1557"/>
                  <a:pt x="13836" y="1608"/>
                  <a:pt x="13699" y="1694"/>
                </a:cubicBezTo>
                <a:cubicBezTo>
                  <a:pt x="13698" y="1689"/>
                  <a:pt x="13661" y="1568"/>
                  <a:pt x="13058" y="1568"/>
                </a:cubicBezTo>
                <a:lnTo>
                  <a:pt x="13058" y="3433"/>
                </a:lnTo>
                <a:close/>
                <a:moveTo>
                  <a:pt x="11451" y="3479"/>
                </a:moveTo>
                <a:lnTo>
                  <a:pt x="11451" y="3479"/>
                </a:lnTo>
                <a:cubicBezTo>
                  <a:pt x="12152" y="3479"/>
                  <a:pt x="12776" y="3084"/>
                  <a:pt x="12776" y="2532"/>
                </a:cubicBezTo>
                <a:cubicBezTo>
                  <a:pt x="12776" y="1979"/>
                  <a:pt x="12152" y="1583"/>
                  <a:pt x="11451" y="1583"/>
                </a:cubicBezTo>
                <a:cubicBezTo>
                  <a:pt x="10751" y="1583"/>
                  <a:pt x="10126" y="1979"/>
                  <a:pt x="10126" y="2532"/>
                </a:cubicBezTo>
                <a:cubicBezTo>
                  <a:pt x="10126" y="3084"/>
                  <a:pt x="10751" y="3479"/>
                  <a:pt x="11451" y="3479"/>
                </a:cubicBezTo>
                <a:close/>
                <a:moveTo>
                  <a:pt x="12086" y="2532"/>
                </a:moveTo>
                <a:lnTo>
                  <a:pt x="12086" y="2532"/>
                </a:lnTo>
                <a:cubicBezTo>
                  <a:pt x="12086" y="2939"/>
                  <a:pt x="11746" y="3103"/>
                  <a:pt x="11451" y="3103"/>
                </a:cubicBezTo>
                <a:cubicBezTo>
                  <a:pt x="11157" y="3103"/>
                  <a:pt x="10817" y="2939"/>
                  <a:pt x="10817" y="2532"/>
                </a:cubicBezTo>
                <a:cubicBezTo>
                  <a:pt x="10817" y="2125"/>
                  <a:pt x="11157" y="1960"/>
                  <a:pt x="11451" y="1960"/>
                </a:cubicBezTo>
                <a:cubicBezTo>
                  <a:pt x="11746" y="1960"/>
                  <a:pt x="12086" y="2125"/>
                  <a:pt x="12086" y="2532"/>
                </a:cubicBezTo>
                <a:close/>
                <a:moveTo>
                  <a:pt x="7478" y="3486"/>
                </a:moveTo>
                <a:lnTo>
                  <a:pt x="7478" y="3486"/>
                </a:lnTo>
                <a:cubicBezTo>
                  <a:pt x="6782" y="3486"/>
                  <a:pt x="6158" y="3091"/>
                  <a:pt x="6158" y="2539"/>
                </a:cubicBezTo>
                <a:cubicBezTo>
                  <a:pt x="6158" y="1986"/>
                  <a:pt x="6782" y="1591"/>
                  <a:pt x="7483" y="1591"/>
                </a:cubicBezTo>
                <a:cubicBezTo>
                  <a:pt x="7787" y="1591"/>
                  <a:pt x="8072" y="1667"/>
                  <a:pt x="8381" y="1840"/>
                </a:cubicBezTo>
                <a:lnTo>
                  <a:pt x="8163" y="2120"/>
                </a:lnTo>
                <a:cubicBezTo>
                  <a:pt x="7965" y="2024"/>
                  <a:pt x="7731" y="1967"/>
                  <a:pt x="7483" y="1967"/>
                </a:cubicBezTo>
                <a:cubicBezTo>
                  <a:pt x="7188" y="1967"/>
                  <a:pt x="6848" y="2132"/>
                  <a:pt x="6848" y="2539"/>
                </a:cubicBezTo>
                <a:cubicBezTo>
                  <a:pt x="6848" y="2946"/>
                  <a:pt x="7183" y="3110"/>
                  <a:pt x="7483" y="3110"/>
                </a:cubicBezTo>
                <a:cubicBezTo>
                  <a:pt x="7731" y="3110"/>
                  <a:pt x="7970" y="3061"/>
                  <a:pt x="8173" y="2972"/>
                </a:cubicBezTo>
                <a:lnTo>
                  <a:pt x="8391" y="3268"/>
                </a:lnTo>
                <a:cubicBezTo>
                  <a:pt x="8133" y="3406"/>
                  <a:pt x="7818" y="3486"/>
                  <a:pt x="7478" y="3486"/>
                </a:cubicBezTo>
                <a:close/>
              </a:path>
            </a:pathLst>
          </a:custGeom>
          <a:solidFill>
            <a:schemeClr val="tx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8486042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88">
          <p15:clr>
            <a:srgbClr val="C35E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Option 1 1">
  <p:cSld name="TITLE_2_1_1">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
          <p:cNvSpPr txBox="1"/>
          <p:nvPr/>
        </p:nvSpPr>
        <p:spPr>
          <a:xfrm>
            <a:off x="736175" y="2656475"/>
            <a:ext cx="4433700" cy="6978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endParaRPr sz="1900">
              <a:solidFill>
                <a:srgbClr val="FFFFFF"/>
              </a:solidFill>
              <a:latin typeface="Roboto Light"/>
              <a:ea typeface="Roboto Light"/>
              <a:cs typeface="Roboto Light"/>
              <a:sym typeface="Roboto Light"/>
            </a:endParaRPr>
          </a:p>
        </p:txBody>
      </p:sp>
      <p:sp>
        <p:nvSpPr>
          <p:cNvPr id="20" name="Google Shape;20;p3"/>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600" b="1">
              <a:latin typeface="Raleway"/>
              <a:ea typeface="Raleway"/>
              <a:cs typeface="Raleway"/>
              <a:sym typeface="Raleway"/>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 items">
  <p:cSld name="SECTION_HEADER_2">
    <p:bg>
      <p:bgPr>
        <a:solidFill>
          <a:srgbClr val="4A9647"/>
        </a:solidFill>
        <a:effectLst/>
      </p:bgPr>
    </p:bg>
    <p:spTree>
      <p:nvGrpSpPr>
        <p:cNvPr id="1" name="Shape 305"/>
        <p:cNvGrpSpPr/>
        <p:nvPr/>
      </p:nvGrpSpPr>
      <p:grpSpPr>
        <a:xfrm>
          <a:off x="0" y="0"/>
          <a:ext cx="0" cy="0"/>
          <a:chOff x="0" y="0"/>
          <a:chExt cx="0" cy="0"/>
        </a:xfrm>
      </p:grpSpPr>
      <p:sp>
        <p:nvSpPr>
          <p:cNvPr id="306" name="Google Shape;306;p2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pSp>
        <p:nvGrpSpPr>
          <p:cNvPr id="307" name="Google Shape;307;p23"/>
          <p:cNvGrpSpPr/>
          <p:nvPr/>
        </p:nvGrpSpPr>
        <p:grpSpPr>
          <a:xfrm>
            <a:off x="8280450" y="0"/>
            <a:ext cx="863400" cy="454200"/>
            <a:chOff x="8280450" y="0"/>
            <a:chExt cx="863400" cy="454200"/>
          </a:xfrm>
        </p:grpSpPr>
        <p:sp>
          <p:nvSpPr>
            <p:cNvPr id="308" name="Google Shape;308;p23">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9" name="Google Shape;309;p23">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310" name="Google Shape;310;p23">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311" name="Google Shape;311;p23">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grpSp>
      <p:cxnSp>
        <p:nvCxnSpPr>
          <p:cNvPr id="312" name="Google Shape;312;p23"/>
          <p:cNvCxnSpPr/>
          <p:nvPr/>
        </p:nvCxnSpPr>
        <p:spPr>
          <a:xfrm>
            <a:off x="-10500" y="501600"/>
            <a:ext cx="9186600" cy="0"/>
          </a:xfrm>
          <a:prstGeom prst="straightConnector1">
            <a:avLst/>
          </a:prstGeom>
          <a:noFill/>
          <a:ln w="9525" cap="flat" cmpd="sng">
            <a:solidFill>
              <a:schemeClr val="lt1"/>
            </a:solidFill>
            <a:prstDash val="solid"/>
            <a:round/>
            <a:headEnd type="none" w="med" len="med"/>
            <a:tailEnd type="none" w="med" len="med"/>
          </a:ln>
        </p:spPr>
      </p:cxnSp>
      <p:sp>
        <p:nvSpPr>
          <p:cNvPr id="313" name="Google Shape;313;p23"/>
          <p:cNvSpPr txBox="1">
            <a:spLocks noGrp="1"/>
          </p:cNvSpPr>
          <p:nvPr>
            <p:ph type="subTitle" idx="1"/>
          </p:nvPr>
        </p:nvSpPr>
        <p:spPr>
          <a:xfrm>
            <a:off x="729450" y="1552050"/>
            <a:ext cx="3048000" cy="260400"/>
          </a:xfrm>
          <a:prstGeom prst="rect">
            <a:avLst/>
          </a:prstGeom>
        </p:spPr>
        <p:txBody>
          <a:bodyPr spcFirstLastPara="1" wrap="square" lIns="0" tIns="91425" rIns="91425" bIns="91425" anchor="t" anchorCtr="0">
            <a:normAutofit/>
          </a:bodyPr>
          <a:lstStyle>
            <a:lvl1pPr lvl="0">
              <a:spcBef>
                <a:spcPts val="0"/>
              </a:spcBef>
              <a:spcAft>
                <a:spcPts val="0"/>
              </a:spcAft>
              <a:buClr>
                <a:schemeClr val="lt1"/>
              </a:buClr>
              <a:buSzPts val="2200"/>
              <a:buFont typeface="Raleway"/>
              <a:buNone/>
              <a:defRPr b="1">
                <a:solidFill>
                  <a:schemeClr val="lt1"/>
                </a:solidFill>
                <a:latin typeface="Raleway"/>
                <a:ea typeface="Raleway"/>
                <a:cs typeface="Raleway"/>
                <a:sym typeface="Raleway"/>
              </a:defRPr>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a:endParaRPr/>
          </a:p>
        </p:txBody>
      </p:sp>
      <p:sp>
        <p:nvSpPr>
          <p:cNvPr id="314" name="Google Shape;314;p23"/>
          <p:cNvSpPr/>
          <p:nvPr/>
        </p:nvSpPr>
        <p:spPr>
          <a:xfrm>
            <a:off x="724850" y="1501650"/>
            <a:ext cx="1151100" cy="5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1087700" y="2190750"/>
            <a:ext cx="328800" cy="328800"/>
          </a:xfrm>
          <a:prstGeom prst="ellipse">
            <a:avLst/>
          </a:prstGeom>
          <a:solidFill>
            <a:srgbClr val="4A9647"/>
          </a:solidFill>
          <a:ln w="9525" cap="flat" cmpd="sng">
            <a:solidFill>
              <a:schemeClr val="lt1"/>
            </a:solidFill>
            <a:prstDash val="solid"/>
            <a:round/>
            <a:headEnd type="none" w="sm" len="sm"/>
            <a:tailEnd type="none" w="sm" len="sm"/>
          </a:ln>
        </p:spPr>
        <p:txBody>
          <a:bodyPr spcFirstLastPara="1" wrap="square" lIns="72000" tIns="91425" rIns="91425" bIns="91425" anchor="ctr" anchorCtr="0">
            <a:noAutofit/>
          </a:bodyPr>
          <a:lstStyle/>
          <a:p>
            <a:pPr marL="0" lvl="0" indent="0" algn="ctr" rtl="0">
              <a:spcBef>
                <a:spcPts val="0"/>
              </a:spcBef>
              <a:spcAft>
                <a:spcPts val="0"/>
              </a:spcAft>
              <a:buNone/>
            </a:pPr>
            <a:r>
              <a:rPr lang="en-GB" sz="1200" b="1">
                <a:solidFill>
                  <a:srgbClr val="FFFFFF"/>
                </a:solidFill>
              </a:rPr>
              <a:t>1</a:t>
            </a:r>
            <a:endParaRPr sz="1200" b="1">
              <a:solidFill>
                <a:srgbClr val="FFFFFF"/>
              </a:solidFill>
            </a:endParaRPr>
          </a:p>
        </p:txBody>
      </p:sp>
      <p:sp>
        <p:nvSpPr>
          <p:cNvPr id="316" name="Google Shape;316;p23"/>
          <p:cNvSpPr/>
          <p:nvPr/>
        </p:nvSpPr>
        <p:spPr>
          <a:xfrm>
            <a:off x="1088090" y="3413150"/>
            <a:ext cx="328800" cy="328800"/>
          </a:xfrm>
          <a:prstGeom prst="ellipse">
            <a:avLst/>
          </a:prstGeom>
          <a:solidFill>
            <a:srgbClr val="4A9647"/>
          </a:solidFill>
          <a:ln w="9525" cap="flat" cmpd="sng">
            <a:solidFill>
              <a:schemeClr val="lt1"/>
            </a:solidFill>
            <a:prstDash val="solid"/>
            <a:round/>
            <a:headEnd type="none" w="sm" len="sm"/>
            <a:tailEnd type="none" w="sm" len="sm"/>
          </a:ln>
        </p:spPr>
        <p:txBody>
          <a:bodyPr spcFirstLastPara="1" wrap="square" lIns="72000" tIns="91425" rIns="91425" bIns="91425" anchor="ctr" anchorCtr="0">
            <a:noAutofit/>
          </a:bodyPr>
          <a:lstStyle/>
          <a:p>
            <a:pPr marL="0" lvl="0" indent="0" algn="ctr" rtl="0">
              <a:spcBef>
                <a:spcPts val="0"/>
              </a:spcBef>
              <a:spcAft>
                <a:spcPts val="0"/>
              </a:spcAft>
              <a:buNone/>
            </a:pPr>
            <a:r>
              <a:rPr lang="en-GB" sz="1200" b="1">
                <a:solidFill>
                  <a:srgbClr val="FFFFFF"/>
                </a:solidFill>
              </a:rPr>
              <a:t>2</a:t>
            </a:r>
            <a:endParaRPr sz="1200" b="1">
              <a:solidFill>
                <a:srgbClr val="FFFFFF"/>
              </a:solidFill>
            </a:endParaRPr>
          </a:p>
        </p:txBody>
      </p:sp>
      <p:sp>
        <p:nvSpPr>
          <p:cNvPr id="317" name="Google Shape;317;p23"/>
          <p:cNvSpPr/>
          <p:nvPr/>
        </p:nvSpPr>
        <p:spPr>
          <a:xfrm>
            <a:off x="4778109" y="2190750"/>
            <a:ext cx="328800" cy="328800"/>
          </a:xfrm>
          <a:prstGeom prst="ellipse">
            <a:avLst/>
          </a:prstGeom>
          <a:solidFill>
            <a:srgbClr val="4A9647"/>
          </a:solidFill>
          <a:ln w="9525" cap="flat" cmpd="sng">
            <a:solidFill>
              <a:schemeClr val="lt1"/>
            </a:solidFill>
            <a:prstDash val="solid"/>
            <a:round/>
            <a:headEnd type="none" w="sm" len="sm"/>
            <a:tailEnd type="none" w="sm" len="sm"/>
          </a:ln>
        </p:spPr>
        <p:txBody>
          <a:bodyPr spcFirstLastPara="1" wrap="square" lIns="72000" tIns="91425" rIns="91425" bIns="91425" anchor="ctr" anchorCtr="0">
            <a:noAutofit/>
          </a:bodyPr>
          <a:lstStyle/>
          <a:p>
            <a:pPr marL="0" lvl="0" indent="0" algn="ctr" rtl="0">
              <a:spcBef>
                <a:spcPts val="0"/>
              </a:spcBef>
              <a:spcAft>
                <a:spcPts val="0"/>
              </a:spcAft>
              <a:buNone/>
            </a:pPr>
            <a:r>
              <a:rPr lang="en-GB" sz="1200" b="1">
                <a:solidFill>
                  <a:srgbClr val="FFFFFF"/>
                </a:solidFill>
              </a:rPr>
              <a:t>3</a:t>
            </a:r>
            <a:endParaRPr sz="1600" b="1">
              <a:solidFill>
                <a:srgbClr val="FFFFFF"/>
              </a:solidFill>
            </a:endParaRPr>
          </a:p>
        </p:txBody>
      </p:sp>
      <p:sp>
        <p:nvSpPr>
          <p:cNvPr id="318" name="Google Shape;318;p23"/>
          <p:cNvSpPr/>
          <p:nvPr/>
        </p:nvSpPr>
        <p:spPr>
          <a:xfrm>
            <a:off x="4778109" y="3413150"/>
            <a:ext cx="328800" cy="328800"/>
          </a:xfrm>
          <a:prstGeom prst="ellipse">
            <a:avLst/>
          </a:prstGeom>
          <a:solidFill>
            <a:srgbClr val="4A9647"/>
          </a:solidFill>
          <a:ln w="9525" cap="flat" cmpd="sng">
            <a:solidFill>
              <a:schemeClr val="lt1"/>
            </a:solidFill>
            <a:prstDash val="solid"/>
            <a:round/>
            <a:headEnd type="none" w="sm" len="sm"/>
            <a:tailEnd type="none" w="sm" len="sm"/>
          </a:ln>
        </p:spPr>
        <p:txBody>
          <a:bodyPr spcFirstLastPara="1" wrap="square" lIns="72000" tIns="91425" rIns="91425" bIns="91425" anchor="ctr" anchorCtr="0">
            <a:noAutofit/>
          </a:bodyPr>
          <a:lstStyle/>
          <a:p>
            <a:pPr marL="0" lvl="0" indent="0" algn="ctr" rtl="0">
              <a:spcBef>
                <a:spcPts val="0"/>
              </a:spcBef>
              <a:spcAft>
                <a:spcPts val="0"/>
              </a:spcAft>
              <a:buNone/>
            </a:pPr>
            <a:r>
              <a:rPr lang="en-GB" sz="1200" b="1">
                <a:solidFill>
                  <a:srgbClr val="FFFFFF"/>
                </a:solidFill>
              </a:rPr>
              <a:t>4</a:t>
            </a:r>
            <a:endParaRPr sz="1200" b="1">
              <a:solidFill>
                <a:srgbClr val="FFFFFF"/>
              </a:solidFill>
            </a:endParaRPr>
          </a:p>
        </p:txBody>
      </p:sp>
      <p:sp>
        <p:nvSpPr>
          <p:cNvPr id="319" name="Google Shape;319;p23"/>
          <p:cNvSpPr txBox="1">
            <a:spLocks noGrp="1"/>
          </p:cNvSpPr>
          <p:nvPr>
            <p:ph type="body" idx="2"/>
          </p:nvPr>
        </p:nvSpPr>
        <p:spPr>
          <a:xfrm>
            <a:off x="1621300" y="2078900"/>
            <a:ext cx="2952000" cy="1148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17500">
              <a:spcBef>
                <a:spcPts val="0"/>
              </a:spcBef>
              <a:spcAft>
                <a:spcPts val="0"/>
              </a:spcAft>
              <a:buClr>
                <a:schemeClr val="lt1"/>
              </a:buClr>
              <a:buSzPts val="1400"/>
              <a:buChar char="►"/>
              <a:defRPr sz="1400">
                <a:solidFill>
                  <a:schemeClr val="lt1"/>
                </a:solidFill>
              </a:defRPr>
            </a:lvl2pPr>
            <a:lvl3pPr marL="1371600" lvl="2" indent="-317500">
              <a:spcBef>
                <a:spcPts val="0"/>
              </a:spcBef>
              <a:spcAft>
                <a:spcPts val="0"/>
              </a:spcAft>
              <a:buClr>
                <a:schemeClr val="lt1"/>
              </a:buClr>
              <a:buSzPts val="1400"/>
              <a:buChar char="●"/>
              <a:defRPr sz="1400">
                <a:solidFill>
                  <a:schemeClr val="lt1"/>
                </a:solidFill>
              </a:defRPr>
            </a:lvl3pPr>
            <a:lvl4pPr marL="1828800" lvl="3" indent="-317500">
              <a:spcBef>
                <a:spcPts val="0"/>
              </a:spcBef>
              <a:spcAft>
                <a:spcPts val="0"/>
              </a:spcAft>
              <a:buClr>
                <a:schemeClr val="lt1"/>
              </a:buClr>
              <a:buSzPts val="1400"/>
              <a:buChar char="●"/>
              <a:defRPr sz="1400">
                <a:solidFill>
                  <a:schemeClr val="lt1"/>
                </a:solidFill>
              </a:defRPr>
            </a:lvl4pPr>
            <a:lvl5pPr marL="2286000" lvl="4" indent="-317500">
              <a:spcBef>
                <a:spcPts val="0"/>
              </a:spcBef>
              <a:spcAft>
                <a:spcPts val="0"/>
              </a:spcAft>
              <a:buClr>
                <a:schemeClr val="lt1"/>
              </a:buClr>
              <a:buSzPts val="1400"/>
              <a:buChar char="○"/>
              <a:defRPr sz="1400">
                <a:solidFill>
                  <a:schemeClr val="lt1"/>
                </a:solidFill>
              </a:defRPr>
            </a:lvl5pPr>
            <a:lvl6pPr marL="2743200" lvl="5" indent="-317500">
              <a:spcBef>
                <a:spcPts val="0"/>
              </a:spcBef>
              <a:spcAft>
                <a:spcPts val="0"/>
              </a:spcAft>
              <a:buClr>
                <a:schemeClr val="lt1"/>
              </a:buClr>
              <a:buSzPts val="1400"/>
              <a:buChar char="■"/>
              <a:defRPr sz="1400">
                <a:solidFill>
                  <a:schemeClr val="lt1"/>
                </a:solidFill>
              </a:defRPr>
            </a:lvl6pPr>
            <a:lvl7pPr marL="3200400" lvl="6" indent="-317500">
              <a:spcBef>
                <a:spcPts val="0"/>
              </a:spcBef>
              <a:spcAft>
                <a:spcPts val="0"/>
              </a:spcAft>
              <a:buClr>
                <a:schemeClr val="lt1"/>
              </a:buClr>
              <a:buSzPts val="1400"/>
              <a:buChar char="●"/>
              <a:defRPr sz="1400">
                <a:solidFill>
                  <a:schemeClr val="lt1"/>
                </a:solidFill>
              </a:defRPr>
            </a:lvl7pPr>
            <a:lvl8pPr marL="3657600" lvl="7" indent="-317500">
              <a:spcBef>
                <a:spcPts val="0"/>
              </a:spcBef>
              <a:spcAft>
                <a:spcPts val="0"/>
              </a:spcAft>
              <a:buClr>
                <a:schemeClr val="lt1"/>
              </a:buClr>
              <a:buSzPts val="1400"/>
              <a:buChar char="○"/>
              <a:defRPr sz="1400">
                <a:solidFill>
                  <a:schemeClr val="lt1"/>
                </a:solidFill>
              </a:defRPr>
            </a:lvl8pPr>
            <a:lvl9pPr marL="4114800" lvl="8" indent="-317500">
              <a:spcBef>
                <a:spcPts val="0"/>
              </a:spcBef>
              <a:spcAft>
                <a:spcPts val="0"/>
              </a:spcAft>
              <a:buClr>
                <a:schemeClr val="lt1"/>
              </a:buClr>
              <a:buSzPts val="1400"/>
              <a:buChar char="■"/>
              <a:defRPr sz="1400">
                <a:solidFill>
                  <a:schemeClr val="lt1"/>
                </a:solidFill>
              </a:defRPr>
            </a:lvl9pPr>
          </a:lstStyle>
          <a:p>
            <a:endParaRPr/>
          </a:p>
        </p:txBody>
      </p:sp>
      <p:sp>
        <p:nvSpPr>
          <p:cNvPr id="320" name="Google Shape;320;p23"/>
          <p:cNvSpPr txBox="1">
            <a:spLocks noGrp="1"/>
          </p:cNvSpPr>
          <p:nvPr>
            <p:ph type="body" idx="3"/>
          </p:nvPr>
        </p:nvSpPr>
        <p:spPr>
          <a:xfrm>
            <a:off x="1621500" y="3494050"/>
            <a:ext cx="2952000" cy="1148700"/>
          </a:xfrm>
          <a:prstGeom prst="rect">
            <a:avLst/>
          </a:prstGeom>
        </p:spPr>
        <p:txBody>
          <a:bodyPr spcFirstLastPara="1" wrap="square" lIns="91425" tIns="18000" rIns="91425" bIns="91425" anchor="t" anchorCtr="0">
            <a:norm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0"/>
              </a:spcBef>
              <a:spcAft>
                <a:spcPts val="0"/>
              </a:spcAft>
              <a:buClr>
                <a:schemeClr val="lt1"/>
              </a:buClr>
              <a:buSzPts val="1400"/>
              <a:buChar char="►"/>
              <a:defRPr sz="1400">
                <a:solidFill>
                  <a:schemeClr val="lt1"/>
                </a:solidFill>
              </a:defRPr>
            </a:lvl2pPr>
            <a:lvl3pPr marL="1371600" lvl="2" indent="-317500" rtl="0">
              <a:spcBef>
                <a:spcPts val="0"/>
              </a:spcBef>
              <a:spcAft>
                <a:spcPts val="0"/>
              </a:spcAft>
              <a:buClr>
                <a:schemeClr val="lt1"/>
              </a:buClr>
              <a:buSzPts val="1400"/>
              <a:buChar char="●"/>
              <a:defRPr sz="1400">
                <a:solidFill>
                  <a:schemeClr val="lt1"/>
                </a:solidFill>
              </a:defRPr>
            </a:lvl3pPr>
            <a:lvl4pPr marL="1828800" lvl="3" indent="-317500" rtl="0">
              <a:spcBef>
                <a:spcPts val="0"/>
              </a:spcBef>
              <a:spcAft>
                <a:spcPts val="0"/>
              </a:spcAft>
              <a:buClr>
                <a:schemeClr val="lt1"/>
              </a:buClr>
              <a:buSzPts val="1400"/>
              <a:buChar char="●"/>
              <a:defRPr sz="1400">
                <a:solidFill>
                  <a:schemeClr val="lt1"/>
                </a:solidFill>
              </a:defRPr>
            </a:lvl4pPr>
            <a:lvl5pPr marL="2286000" lvl="4" indent="-317500" rtl="0">
              <a:spcBef>
                <a:spcPts val="0"/>
              </a:spcBef>
              <a:spcAft>
                <a:spcPts val="0"/>
              </a:spcAft>
              <a:buClr>
                <a:schemeClr val="lt1"/>
              </a:buClr>
              <a:buSzPts val="1400"/>
              <a:buChar char="○"/>
              <a:defRPr sz="1400">
                <a:solidFill>
                  <a:schemeClr val="lt1"/>
                </a:solidFill>
              </a:defRPr>
            </a:lvl5pPr>
            <a:lvl6pPr marL="2743200" lvl="5" indent="-317500" rtl="0">
              <a:spcBef>
                <a:spcPts val="0"/>
              </a:spcBef>
              <a:spcAft>
                <a:spcPts val="0"/>
              </a:spcAft>
              <a:buClr>
                <a:schemeClr val="lt1"/>
              </a:buClr>
              <a:buSzPts val="1400"/>
              <a:buChar char="■"/>
              <a:defRPr sz="1400">
                <a:solidFill>
                  <a:schemeClr val="lt1"/>
                </a:solidFill>
              </a:defRPr>
            </a:lvl6pPr>
            <a:lvl7pPr marL="3200400" lvl="6" indent="-317500" rtl="0">
              <a:spcBef>
                <a:spcPts val="0"/>
              </a:spcBef>
              <a:spcAft>
                <a:spcPts val="0"/>
              </a:spcAft>
              <a:buClr>
                <a:schemeClr val="lt1"/>
              </a:buClr>
              <a:buSzPts val="1400"/>
              <a:buChar char="●"/>
              <a:defRPr sz="1400">
                <a:solidFill>
                  <a:schemeClr val="lt1"/>
                </a:solidFill>
              </a:defRPr>
            </a:lvl7pPr>
            <a:lvl8pPr marL="3657600" lvl="7" indent="-317500" rtl="0">
              <a:spcBef>
                <a:spcPts val="0"/>
              </a:spcBef>
              <a:spcAft>
                <a:spcPts val="0"/>
              </a:spcAft>
              <a:buClr>
                <a:schemeClr val="lt1"/>
              </a:buClr>
              <a:buSzPts val="1400"/>
              <a:buChar char="○"/>
              <a:defRPr sz="1400">
                <a:solidFill>
                  <a:schemeClr val="lt1"/>
                </a:solidFill>
              </a:defRPr>
            </a:lvl8pPr>
            <a:lvl9pPr marL="4114800" lvl="8" indent="-317500" rtl="0">
              <a:spcBef>
                <a:spcPts val="0"/>
              </a:spcBef>
              <a:spcAft>
                <a:spcPts val="0"/>
              </a:spcAft>
              <a:buClr>
                <a:schemeClr val="lt1"/>
              </a:buClr>
              <a:buSzPts val="1400"/>
              <a:buChar char="■"/>
              <a:defRPr sz="1400">
                <a:solidFill>
                  <a:schemeClr val="lt1"/>
                </a:solidFill>
              </a:defRPr>
            </a:lvl9pPr>
          </a:lstStyle>
          <a:p>
            <a:endParaRPr/>
          </a:p>
        </p:txBody>
      </p:sp>
      <p:sp>
        <p:nvSpPr>
          <p:cNvPr id="321" name="Google Shape;321;p23"/>
          <p:cNvSpPr txBox="1">
            <a:spLocks noGrp="1"/>
          </p:cNvSpPr>
          <p:nvPr>
            <p:ph type="body" idx="4"/>
          </p:nvPr>
        </p:nvSpPr>
        <p:spPr>
          <a:xfrm>
            <a:off x="5311700" y="2078900"/>
            <a:ext cx="2952000" cy="1148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0"/>
              </a:spcBef>
              <a:spcAft>
                <a:spcPts val="0"/>
              </a:spcAft>
              <a:buClr>
                <a:schemeClr val="lt1"/>
              </a:buClr>
              <a:buSzPts val="1400"/>
              <a:buChar char="►"/>
              <a:defRPr sz="1400">
                <a:solidFill>
                  <a:schemeClr val="lt1"/>
                </a:solidFill>
              </a:defRPr>
            </a:lvl2pPr>
            <a:lvl3pPr marL="1371600" lvl="2" indent="-317500" rtl="0">
              <a:spcBef>
                <a:spcPts val="0"/>
              </a:spcBef>
              <a:spcAft>
                <a:spcPts val="0"/>
              </a:spcAft>
              <a:buClr>
                <a:schemeClr val="lt1"/>
              </a:buClr>
              <a:buSzPts val="1400"/>
              <a:buChar char="●"/>
              <a:defRPr sz="1400">
                <a:solidFill>
                  <a:schemeClr val="lt1"/>
                </a:solidFill>
              </a:defRPr>
            </a:lvl3pPr>
            <a:lvl4pPr marL="1828800" lvl="3" indent="-317500" rtl="0">
              <a:spcBef>
                <a:spcPts val="0"/>
              </a:spcBef>
              <a:spcAft>
                <a:spcPts val="0"/>
              </a:spcAft>
              <a:buClr>
                <a:schemeClr val="lt1"/>
              </a:buClr>
              <a:buSzPts val="1400"/>
              <a:buChar char="●"/>
              <a:defRPr sz="1400">
                <a:solidFill>
                  <a:schemeClr val="lt1"/>
                </a:solidFill>
              </a:defRPr>
            </a:lvl4pPr>
            <a:lvl5pPr marL="2286000" lvl="4" indent="-317500" rtl="0">
              <a:spcBef>
                <a:spcPts val="0"/>
              </a:spcBef>
              <a:spcAft>
                <a:spcPts val="0"/>
              </a:spcAft>
              <a:buClr>
                <a:schemeClr val="lt1"/>
              </a:buClr>
              <a:buSzPts val="1400"/>
              <a:buChar char="○"/>
              <a:defRPr sz="1400">
                <a:solidFill>
                  <a:schemeClr val="lt1"/>
                </a:solidFill>
              </a:defRPr>
            </a:lvl5pPr>
            <a:lvl6pPr marL="2743200" lvl="5" indent="-317500" rtl="0">
              <a:spcBef>
                <a:spcPts val="0"/>
              </a:spcBef>
              <a:spcAft>
                <a:spcPts val="0"/>
              </a:spcAft>
              <a:buClr>
                <a:schemeClr val="lt1"/>
              </a:buClr>
              <a:buSzPts val="1400"/>
              <a:buChar char="■"/>
              <a:defRPr sz="1400">
                <a:solidFill>
                  <a:schemeClr val="lt1"/>
                </a:solidFill>
              </a:defRPr>
            </a:lvl6pPr>
            <a:lvl7pPr marL="3200400" lvl="6" indent="-317500" rtl="0">
              <a:spcBef>
                <a:spcPts val="0"/>
              </a:spcBef>
              <a:spcAft>
                <a:spcPts val="0"/>
              </a:spcAft>
              <a:buClr>
                <a:schemeClr val="lt1"/>
              </a:buClr>
              <a:buSzPts val="1400"/>
              <a:buChar char="●"/>
              <a:defRPr sz="1400">
                <a:solidFill>
                  <a:schemeClr val="lt1"/>
                </a:solidFill>
              </a:defRPr>
            </a:lvl7pPr>
            <a:lvl8pPr marL="3657600" lvl="7" indent="-317500" rtl="0">
              <a:spcBef>
                <a:spcPts val="0"/>
              </a:spcBef>
              <a:spcAft>
                <a:spcPts val="0"/>
              </a:spcAft>
              <a:buClr>
                <a:schemeClr val="lt1"/>
              </a:buClr>
              <a:buSzPts val="1400"/>
              <a:buChar char="○"/>
              <a:defRPr sz="1400">
                <a:solidFill>
                  <a:schemeClr val="lt1"/>
                </a:solidFill>
              </a:defRPr>
            </a:lvl8pPr>
            <a:lvl9pPr marL="4114800" lvl="8" indent="-317500" rtl="0">
              <a:spcBef>
                <a:spcPts val="0"/>
              </a:spcBef>
              <a:spcAft>
                <a:spcPts val="0"/>
              </a:spcAft>
              <a:buClr>
                <a:schemeClr val="lt1"/>
              </a:buClr>
              <a:buSzPts val="1400"/>
              <a:buChar char="■"/>
              <a:defRPr sz="1400">
                <a:solidFill>
                  <a:schemeClr val="lt1"/>
                </a:solidFill>
              </a:defRPr>
            </a:lvl9pPr>
          </a:lstStyle>
          <a:p>
            <a:endParaRPr/>
          </a:p>
        </p:txBody>
      </p:sp>
      <p:sp>
        <p:nvSpPr>
          <p:cNvPr id="322" name="Google Shape;322;p23"/>
          <p:cNvSpPr txBox="1">
            <a:spLocks noGrp="1"/>
          </p:cNvSpPr>
          <p:nvPr>
            <p:ph type="body" idx="5"/>
          </p:nvPr>
        </p:nvSpPr>
        <p:spPr>
          <a:xfrm>
            <a:off x="5311900" y="3494050"/>
            <a:ext cx="2952000" cy="1148700"/>
          </a:xfrm>
          <a:prstGeom prst="rect">
            <a:avLst/>
          </a:prstGeom>
        </p:spPr>
        <p:txBody>
          <a:bodyPr spcFirstLastPara="1" wrap="square" lIns="91425" tIns="18000" rIns="91425" bIns="91425" anchor="t" anchorCtr="0">
            <a:normAutofit/>
          </a:bodyPr>
          <a:lstStyle>
            <a:lvl1pPr marL="457200" lvl="0" indent="-1117600" rtl="0">
              <a:spcBef>
                <a:spcPts val="0"/>
              </a:spcBef>
              <a:spcAft>
                <a:spcPts val="0"/>
              </a:spcAft>
              <a:buClr>
                <a:schemeClr val="lt1"/>
              </a:buClr>
              <a:buSzPts val="14000"/>
              <a:buChar char="■"/>
              <a:defRPr sz="14000">
                <a:solidFill>
                  <a:schemeClr val="lt1"/>
                </a:solidFill>
              </a:defRPr>
            </a:lvl1pPr>
            <a:lvl2pPr marL="914400" lvl="1" indent="-1117600" rtl="0">
              <a:spcBef>
                <a:spcPts val="0"/>
              </a:spcBef>
              <a:spcAft>
                <a:spcPts val="0"/>
              </a:spcAft>
              <a:buClr>
                <a:schemeClr val="lt1"/>
              </a:buClr>
              <a:buSzPts val="14000"/>
              <a:buChar char="►"/>
              <a:defRPr sz="14000">
                <a:solidFill>
                  <a:schemeClr val="lt1"/>
                </a:solidFill>
              </a:defRPr>
            </a:lvl2pPr>
            <a:lvl3pPr marL="1371600" lvl="2" indent="-1117600" rtl="0">
              <a:spcBef>
                <a:spcPts val="0"/>
              </a:spcBef>
              <a:spcAft>
                <a:spcPts val="0"/>
              </a:spcAft>
              <a:buClr>
                <a:schemeClr val="lt1"/>
              </a:buClr>
              <a:buSzPts val="14000"/>
              <a:buChar char="●"/>
              <a:defRPr sz="14000">
                <a:solidFill>
                  <a:schemeClr val="lt1"/>
                </a:solidFill>
              </a:defRPr>
            </a:lvl3pPr>
            <a:lvl4pPr marL="1828800" lvl="3" indent="-1117600" rtl="0">
              <a:spcBef>
                <a:spcPts val="0"/>
              </a:spcBef>
              <a:spcAft>
                <a:spcPts val="0"/>
              </a:spcAft>
              <a:buClr>
                <a:schemeClr val="lt1"/>
              </a:buClr>
              <a:buSzPts val="14000"/>
              <a:buChar char="●"/>
              <a:defRPr sz="14000">
                <a:solidFill>
                  <a:schemeClr val="lt1"/>
                </a:solidFill>
              </a:defRPr>
            </a:lvl4pPr>
            <a:lvl5pPr marL="2286000" lvl="4" indent="-1117600" rtl="0">
              <a:spcBef>
                <a:spcPts val="0"/>
              </a:spcBef>
              <a:spcAft>
                <a:spcPts val="0"/>
              </a:spcAft>
              <a:buClr>
                <a:schemeClr val="lt1"/>
              </a:buClr>
              <a:buSzPts val="14000"/>
              <a:buChar char="○"/>
              <a:defRPr sz="14000">
                <a:solidFill>
                  <a:schemeClr val="lt1"/>
                </a:solidFill>
              </a:defRPr>
            </a:lvl5pPr>
            <a:lvl6pPr marL="2743200" lvl="5" indent="-1117600" rtl="0">
              <a:spcBef>
                <a:spcPts val="0"/>
              </a:spcBef>
              <a:spcAft>
                <a:spcPts val="0"/>
              </a:spcAft>
              <a:buClr>
                <a:schemeClr val="lt1"/>
              </a:buClr>
              <a:buSzPts val="14000"/>
              <a:buChar char="■"/>
              <a:defRPr sz="14000">
                <a:solidFill>
                  <a:schemeClr val="lt1"/>
                </a:solidFill>
              </a:defRPr>
            </a:lvl6pPr>
            <a:lvl7pPr marL="3200400" lvl="6" indent="-1117600" rtl="0">
              <a:spcBef>
                <a:spcPts val="0"/>
              </a:spcBef>
              <a:spcAft>
                <a:spcPts val="0"/>
              </a:spcAft>
              <a:buClr>
                <a:schemeClr val="lt1"/>
              </a:buClr>
              <a:buSzPts val="14000"/>
              <a:buChar char="●"/>
              <a:defRPr sz="14000">
                <a:solidFill>
                  <a:schemeClr val="lt1"/>
                </a:solidFill>
              </a:defRPr>
            </a:lvl7pPr>
            <a:lvl8pPr marL="3657600" lvl="7" indent="-1117600" rtl="0">
              <a:spcBef>
                <a:spcPts val="0"/>
              </a:spcBef>
              <a:spcAft>
                <a:spcPts val="0"/>
              </a:spcAft>
              <a:buClr>
                <a:schemeClr val="lt1"/>
              </a:buClr>
              <a:buSzPts val="14000"/>
              <a:buChar char="○"/>
              <a:defRPr sz="14000">
                <a:solidFill>
                  <a:schemeClr val="lt1"/>
                </a:solidFill>
              </a:defRPr>
            </a:lvl8pPr>
            <a:lvl9pPr marL="4114800" lvl="8" indent="-1117600" rtl="0">
              <a:spcBef>
                <a:spcPts val="0"/>
              </a:spcBef>
              <a:spcAft>
                <a:spcPts val="0"/>
              </a:spcAft>
              <a:buClr>
                <a:schemeClr val="lt1"/>
              </a:buClr>
              <a:buSzPts val="14000"/>
              <a:buChar char="■"/>
              <a:defRPr sz="14000">
                <a:solidFill>
                  <a:schemeClr val="lt1"/>
                </a:solidFill>
              </a:defRPr>
            </a:lvl9pPr>
          </a:lstStyle>
          <a:p>
            <a:endParaRPr/>
          </a:p>
        </p:txBody>
      </p:sp>
      <p:pic>
        <p:nvPicPr>
          <p:cNvPr id="323" name="Google Shape;323;p23"/>
          <p:cNvPicPr preferRelativeResize="0"/>
          <p:nvPr/>
        </p:nvPicPr>
        <p:blipFill rotWithShape="1">
          <a:blip r:embed="rId2">
            <a:alphaModFix/>
          </a:blip>
          <a:srcRect/>
          <a:stretch/>
        </p:blipFill>
        <p:spPr>
          <a:xfrm>
            <a:off x="129825" y="55825"/>
            <a:ext cx="1446323" cy="3425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descr="ESD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25369"/>
            <a:ext cx="2694344" cy="586591"/>
          </a:xfrm>
          <a:prstGeom prst="rect">
            <a:avLst/>
          </a:prstGeom>
        </p:spPr>
      </p:pic>
      <p:sp>
        <p:nvSpPr>
          <p:cNvPr id="6" name="Rectangle 5"/>
          <p:cNvSpPr/>
          <p:nvPr userDrawn="1"/>
        </p:nvSpPr>
        <p:spPr>
          <a:xfrm>
            <a:off x="-56085" y="4112973"/>
            <a:ext cx="9303879" cy="1052286"/>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D73"/>
              </a:solidFill>
            </a:endParaRPr>
          </a:p>
        </p:txBody>
      </p:sp>
      <p:sp>
        <p:nvSpPr>
          <p:cNvPr id="7" name="Rectangle 6"/>
          <p:cNvSpPr/>
          <p:nvPr userDrawn="1"/>
        </p:nvSpPr>
        <p:spPr>
          <a:xfrm>
            <a:off x="-32562" y="4083536"/>
            <a:ext cx="9247794" cy="4571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Placeholder 1"/>
          <p:cNvSpPr>
            <a:spLocks noGrp="1"/>
          </p:cNvSpPr>
          <p:nvPr>
            <p:ph type="title" hasCustomPrompt="1"/>
          </p:nvPr>
        </p:nvSpPr>
        <p:spPr>
          <a:xfrm>
            <a:off x="457199" y="2820145"/>
            <a:ext cx="8229601" cy="618936"/>
          </a:xfrm>
          <a:prstGeom prst="rect">
            <a:avLst/>
          </a:prstGeom>
        </p:spPr>
        <p:txBody>
          <a:bodyPr vert="horz" lIns="91440" tIns="45720" rIns="91440" bIns="45720" rtlCol="0" anchor="t">
            <a:normAutofit/>
          </a:bodyPr>
          <a:lstStyle>
            <a:lvl1pPr algn="l">
              <a:defRPr sz="4000" b="1">
                <a:solidFill>
                  <a:srgbClr val="002D73"/>
                </a:solidFill>
                <a:latin typeface="Proxima Nova Rg" panose="02000506030000020004" pitchFamily="50" charset="0"/>
                <a:cs typeface="Arial"/>
              </a:defRPr>
            </a:lvl1pPr>
          </a:lstStyle>
          <a:p>
            <a:r>
              <a:rPr lang="en-US"/>
              <a:t>Click To Edit Master Title</a:t>
            </a:r>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1249060" cy="369332"/>
          </a:xfrm>
          <a:prstGeom prst="rect">
            <a:avLst/>
          </a:prstGeom>
          <a:noFill/>
        </p:spPr>
        <p:txBody>
          <a:bodyPr wrap="none" rtlCol="0">
            <a:spAutoFit/>
          </a:bodyPr>
          <a:lstStyle/>
          <a:p>
            <a:r>
              <a:rPr lang="en-US"/>
              <a:t>ESD COVER</a:t>
            </a:r>
          </a:p>
        </p:txBody>
      </p:sp>
      <p:sp>
        <p:nvSpPr>
          <p:cNvPr id="16"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chemeClr val="bg1"/>
                </a:solidFill>
                <a:latin typeface="Proxima Nova Rg" panose="02000506030000020004" pitchFamily="50" charset="0"/>
              </a:rPr>
              <a:pPr/>
              <a:t>9/6/2024</a:t>
            </a:fld>
            <a:endParaRPr lang="en-US">
              <a:solidFill>
                <a:schemeClr val="bg1"/>
              </a:solidFill>
              <a:latin typeface="Proxima Nova Rg" panose="02000506030000020004" pitchFamily="50" charset="0"/>
            </a:endParaRPr>
          </a:p>
        </p:txBody>
      </p:sp>
    </p:spTree>
    <p:extLst>
      <p:ext uri="{BB962C8B-B14F-4D97-AF65-F5344CB8AC3E}">
        <p14:creationId xmlns:p14="http://schemas.microsoft.com/office/powerpoint/2010/main" val="1965565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ESD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28672" y="4563075"/>
            <a:ext cx="2058128" cy="448079"/>
          </a:xfrm>
          <a:prstGeom prst="rect">
            <a:avLst/>
          </a:prstGeom>
        </p:spPr>
      </p:pic>
      <p:sp>
        <p:nvSpPr>
          <p:cNvPr id="7" name="Rectangle 6"/>
          <p:cNvSpPr/>
          <p:nvPr userDrawn="1"/>
        </p:nvSpPr>
        <p:spPr>
          <a:xfrm>
            <a:off x="-71714" y="49706"/>
            <a:ext cx="9303879" cy="406228"/>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3" name="Subtitle 2"/>
          <p:cNvSpPr>
            <a:spLocks noGrp="1"/>
          </p:cNvSpPr>
          <p:nvPr>
            <p:ph type="subTitle" idx="1" hasCustomPrompt="1"/>
          </p:nvPr>
        </p:nvSpPr>
        <p:spPr>
          <a:xfrm>
            <a:off x="457200" y="2039469"/>
            <a:ext cx="8229600" cy="199066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7F7F7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sp>
        <p:nvSpPr>
          <p:cNvPr id="8" name="Rectangle 7"/>
          <p:cNvSpPr/>
          <p:nvPr userDrawn="1"/>
        </p:nvSpPr>
        <p:spPr>
          <a:xfrm>
            <a:off x="-32562" y="-11146"/>
            <a:ext cx="9247794" cy="60852"/>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2531462" cy="369332"/>
          </a:xfrm>
          <a:prstGeom prst="rect">
            <a:avLst/>
          </a:prstGeom>
          <a:noFill/>
        </p:spPr>
        <p:txBody>
          <a:bodyPr wrap="none" rtlCol="0">
            <a:spAutoFit/>
          </a:bodyPr>
          <a:lstStyle/>
          <a:p>
            <a:r>
              <a:rPr lang="en-US"/>
              <a:t>ESD TITLE AND CONTENT </a:t>
            </a:r>
          </a:p>
        </p:txBody>
      </p:sp>
      <p:sp>
        <p:nvSpPr>
          <p:cNvPr id="14"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9" name="Footer Placeholder 4"/>
          <p:cNvSpPr>
            <a:spLocks noGrp="1"/>
          </p:cNvSpPr>
          <p:nvPr>
            <p:ph type="ftr" sz="quarter" idx="11"/>
          </p:nvPr>
        </p:nvSpPr>
        <p:spPr>
          <a:xfrm>
            <a:off x="457200" y="4535188"/>
            <a:ext cx="5937624"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Tree>
    <p:extLst>
      <p:ext uri="{BB962C8B-B14F-4D97-AF65-F5344CB8AC3E}">
        <p14:creationId xmlns:p14="http://schemas.microsoft.com/office/powerpoint/2010/main" val="3985053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82849" y="1825245"/>
            <a:ext cx="4926294" cy="2729759"/>
          </a:xfrm>
          <a:prstGeom prst="rect">
            <a:avLst/>
          </a:prstGeom>
          <a:solidFill>
            <a:srgbClr val="192145"/>
          </a:solidFill>
          <a:ln>
            <a:solidFill>
              <a:srgbClr val="002D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3" name="Text Placeholder 2"/>
          <p:cNvSpPr>
            <a:spLocks noGrp="1"/>
          </p:cNvSpPr>
          <p:nvPr>
            <p:ph type="body" idx="1" hasCustomPrompt="1"/>
          </p:nvPr>
        </p:nvSpPr>
        <p:spPr>
          <a:xfrm>
            <a:off x="457199" y="3767805"/>
            <a:ext cx="4241801" cy="475489"/>
          </a:xfrm>
        </p:spPr>
        <p:txBody>
          <a:bodyPr anchor="t">
            <a:normAutofit/>
          </a:bodyPr>
          <a:lstStyle>
            <a:lvl1pPr marL="0" indent="0">
              <a:buNone/>
              <a:defRPr sz="18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pic>
        <p:nvPicPr>
          <p:cNvPr id="11" name="Picture 10" descr="ESD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25369"/>
            <a:ext cx="2694344" cy="586591"/>
          </a:xfrm>
          <a:prstGeom prst="rect">
            <a:avLst/>
          </a:prstGeom>
        </p:spPr>
      </p:pic>
    </p:spTree>
    <p:extLst>
      <p:ext uri="{BB962C8B-B14F-4D97-AF65-F5344CB8AC3E}">
        <p14:creationId xmlns:p14="http://schemas.microsoft.com/office/powerpoint/2010/main" val="311417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538559"/>
            <a:ext cx="8229600" cy="2869088"/>
          </a:xfrm>
        </p:spPr>
        <p:txBody>
          <a:bodyPr/>
          <a:lstStyle>
            <a:lvl1pPr>
              <a:defRPr sz="2800"/>
            </a:lvl1pPr>
            <a:lvl2pPr>
              <a:defRPr sz="2400"/>
            </a:lvl2pPr>
            <a:lvl3pPr>
              <a:defRPr sz="20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71714" y="49706"/>
            <a:ext cx="9303879" cy="406228"/>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6553200" y="1190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latin typeface="Proxima Nova Rg" panose="02000506030000020004" pitchFamily="50" charset="0"/>
            </a:endParaRPr>
          </a:p>
        </p:txBody>
      </p:sp>
      <p:sp>
        <p:nvSpPr>
          <p:cNvPr id="14"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0" name="Footer Placeholder 4"/>
          <p:cNvSpPr>
            <a:spLocks noGrp="1"/>
          </p:cNvSpPr>
          <p:nvPr>
            <p:ph type="ftr" sz="quarter" idx="11"/>
          </p:nvPr>
        </p:nvSpPr>
        <p:spPr>
          <a:xfrm>
            <a:off x="457200" y="4535188"/>
            <a:ext cx="5937624"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pic>
        <p:nvPicPr>
          <p:cNvPr id="15" name="Picture 14" descr="ESD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28672" y="4563075"/>
            <a:ext cx="2058128" cy="448079"/>
          </a:xfrm>
          <a:prstGeom prst="rect">
            <a:avLst/>
          </a:prstGeom>
        </p:spPr>
      </p:pic>
    </p:spTree>
    <p:extLst>
      <p:ext uri="{BB962C8B-B14F-4D97-AF65-F5344CB8AC3E}">
        <p14:creationId xmlns:p14="http://schemas.microsoft.com/office/powerpoint/2010/main" val="1517619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538189"/>
            <a:ext cx="4038600" cy="2894111"/>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648200" y="1538190"/>
            <a:ext cx="4038600" cy="2894110"/>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71714" y="49706"/>
            <a:ext cx="9303879" cy="406228"/>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457200" y="557909"/>
            <a:ext cx="8229600" cy="853281"/>
          </a:xfrm>
        </p:spPr>
        <p:txBody>
          <a:bodyPr anchor="ctr"/>
          <a:lstStyle>
            <a:lvl1pPr>
              <a:defRPr>
                <a:solidFill>
                  <a:srgbClr val="002D73"/>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5" name="Footer Placeholder 4"/>
          <p:cNvSpPr>
            <a:spLocks noGrp="1"/>
          </p:cNvSpPr>
          <p:nvPr>
            <p:ph type="ftr" sz="quarter" idx="11"/>
          </p:nvPr>
        </p:nvSpPr>
        <p:spPr>
          <a:xfrm>
            <a:off x="457200" y="4535188"/>
            <a:ext cx="5937624"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pic>
        <p:nvPicPr>
          <p:cNvPr id="12" name="Picture 11" descr="ESD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28672" y="4563075"/>
            <a:ext cx="2058128" cy="448079"/>
          </a:xfrm>
          <a:prstGeom prst="rect">
            <a:avLst/>
          </a:prstGeom>
        </p:spPr>
      </p:pic>
    </p:spTree>
    <p:extLst>
      <p:ext uri="{BB962C8B-B14F-4D97-AF65-F5344CB8AC3E}">
        <p14:creationId xmlns:p14="http://schemas.microsoft.com/office/powerpoint/2010/main" val="3579730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537730"/>
            <a:ext cx="8229600" cy="2883243"/>
          </a:xfrm>
        </p:spPr>
        <p:txBody>
          <a:bodyPr>
            <a:normAutofit/>
          </a:bodyPr>
          <a:lstStyle>
            <a:lvl1pPr marL="0" indent="0">
              <a:buNone/>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6" name="Rectangle 5"/>
          <p:cNvSpPr/>
          <p:nvPr userDrawn="1"/>
        </p:nvSpPr>
        <p:spPr>
          <a:xfrm>
            <a:off x="-71714" y="49706"/>
            <a:ext cx="9303879" cy="406228"/>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57200" y="557909"/>
            <a:ext cx="8229600" cy="853281"/>
          </a:xfrm>
        </p:spPr>
        <p:txBody>
          <a:bodyPr anchor="ctr"/>
          <a:lstStyle>
            <a:lvl1pPr>
              <a:defRPr>
                <a:solidFill>
                  <a:srgbClr val="002D73"/>
                </a:solidFill>
              </a:defRPr>
            </a:lvl1pPr>
          </a:lstStyle>
          <a:p>
            <a:r>
              <a:rPr lang="en-US"/>
              <a:t>Click To Edit Master Title Style</a:t>
            </a:r>
          </a:p>
        </p:txBody>
      </p:sp>
      <p:sp>
        <p:nvSpPr>
          <p:cNvPr id="10" name="Rectangle 9"/>
          <p:cNvSpPr/>
          <p:nvPr userDrawn="1"/>
        </p:nvSpPr>
        <p:spPr>
          <a:xfrm>
            <a:off x="-32562" y="-11146"/>
            <a:ext cx="9247794" cy="60852"/>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1" name="Footer Placeholder 4"/>
          <p:cNvSpPr>
            <a:spLocks noGrp="1"/>
          </p:cNvSpPr>
          <p:nvPr>
            <p:ph type="ftr" sz="quarter" idx="11"/>
          </p:nvPr>
        </p:nvSpPr>
        <p:spPr>
          <a:xfrm>
            <a:off x="457200" y="4535188"/>
            <a:ext cx="5937624"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pic>
        <p:nvPicPr>
          <p:cNvPr id="9" name="Picture 8" descr="ESD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28672" y="4563075"/>
            <a:ext cx="2058128" cy="448079"/>
          </a:xfrm>
          <a:prstGeom prst="rect">
            <a:avLst/>
          </a:prstGeom>
        </p:spPr>
      </p:pic>
    </p:spTree>
    <p:extLst>
      <p:ext uri="{BB962C8B-B14F-4D97-AF65-F5344CB8AC3E}">
        <p14:creationId xmlns:p14="http://schemas.microsoft.com/office/powerpoint/2010/main" val="1575215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descr="MWBE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2600" y="342217"/>
            <a:ext cx="3237148" cy="736948"/>
          </a:xfrm>
          <a:prstGeom prst="rect">
            <a:avLst/>
          </a:prstGeom>
        </p:spPr>
      </p:pic>
      <p:sp>
        <p:nvSpPr>
          <p:cNvPr id="6" name="Rectangle 5"/>
          <p:cNvSpPr/>
          <p:nvPr userDrawn="1"/>
        </p:nvSpPr>
        <p:spPr>
          <a:xfrm>
            <a:off x="-56085" y="4112973"/>
            <a:ext cx="9303879" cy="1052286"/>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7" name="Rectangle 6"/>
          <p:cNvSpPr/>
          <p:nvPr userDrawn="1"/>
        </p:nvSpPr>
        <p:spPr>
          <a:xfrm>
            <a:off x="-32562" y="4083536"/>
            <a:ext cx="9247794" cy="45719"/>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2313454" cy="369332"/>
          </a:xfrm>
          <a:prstGeom prst="rect">
            <a:avLst/>
          </a:prstGeom>
          <a:noFill/>
        </p:spPr>
        <p:txBody>
          <a:bodyPr wrap="none" rtlCol="0">
            <a:spAutoFit/>
          </a:bodyPr>
          <a:lstStyle/>
          <a:p>
            <a:r>
              <a:rPr lang="en-US"/>
              <a:t>DIVISION/DEPT COVER</a:t>
            </a:r>
          </a:p>
        </p:txBody>
      </p:sp>
      <p:sp>
        <p:nvSpPr>
          <p:cNvPr id="10" name="TextBox 9"/>
          <p:cNvSpPr txBox="1"/>
          <p:nvPr userDrawn="1"/>
        </p:nvSpPr>
        <p:spPr>
          <a:xfrm>
            <a:off x="457199" y="4213843"/>
            <a:ext cx="3124824" cy="276999"/>
          </a:xfrm>
          <a:prstGeom prst="rect">
            <a:avLst/>
          </a:prstGeom>
          <a:noFill/>
        </p:spPr>
        <p:txBody>
          <a:bodyPr wrap="none" rtlCol="0">
            <a:spAutoFit/>
          </a:bodyPr>
          <a:lstStyle/>
          <a:p>
            <a:r>
              <a:rPr lang="en-US" sz="1200" b="1">
                <a:solidFill>
                  <a:schemeClr val="bg1"/>
                </a:solidFill>
                <a:latin typeface="Proxima Nova Rg" panose="02000506030000020004" pitchFamily="50" charset="0"/>
                <a:cs typeface="Arial"/>
              </a:rPr>
              <a:t>A Division of Empire State Development </a:t>
            </a:r>
            <a:endParaRPr lang="en-US" sz="1200">
              <a:solidFill>
                <a:schemeClr val="bg1"/>
              </a:solidFill>
              <a:effectLst/>
              <a:latin typeface="Proxima Nova Rg" panose="02000506030000020004" pitchFamily="50" charset="0"/>
              <a:cs typeface="Arial"/>
            </a:endParaRPr>
          </a:p>
        </p:txBody>
      </p:sp>
      <p:sp>
        <p:nvSpPr>
          <p:cNvPr id="16"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chemeClr val="bg1"/>
                </a:solidFill>
                <a:latin typeface="Proxima Nova Rg" panose="02000506030000020004" pitchFamily="50" charset="0"/>
              </a:rPr>
              <a:pPr/>
              <a:t>9/6/2024</a:t>
            </a:fld>
            <a:endParaRPr lang="en-US">
              <a:solidFill>
                <a:schemeClr val="bg1"/>
              </a:solidFill>
              <a:latin typeface="Proxima Nova Rg" panose="02000506030000020004" pitchFamily="50" charset="0"/>
            </a:endParaRPr>
          </a:p>
        </p:txBody>
      </p:sp>
      <p:sp>
        <p:nvSpPr>
          <p:cNvPr id="13" name="Title Placeholder 1"/>
          <p:cNvSpPr>
            <a:spLocks noGrp="1"/>
          </p:cNvSpPr>
          <p:nvPr>
            <p:ph type="title" hasCustomPrompt="1"/>
          </p:nvPr>
        </p:nvSpPr>
        <p:spPr>
          <a:xfrm>
            <a:off x="457199" y="2820145"/>
            <a:ext cx="8229601" cy="618936"/>
          </a:xfrm>
          <a:prstGeom prst="rect">
            <a:avLst/>
          </a:prstGeom>
        </p:spPr>
        <p:txBody>
          <a:bodyPr vert="horz" lIns="91440" tIns="45720" rIns="91440" bIns="45720" rtlCol="0" anchor="t">
            <a:normAutofit/>
          </a:bodyPr>
          <a:lstStyle>
            <a:lvl1pPr algn="l">
              <a:defRPr sz="4000" b="1">
                <a:solidFill>
                  <a:srgbClr val="002D73"/>
                </a:solidFill>
                <a:latin typeface="Proxima Nova Rg" panose="02000506030000020004" pitchFamily="50" charset="0"/>
                <a:cs typeface="Arial"/>
              </a:defRPr>
            </a:lvl1pPr>
          </a:lstStyle>
          <a:p>
            <a:r>
              <a:rPr lang="en-US"/>
              <a:t>Click To Edit Master Title</a:t>
            </a:r>
          </a:p>
        </p:txBody>
      </p:sp>
    </p:spTree>
    <p:extLst>
      <p:ext uri="{BB962C8B-B14F-4D97-AF65-F5344CB8AC3E}">
        <p14:creationId xmlns:p14="http://schemas.microsoft.com/office/powerpoint/2010/main" val="4001712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descr="MWBE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7027" y="4465667"/>
            <a:ext cx="2440174" cy="555514"/>
          </a:xfrm>
          <a:prstGeom prst="rect">
            <a:avLst/>
          </a:prstGeom>
        </p:spPr>
      </p:pic>
      <p:sp>
        <p:nvSpPr>
          <p:cNvPr id="7" name="Rectangle 6"/>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8" name="Rectangle 7"/>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3031599" cy="369332"/>
          </a:xfrm>
          <a:prstGeom prst="rect">
            <a:avLst/>
          </a:prstGeom>
          <a:noFill/>
        </p:spPr>
        <p:txBody>
          <a:bodyPr wrap="none" rtlCol="0">
            <a:spAutoFit/>
          </a:bodyPr>
          <a:lstStyle/>
          <a:p>
            <a:r>
              <a:rPr lang="en-US"/>
              <a:t>DIVISION TITLE AND CONTENT </a:t>
            </a:r>
          </a:p>
        </p:txBody>
      </p:sp>
      <p:sp>
        <p:nvSpPr>
          <p:cNvPr id="11"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20" name="Subtitle 2"/>
          <p:cNvSpPr>
            <a:spLocks noGrp="1"/>
          </p:cNvSpPr>
          <p:nvPr>
            <p:ph type="subTitle" idx="1" hasCustomPrompt="1"/>
          </p:nvPr>
        </p:nvSpPr>
        <p:spPr>
          <a:xfrm>
            <a:off x="457200" y="2039469"/>
            <a:ext cx="8229600" cy="199066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7F7F7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spTree>
    <p:extLst>
      <p:ext uri="{BB962C8B-B14F-4D97-AF65-F5344CB8AC3E}">
        <p14:creationId xmlns:p14="http://schemas.microsoft.com/office/powerpoint/2010/main" val="2533776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1" name="Picture 10" descr="MWBE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2600" y="335352"/>
            <a:ext cx="3237148" cy="736948"/>
          </a:xfrm>
          <a:prstGeom prst="rect">
            <a:avLst/>
          </a:prstGeom>
        </p:spPr>
      </p:pic>
      <p:sp>
        <p:nvSpPr>
          <p:cNvPr id="9" name="Rectangle 8"/>
          <p:cNvSpPr/>
          <p:nvPr userDrawn="1"/>
        </p:nvSpPr>
        <p:spPr>
          <a:xfrm>
            <a:off x="-82849" y="1825245"/>
            <a:ext cx="4926294" cy="272975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6" name="Text Placeholder 2"/>
          <p:cNvSpPr>
            <a:spLocks noGrp="1"/>
          </p:cNvSpPr>
          <p:nvPr>
            <p:ph type="body" idx="1" hasCustomPrompt="1"/>
          </p:nvPr>
        </p:nvSpPr>
        <p:spPr>
          <a:xfrm>
            <a:off x="457199" y="3775276"/>
            <a:ext cx="4241801" cy="609976"/>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Tree>
    <p:extLst>
      <p:ext uri="{BB962C8B-B14F-4D97-AF65-F5344CB8AC3E}">
        <p14:creationId xmlns:p14="http://schemas.microsoft.com/office/powerpoint/2010/main" val="3018988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Option 2" type="title">
  <p:cSld name="TITLE">
    <p:bg>
      <p:bgPr>
        <a:blipFill>
          <a:blip r:embed="rId2">
            <a:alphaModFix/>
          </a:blip>
          <a:stretch>
            <a:fillRect/>
          </a:stretch>
        </a:blipFill>
        <a:effectLst/>
      </p:bgPr>
    </p:bg>
    <p:spTree>
      <p:nvGrpSpPr>
        <p:cNvPr id="1" name="Shape 21"/>
        <p:cNvGrpSpPr/>
        <p:nvPr/>
      </p:nvGrpSpPr>
      <p:grpSpPr>
        <a:xfrm>
          <a:off x="0" y="0"/>
          <a:ext cx="0" cy="0"/>
          <a:chOff x="0" y="0"/>
          <a:chExt cx="0" cy="0"/>
        </a:xfrm>
      </p:grpSpPr>
      <p:pic>
        <p:nvPicPr>
          <p:cNvPr id="22" name="Google Shape;22;p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 name="Google Shape;23;p4"/>
          <p:cNvSpPr txBox="1"/>
          <p:nvPr/>
        </p:nvSpPr>
        <p:spPr>
          <a:xfrm>
            <a:off x="736175" y="2656475"/>
            <a:ext cx="4433700" cy="6978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endParaRPr sz="1900">
              <a:solidFill>
                <a:srgbClr val="FFFFFF"/>
              </a:solidFill>
              <a:latin typeface="Roboto Light"/>
              <a:ea typeface="Roboto Light"/>
              <a:cs typeface="Roboto Light"/>
              <a:sym typeface="Roboto Light"/>
            </a:endParaRPr>
          </a:p>
        </p:txBody>
      </p:sp>
      <p:cxnSp>
        <p:nvCxnSpPr>
          <p:cNvPr id="24" name="Google Shape;24;p4"/>
          <p:cNvCxnSpPr/>
          <p:nvPr/>
        </p:nvCxnSpPr>
        <p:spPr>
          <a:xfrm>
            <a:off x="646250" y="1765300"/>
            <a:ext cx="4880700" cy="0"/>
          </a:xfrm>
          <a:prstGeom prst="straightConnector1">
            <a:avLst/>
          </a:prstGeom>
          <a:noFill/>
          <a:ln w="9525" cap="flat" cmpd="sng">
            <a:solidFill>
              <a:srgbClr val="FFFFFF"/>
            </a:solidFill>
            <a:prstDash val="solid"/>
            <a:round/>
            <a:headEnd type="none" w="med" len="med"/>
            <a:tailEnd type="none" w="med" len="med"/>
          </a:ln>
        </p:spPr>
      </p:cxnSp>
      <p:cxnSp>
        <p:nvCxnSpPr>
          <p:cNvPr id="25" name="Google Shape;25;p4"/>
          <p:cNvCxnSpPr/>
          <p:nvPr/>
        </p:nvCxnSpPr>
        <p:spPr>
          <a:xfrm>
            <a:off x="646250" y="3970925"/>
            <a:ext cx="4880700" cy="0"/>
          </a:xfrm>
          <a:prstGeom prst="straightConnector1">
            <a:avLst/>
          </a:prstGeom>
          <a:noFill/>
          <a:ln w="9525" cap="flat" cmpd="sng">
            <a:solidFill>
              <a:srgbClr val="FFFFFF"/>
            </a:solidFill>
            <a:prstDash val="solid"/>
            <a:round/>
            <a:headEnd type="none" w="med" len="med"/>
            <a:tailEnd type="none" w="med" len="med"/>
          </a:ln>
        </p:spPr>
      </p:cxnSp>
      <p:pic>
        <p:nvPicPr>
          <p:cNvPr id="26" name="Google Shape;26;p4"/>
          <p:cNvPicPr preferRelativeResize="0"/>
          <p:nvPr/>
        </p:nvPicPr>
        <p:blipFill>
          <a:blip r:embed="rId4">
            <a:alphaModFix/>
          </a:blip>
          <a:stretch>
            <a:fillRect/>
          </a:stretch>
        </p:blipFill>
        <p:spPr>
          <a:xfrm>
            <a:off x="646250" y="783850"/>
            <a:ext cx="1744509" cy="697800"/>
          </a:xfrm>
          <a:prstGeom prst="rect">
            <a:avLst/>
          </a:prstGeom>
          <a:noFill/>
          <a:ln>
            <a:noFill/>
          </a:ln>
        </p:spPr>
      </p:pic>
      <p:sp>
        <p:nvSpPr>
          <p:cNvPr id="27" name="Google Shape;27;p4"/>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600" b="1">
              <a:latin typeface="Raleway"/>
              <a:ea typeface="Raleway"/>
              <a:cs typeface="Raleway"/>
              <a:sym typeface="Raleway"/>
            </a:endParaRPr>
          </a:p>
        </p:txBody>
      </p:sp>
      <p:sp>
        <p:nvSpPr>
          <p:cNvPr id="28" name="Google Shape;28;p4"/>
          <p:cNvSpPr txBox="1"/>
          <p:nvPr/>
        </p:nvSpPr>
        <p:spPr>
          <a:xfrm>
            <a:off x="570050" y="4245450"/>
            <a:ext cx="1839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a:solidFill>
                  <a:schemeClr val="lt1"/>
                </a:solidFill>
                <a:latin typeface="Roboto Light"/>
                <a:ea typeface="Roboto Light"/>
                <a:cs typeface="Roboto Light"/>
                <a:sym typeface="Roboto Light"/>
              </a:rPr>
              <a:t>fourtheconomy.com</a:t>
            </a:r>
            <a:endParaRPr sz="1300">
              <a:solidFill>
                <a:schemeClr val="lt1"/>
              </a:solidFill>
              <a:latin typeface="Roboto Light"/>
              <a:ea typeface="Roboto Light"/>
              <a:cs typeface="Roboto Light"/>
              <a:sym typeface="Roboto Light"/>
            </a:endParaRPr>
          </a:p>
        </p:txBody>
      </p:sp>
      <p:sp>
        <p:nvSpPr>
          <p:cNvPr id="29" name="Google Shape;29;p4"/>
          <p:cNvSpPr txBox="1">
            <a:spLocks noGrp="1"/>
          </p:cNvSpPr>
          <p:nvPr>
            <p:ph type="title"/>
          </p:nvPr>
        </p:nvSpPr>
        <p:spPr>
          <a:xfrm>
            <a:off x="662300" y="1978275"/>
            <a:ext cx="4864800" cy="1298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4"/>
          <p:cNvSpPr txBox="1">
            <a:spLocks noGrp="1"/>
          </p:cNvSpPr>
          <p:nvPr>
            <p:ph type="subTitle" idx="1"/>
          </p:nvPr>
        </p:nvSpPr>
        <p:spPr>
          <a:xfrm>
            <a:off x="662300" y="3311450"/>
            <a:ext cx="4752900" cy="456000"/>
          </a:xfrm>
          <a:prstGeom prst="rect">
            <a:avLst/>
          </a:prstGeom>
        </p:spPr>
        <p:txBody>
          <a:bodyPr spcFirstLastPara="1" wrap="square" lIns="91425" tIns="91425" rIns="91425" bIns="91425" anchor="t" anchorCtr="0">
            <a:normAutofit/>
          </a:bodyPr>
          <a:lstStyle>
            <a:lvl1pPr lvl="0" rtl="0">
              <a:spcBef>
                <a:spcPts val="0"/>
              </a:spcBef>
              <a:spcAft>
                <a:spcPts val="0"/>
              </a:spcAft>
              <a:buSzPts val="1700"/>
              <a:buNone/>
              <a:defRPr sz="1700"/>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descr="MWBE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7027" y="4465667"/>
            <a:ext cx="2440174" cy="555514"/>
          </a:xfrm>
          <a:prstGeom prst="rect">
            <a:avLst/>
          </a:prstGeom>
        </p:spPr>
      </p:pic>
      <p:sp>
        <p:nvSpPr>
          <p:cNvPr id="12" name="Rectangle 11"/>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7"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9" name="Content Placeholder 2"/>
          <p:cNvSpPr>
            <a:spLocks noGrp="1"/>
          </p:cNvSpPr>
          <p:nvPr>
            <p:ph idx="1" hasCustomPrompt="1"/>
          </p:nvPr>
        </p:nvSpPr>
        <p:spPr>
          <a:xfrm>
            <a:off x="457200" y="1538559"/>
            <a:ext cx="8229600" cy="2869088"/>
          </a:xfrm>
        </p:spPr>
        <p:txBody>
          <a:bodyPr/>
          <a:lstStyle>
            <a:lvl1pPr>
              <a:defRPr sz="2800"/>
            </a:lvl1pPr>
            <a:lvl2pPr>
              <a:defRPr sz="2400"/>
            </a:lvl2pPr>
            <a:lvl3pPr>
              <a:defRPr sz="20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57220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6" name="Picture 15" descr="MWBE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7027" y="4465667"/>
            <a:ext cx="2440174" cy="555514"/>
          </a:xfrm>
          <a:prstGeom prst="rect">
            <a:avLst/>
          </a:prstGeom>
        </p:spPr>
      </p:pic>
      <p:sp>
        <p:nvSpPr>
          <p:cNvPr id="9" name="Rectangle 8"/>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1" name="Content Placeholder 2"/>
          <p:cNvSpPr>
            <a:spLocks noGrp="1"/>
          </p:cNvSpPr>
          <p:nvPr>
            <p:ph sz="half" idx="1" hasCustomPrompt="1"/>
          </p:nvPr>
        </p:nvSpPr>
        <p:spPr>
          <a:xfrm>
            <a:off x="457200" y="1538189"/>
            <a:ext cx="4038600" cy="2894111"/>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hasCustomPrompt="1"/>
          </p:nvPr>
        </p:nvSpPr>
        <p:spPr>
          <a:xfrm>
            <a:off x="4648200" y="1538190"/>
            <a:ext cx="4038600" cy="2894110"/>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172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9" name="Picture 8" descr="MWBE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7027" y="4465667"/>
            <a:ext cx="2440174" cy="555514"/>
          </a:xfrm>
          <a:prstGeom prst="rect">
            <a:avLst/>
          </a:prstGeom>
        </p:spPr>
      </p:pic>
      <p:sp>
        <p:nvSpPr>
          <p:cNvPr id="6" name="Rectangle 5"/>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0" name="Rectangle 9"/>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7" name="Content Placeholder 2"/>
          <p:cNvSpPr>
            <a:spLocks noGrp="1"/>
          </p:cNvSpPr>
          <p:nvPr>
            <p:ph idx="1"/>
          </p:nvPr>
        </p:nvSpPr>
        <p:spPr>
          <a:xfrm>
            <a:off x="457200" y="1537730"/>
            <a:ext cx="8229600" cy="2883243"/>
          </a:xfrm>
        </p:spPr>
        <p:txBody>
          <a:bodyPr>
            <a:normAutofit/>
          </a:bodyPr>
          <a:lstStyle>
            <a:lvl1pPr marL="0" indent="0">
              <a:buNone/>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8"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Tree>
    <p:extLst>
      <p:ext uri="{BB962C8B-B14F-4D97-AF65-F5344CB8AC3E}">
        <p14:creationId xmlns:p14="http://schemas.microsoft.com/office/powerpoint/2010/main" val="3784481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descr="GLOBAL_NY_LOGO_NEW_BRANDING.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4063" y="328945"/>
            <a:ext cx="8030089" cy="2458189"/>
          </a:xfrm>
          <a:prstGeom prst="rect">
            <a:avLst/>
          </a:prstGeom>
        </p:spPr>
      </p:pic>
    </p:spTree>
    <p:extLst>
      <p:ext uri="{BB962C8B-B14F-4D97-AF65-F5344CB8AC3E}">
        <p14:creationId xmlns:p14="http://schemas.microsoft.com/office/powerpoint/2010/main" val="2123123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GLOBAL_NY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199" y="338427"/>
            <a:ext cx="1924909" cy="555353"/>
          </a:xfrm>
          <a:prstGeom prst="rect">
            <a:avLst/>
          </a:prstGeom>
        </p:spPr>
      </p:pic>
      <p:sp>
        <p:nvSpPr>
          <p:cNvPr id="6" name="Rectangle 5"/>
          <p:cNvSpPr/>
          <p:nvPr userDrawn="1"/>
        </p:nvSpPr>
        <p:spPr>
          <a:xfrm>
            <a:off x="-56085" y="4112973"/>
            <a:ext cx="9303879" cy="1052286"/>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7" name="Rectangle 6"/>
          <p:cNvSpPr/>
          <p:nvPr userDrawn="1"/>
        </p:nvSpPr>
        <p:spPr>
          <a:xfrm>
            <a:off x="-32562" y="4083536"/>
            <a:ext cx="9247794" cy="45719"/>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2313454" cy="369332"/>
          </a:xfrm>
          <a:prstGeom prst="rect">
            <a:avLst/>
          </a:prstGeom>
          <a:noFill/>
        </p:spPr>
        <p:txBody>
          <a:bodyPr wrap="none" rtlCol="0">
            <a:spAutoFit/>
          </a:bodyPr>
          <a:lstStyle/>
          <a:p>
            <a:r>
              <a:rPr lang="en-US"/>
              <a:t>DIVISION/DEPT COVER</a:t>
            </a:r>
          </a:p>
        </p:txBody>
      </p:sp>
      <p:sp>
        <p:nvSpPr>
          <p:cNvPr id="10" name="TextBox 9"/>
          <p:cNvSpPr txBox="1"/>
          <p:nvPr userDrawn="1"/>
        </p:nvSpPr>
        <p:spPr>
          <a:xfrm>
            <a:off x="457199" y="4213843"/>
            <a:ext cx="3140027" cy="276999"/>
          </a:xfrm>
          <a:prstGeom prst="rect">
            <a:avLst/>
          </a:prstGeom>
          <a:noFill/>
        </p:spPr>
        <p:txBody>
          <a:bodyPr wrap="none" rtlCol="0">
            <a:spAutoFit/>
          </a:bodyPr>
          <a:lstStyle/>
          <a:p>
            <a:r>
              <a:rPr lang="en-US" sz="1200" b="1">
                <a:solidFill>
                  <a:schemeClr val="bg1"/>
                </a:solidFill>
                <a:latin typeface="Proxima Nova Rg" panose="02000506030000020004" pitchFamily="50" charset="0"/>
                <a:cs typeface="Arial"/>
              </a:rPr>
              <a:t>An Initiative</a:t>
            </a:r>
            <a:r>
              <a:rPr lang="en-US" sz="1200" b="1" baseline="0">
                <a:solidFill>
                  <a:schemeClr val="bg1"/>
                </a:solidFill>
                <a:latin typeface="Proxima Nova Rg" panose="02000506030000020004" pitchFamily="50" charset="0"/>
                <a:cs typeface="Arial"/>
              </a:rPr>
              <a:t> </a:t>
            </a:r>
            <a:r>
              <a:rPr lang="en-US" sz="1200" b="1">
                <a:solidFill>
                  <a:schemeClr val="bg1"/>
                </a:solidFill>
                <a:latin typeface="Proxima Nova Rg" panose="02000506030000020004" pitchFamily="50" charset="0"/>
                <a:cs typeface="Arial"/>
              </a:rPr>
              <a:t>of Empire State Development </a:t>
            </a:r>
            <a:endParaRPr lang="en-US" sz="1200">
              <a:solidFill>
                <a:schemeClr val="bg1"/>
              </a:solidFill>
              <a:effectLst/>
              <a:latin typeface="Proxima Nova Rg" panose="02000506030000020004" pitchFamily="50" charset="0"/>
              <a:cs typeface="Arial"/>
            </a:endParaRPr>
          </a:p>
        </p:txBody>
      </p:sp>
      <p:sp>
        <p:nvSpPr>
          <p:cNvPr id="16"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chemeClr val="bg1"/>
                </a:solidFill>
                <a:latin typeface="Proxima Nova Rg" panose="02000506030000020004" pitchFamily="50" charset="0"/>
              </a:rPr>
              <a:pPr/>
              <a:t>9/6/2024</a:t>
            </a:fld>
            <a:endParaRPr lang="en-US">
              <a:solidFill>
                <a:schemeClr val="bg1"/>
              </a:solidFill>
              <a:latin typeface="Proxima Nova Rg" panose="02000506030000020004" pitchFamily="50" charset="0"/>
            </a:endParaRPr>
          </a:p>
        </p:txBody>
      </p:sp>
      <p:sp>
        <p:nvSpPr>
          <p:cNvPr id="13" name="Title Placeholder 1"/>
          <p:cNvSpPr>
            <a:spLocks noGrp="1"/>
          </p:cNvSpPr>
          <p:nvPr>
            <p:ph type="title" hasCustomPrompt="1"/>
          </p:nvPr>
        </p:nvSpPr>
        <p:spPr>
          <a:xfrm>
            <a:off x="457199" y="2820145"/>
            <a:ext cx="8229601" cy="618936"/>
          </a:xfrm>
          <a:prstGeom prst="rect">
            <a:avLst/>
          </a:prstGeom>
        </p:spPr>
        <p:txBody>
          <a:bodyPr vert="horz" lIns="91440" tIns="45720" rIns="91440" bIns="45720" rtlCol="0" anchor="t">
            <a:normAutofit/>
          </a:bodyPr>
          <a:lstStyle>
            <a:lvl1pPr algn="l">
              <a:defRPr sz="4000" b="1">
                <a:solidFill>
                  <a:srgbClr val="002D73"/>
                </a:solidFill>
                <a:latin typeface="Proxima Nova Rg" panose="02000506030000020004" pitchFamily="50" charset="0"/>
                <a:cs typeface="Arial"/>
              </a:defRPr>
            </a:lvl1pPr>
          </a:lstStyle>
          <a:p>
            <a:r>
              <a:rPr lang="en-US"/>
              <a:t>Click To Edit Master Title</a:t>
            </a:r>
          </a:p>
        </p:txBody>
      </p:sp>
    </p:spTree>
    <p:extLst>
      <p:ext uri="{BB962C8B-B14F-4D97-AF65-F5344CB8AC3E}">
        <p14:creationId xmlns:p14="http://schemas.microsoft.com/office/powerpoint/2010/main" val="4136984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4" name="Picture 13" descr="GLOBAL_NY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1243" y="4531701"/>
            <a:ext cx="1485557" cy="428596"/>
          </a:xfrm>
          <a:prstGeom prst="rect">
            <a:avLst/>
          </a:prstGeom>
        </p:spPr>
      </p:pic>
      <p:sp>
        <p:nvSpPr>
          <p:cNvPr id="7" name="Rectangle 6"/>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8" name="Rectangle 7"/>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3031599" cy="369332"/>
          </a:xfrm>
          <a:prstGeom prst="rect">
            <a:avLst/>
          </a:prstGeom>
          <a:noFill/>
        </p:spPr>
        <p:txBody>
          <a:bodyPr wrap="none" rtlCol="0">
            <a:spAutoFit/>
          </a:bodyPr>
          <a:lstStyle/>
          <a:p>
            <a:r>
              <a:rPr lang="en-US"/>
              <a:t>DIVISION TITLE AND CONTENT </a:t>
            </a:r>
          </a:p>
        </p:txBody>
      </p:sp>
      <p:sp>
        <p:nvSpPr>
          <p:cNvPr id="11"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20" name="Subtitle 2"/>
          <p:cNvSpPr>
            <a:spLocks noGrp="1"/>
          </p:cNvSpPr>
          <p:nvPr>
            <p:ph type="subTitle" idx="1" hasCustomPrompt="1"/>
          </p:nvPr>
        </p:nvSpPr>
        <p:spPr>
          <a:xfrm>
            <a:off x="457200" y="2039469"/>
            <a:ext cx="8229600" cy="199066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7F7F7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spTree>
    <p:extLst>
      <p:ext uri="{BB962C8B-B14F-4D97-AF65-F5344CB8AC3E}">
        <p14:creationId xmlns:p14="http://schemas.microsoft.com/office/powerpoint/2010/main" val="2060774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1" name="Picture 10" descr="GLOBAL_NY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199" y="338427"/>
            <a:ext cx="1924909" cy="555353"/>
          </a:xfrm>
          <a:prstGeom prst="rect">
            <a:avLst/>
          </a:prstGeom>
        </p:spPr>
      </p:pic>
      <p:sp>
        <p:nvSpPr>
          <p:cNvPr id="9" name="Rectangle 8"/>
          <p:cNvSpPr/>
          <p:nvPr userDrawn="1"/>
        </p:nvSpPr>
        <p:spPr>
          <a:xfrm>
            <a:off x="-82849" y="1825245"/>
            <a:ext cx="4926294" cy="272975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6" name="Text Placeholder 2"/>
          <p:cNvSpPr>
            <a:spLocks noGrp="1"/>
          </p:cNvSpPr>
          <p:nvPr>
            <p:ph type="body" idx="1" hasCustomPrompt="1"/>
          </p:nvPr>
        </p:nvSpPr>
        <p:spPr>
          <a:xfrm>
            <a:off x="457199" y="3775276"/>
            <a:ext cx="4241801" cy="609976"/>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Tree>
    <p:extLst>
      <p:ext uri="{BB962C8B-B14F-4D97-AF65-F5344CB8AC3E}">
        <p14:creationId xmlns:p14="http://schemas.microsoft.com/office/powerpoint/2010/main" val="12143516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11" name="Picture 10" descr="GLOBAL_NY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1243" y="4531701"/>
            <a:ext cx="1485557" cy="428596"/>
          </a:xfrm>
          <a:prstGeom prst="rect">
            <a:avLst/>
          </a:prstGeom>
        </p:spPr>
      </p:pic>
      <p:sp>
        <p:nvSpPr>
          <p:cNvPr id="12" name="Rectangle 11"/>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7"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9" name="Content Placeholder 2"/>
          <p:cNvSpPr>
            <a:spLocks noGrp="1"/>
          </p:cNvSpPr>
          <p:nvPr>
            <p:ph idx="1" hasCustomPrompt="1"/>
          </p:nvPr>
        </p:nvSpPr>
        <p:spPr>
          <a:xfrm>
            <a:off x="457200" y="1538559"/>
            <a:ext cx="8229600" cy="2869088"/>
          </a:xfrm>
        </p:spPr>
        <p:txBody>
          <a:bodyPr/>
          <a:lstStyle>
            <a:lvl1pPr>
              <a:defRPr sz="2800"/>
            </a:lvl1pPr>
            <a:lvl2pPr>
              <a:defRPr sz="2400"/>
            </a:lvl2pPr>
            <a:lvl3pPr>
              <a:defRPr sz="20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7318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7" name="Picture 16" descr="GLOBAL_NY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1243" y="4531701"/>
            <a:ext cx="1485557" cy="428596"/>
          </a:xfrm>
          <a:prstGeom prst="rect">
            <a:avLst/>
          </a:prstGeom>
        </p:spPr>
      </p:pic>
      <p:sp>
        <p:nvSpPr>
          <p:cNvPr id="9" name="Rectangle 8"/>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1" name="Content Placeholder 2"/>
          <p:cNvSpPr>
            <a:spLocks noGrp="1"/>
          </p:cNvSpPr>
          <p:nvPr>
            <p:ph sz="half" idx="1" hasCustomPrompt="1"/>
          </p:nvPr>
        </p:nvSpPr>
        <p:spPr>
          <a:xfrm>
            <a:off x="457200" y="1538189"/>
            <a:ext cx="4038600" cy="2894111"/>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hasCustomPrompt="1"/>
          </p:nvPr>
        </p:nvSpPr>
        <p:spPr>
          <a:xfrm>
            <a:off x="4648200" y="1538190"/>
            <a:ext cx="4038600" cy="2894110"/>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3794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11" name="Picture 10" descr="GLOBAL_NY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1243" y="4531701"/>
            <a:ext cx="1485557" cy="428596"/>
          </a:xfrm>
          <a:prstGeom prst="rect">
            <a:avLst/>
          </a:prstGeom>
        </p:spPr>
      </p:pic>
      <p:sp>
        <p:nvSpPr>
          <p:cNvPr id="6" name="Rectangle 5"/>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0" name="Rectangle 9"/>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7" name="Content Placeholder 2"/>
          <p:cNvSpPr>
            <a:spLocks noGrp="1"/>
          </p:cNvSpPr>
          <p:nvPr>
            <p:ph idx="1"/>
          </p:nvPr>
        </p:nvSpPr>
        <p:spPr>
          <a:xfrm>
            <a:off x="457200" y="1537730"/>
            <a:ext cx="8229600" cy="2883243"/>
          </a:xfrm>
        </p:spPr>
        <p:txBody>
          <a:bodyPr>
            <a:normAutofit/>
          </a:bodyPr>
          <a:lstStyle>
            <a:lvl1pPr marL="0" indent="0">
              <a:buNone/>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8" name="Footer Placeholder 4"/>
          <p:cNvSpPr>
            <a:spLocks noGrp="1"/>
          </p:cNvSpPr>
          <p:nvPr>
            <p:ph type="ftr" sz="quarter" idx="11"/>
          </p:nvPr>
        </p:nvSpPr>
        <p:spPr>
          <a:xfrm>
            <a:off x="457200" y="4535188"/>
            <a:ext cx="5937624"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Tree>
    <p:extLst>
      <p:ext uri="{BB962C8B-B14F-4D97-AF65-F5344CB8AC3E}">
        <p14:creationId xmlns:p14="http://schemas.microsoft.com/office/powerpoint/2010/main" val="827057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1">
  <p:cSld name="MAIN_POINT_1">
    <p:bg>
      <p:bgPr>
        <a:gradFill>
          <a:gsLst>
            <a:gs pos="0">
              <a:srgbClr val="233E90"/>
            </a:gs>
            <a:gs pos="100000">
              <a:srgbClr val="1EA9E1"/>
            </a:gs>
          </a:gsLst>
          <a:lin ang="0" scaled="0"/>
        </a:gradFill>
        <a:effectLst/>
      </p:bgPr>
    </p:bg>
    <p:spTree>
      <p:nvGrpSpPr>
        <p:cNvPr id="1" name="Shape 31"/>
        <p:cNvGrpSpPr/>
        <p:nvPr/>
      </p:nvGrpSpPr>
      <p:grpSpPr>
        <a:xfrm>
          <a:off x="0" y="0"/>
          <a:ext cx="0" cy="0"/>
          <a:chOff x="0" y="0"/>
          <a:chExt cx="0" cy="0"/>
        </a:xfrm>
      </p:grpSpPr>
      <p:grpSp>
        <p:nvGrpSpPr>
          <p:cNvPr id="32" name="Google Shape;32;p5"/>
          <p:cNvGrpSpPr/>
          <p:nvPr/>
        </p:nvGrpSpPr>
        <p:grpSpPr>
          <a:xfrm>
            <a:off x="830392" y="4169130"/>
            <a:ext cx="745763" cy="45826"/>
            <a:chOff x="4580561" y="2589004"/>
            <a:chExt cx="1064464" cy="25200"/>
          </a:xfrm>
        </p:grpSpPr>
        <p:sp>
          <p:nvSpPr>
            <p:cNvPr id="33" name="Google Shape;33;p5"/>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5"/>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6" name="Google Shape;36;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pSp>
        <p:nvGrpSpPr>
          <p:cNvPr id="37" name="Google Shape;37;p5"/>
          <p:cNvGrpSpPr/>
          <p:nvPr/>
        </p:nvGrpSpPr>
        <p:grpSpPr>
          <a:xfrm>
            <a:off x="8280450" y="0"/>
            <a:ext cx="863400" cy="454200"/>
            <a:chOff x="8280450" y="0"/>
            <a:chExt cx="863400" cy="454200"/>
          </a:xfrm>
        </p:grpSpPr>
        <p:sp>
          <p:nvSpPr>
            <p:cNvPr id="38" name="Google Shape;38;p5">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5">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40" name="Google Shape;40;p5">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41" name="Google Shape;41;p5">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grpSp>
      <p:cxnSp>
        <p:nvCxnSpPr>
          <p:cNvPr id="42" name="Google Shape;42;p5"/>
          <p:cNvCxnSpPr/>
          <p:nvPr/>
        </p:nvCxnSpPr>
        <p:spPr>
          <a:xfrm>
            <a:off x="-10500" y="501600"/>
            <a:ext cx="9186600" cy="0"/>
          </a:xfrm>
          <a:prstGeom prst="straightConnector1">
            <a:avLst/>
          </a:prstGeom>
          <a:noFill/>
          <a:ln w="9525" cap="flat" cmpd="sng">
            <a:solidFill>
              <a:schemeClr val="lt1"/>
            </a:solidFill>
            <a:prstDash val="solid"/>
            <a:round/>
            <a:headEnd type="none" w="med" len="med"/>
            <a:tailEnd type="none" w="med" len="med"/>
          </a:ln>
        </p:spPr>
      </p:cxnSp>
      <p:pic>
        <p:nvPicPr>
          <p:cNvPr id="43" name="Google Shape;43;p5"/>
          <p:cNvPicPr preferRelativeResize="0"/>
          <p:nvPr/>
        </p:nvPicPr>
        <p:blipFill rotWithShape="1">
          <a:blip r:embed="rId2">
            <a:alphaModFix/>
          </a:blip>
          <a:srcRect/>
          <a:stretch/>
        </p:blipFill>
        <p:spPr>
          <a:xfrm>
            <a:off x="129825" y="55825"/>
            <a:ext cx="1446323" cy="34252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8744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NYSTA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42217"/>
            <a:ext cx="3126813" cy="769895"/>
          </a:xfrm>
          <a:prstGeom prst="rect">
            <a:avLst/>
          </a:prstGeom>
        </p:spPr>
      </p:pic>
      <p:sp>
        <p:nvSpPr>
          <p:cNvPr id="6" name="Rectangle 5"/>
          <p:cNvSpPr/>
          <p:nvPr userDrawn="1"/>
        </p:nvSpPr>
        <p:spPr>
          <a:xfrm>
            <a:off x="-56085" y="4112973"/>
            <a:ext cx="9303879" cy="1052286"/>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7" name="Rectangle 6"/>
          <p:cNvSpPr/>
          <p:nvPr userDrawn="1"/>
        </p:nvSpPr>
        <p:spPr>
          <a:xfrm>
            <a:off x="-32562" y="4083536"/>
            <a:ext cx="9247794" cy="45719"/>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2313454" cy="369332"/>
          </a:xfrm>
          <a:prstGeom prst="rect">
            <a:avLst/>
          </a:prstGeom>
          <a:noFill/>
        </p:spPr>
        <p:txBody>
          <a:bodyPr wrap="none" rtlCol="0">
            <a:spAutoFit/>
          </a:bodyPr>
          <a:lstStyle/>
          <a:p>
            <a:r>
              <a:rPr lang="en-US"/>
              <a:t>DIVISION/DEPT COVER</a:t>
            </a:r>
          </a:p>
        </p:txBody>
      </p:sp>
      <p:sp>
        <p:nvSpPr>
          <p:cNvPr id="10" name="TextBox 9"/>
          <p:cNvSpPr txBox="1"/>
          <p:nvPr userDrawn="1"/>
        </p:nvSpPr>
        <p:spPr>
          <a:xfrm>
            <a:off x="457199" y="4213843"/>
            <a:ext cx="3124824" cy="276999"/>
          </a:xfrm>
          <a:prstGeom prst="rect">
            <a:avLst/>
          </a:prstGeom>
          <a:noFill/>
        </p:spPr>
        <p:txBody>
          <a:bodyPr wrap="none" rtlCol="0">
            <a:spAutoFit/>
          </a:bodyPr>
          <a:lstStyle/>
          <a:p>
            <a:r>
              <a:rPr lang="en-US" sz="1200" b="1">
                <a:solidFill>
                  <a:schemeClr val="bg1"/>
                </a:solidFill>
                <a:latin typeface="Proxima Nova Rg" panose="02000506030000020004" pitchFamily="50" charset="0"/>
                <a:cs typeface="Arial"/>
              </a:rPr>
              <a:t>A Division of Empire State Development </a:t>
            </a:r>
            <a:endParaRPr lang="en-US" sz="1200">
              <a:solidFill>
                <a:schemeClr val="bg1"/>
              </a:solidFill>
              <a:effectLst/>
              <a:latin typeface="Proxima Nova Rg" panose="02000506030000020004" pitchFamily="50" charset="0"/>
              <a:cs typeface="Arial"/>
            </a:endParaRPr>
          </a:p>
        </p:txBody>
      </p:sp>
      <p:sp>
        <p:nvSpPr>
          <p:cNvPr id="16"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chemeClr val="bg1"/>
                </a:solidFill>
                <a:latin typeface="Proxima Nova Rg" panose="02000506030000020004" pitchFamily="50" charset="0"/>
              </a:rPr>
              <a:pPr/>
              <a:t>9/6/2024</a:t>
            </a:fld>
            <a:endParaRPr lang="en-US">
              <a:solidFill>
                <a:schemeClr val="bg1"/>
              </a:solidFill>
              <a:latin typeface="Proxima Nova Rg" panose="02000506030000020004" pitchFamily="50" charset="0"/>
            </a:endParaRPr>
          </a:p>
        </p:txBody>
      </p:sp>
      <p:sp>
        <p:nvSpPr>
          <p:cNvPr id="13" name="Title Placeholder 1"/>
          <p:cNvSpPr>
            <a:spLocks noGrp="1"/>
          </p:cNvSpPr>
          <p:nvPr>
            <p:ph type="title" hasCustomPrompt="1"/>
          </p:nvPr>
        </p:nvSpPr>
        <p:spPr>
          <a:xfrm>
            <a:off x="457199" y="2820145"/>
            <a:ext cx="8229601" cy="618936"/>
          </a:xfrm>
          <a:prstGeom prst="rect">
            <a:avLst/>
          </a:prstGeom>
        </p:spPr>
        <p:txBody>
          <a:bodyPr vert="horz" lIns="91440" tIns="45720" rIns="91440" bIns="45720" rtlCol="0" anchor="t">
            <a:normAutofit/>
          </a:bodyPr>
          <a:lstStyle>
            <a:lvl1pPr algn="l">
              <a:defRPr sz="4000" b="1">
                <a:solidFill>
                  <a:srgbClr val="002D73"/>
                </a:solidFill>
                <a:latin typeface="Proxima Nova Rg" panose="02000506030000020004" pitchFamily="50" charset="0"/>
                <a:cs typeface="Arial"/>
              </a:defRPr>
            </a:lvl1pPr>
          </a:lstStyle>
          <a:p>
            <a:r>
              <a:rPr lang="en-US"/>
              <a:t>Click To Edit Master Title</a:t>
            </a:r>
          </a:p>
        </p:txBody>
      </p:sp>
    </p:spTree>
    <p:extLst>
      <p:ext uri="{BB962C8B-B14F-4D97-AF65-F5344CB8AC3E}">
        <p14:creationId xmlns:p14="http://schemas.microsoft.com/office/powerpoint/2010/main" val="36728728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4" name="Picture 13" descr="NYSTA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8606" y="4458409"/>
            <a:ext cx="2336799" cy="575375"/>
          </a:xfrm>
          <a:prstGeom prst="rect">
            <a:avLst/>
          </a:prstGeom>
        </p:spPr>
      </p:pic>
      <p:sp>
        <p:nvSpPr>
          <p:cNvPr id="7" name="Rectangle 6"/>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8" name="Rectangle 7"/>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3031599" cy="369332"/>
          </a:xfrm>
          <a:prstGeom prst="rect">
            <a:avLst/>
          </a:prstGeom>
          <a:noFill/>
        </p:spPr>
        <p:txBody>
          <a:bodyPr wrap="none" rtlCol="0">
            <a:spAutoFit/>
          </a:bodyPr>
          <a:lstStyle/>
          <a:p>
            <a:r>
              <a:rPr lang="en-US"/>
              <a:t>DIVISION TITLE AND CONTENT </a:t>
            </a:r>
          </a:p>
        </p:txBody>
      </p:sp>
      <p:sp>
        <p:nvSpPr>
          <p:cNvPr id="11"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20" name="Subtitle 2"/>
          <p:cNvSpPr>
            <a:spLocks noGrp="1"/>
          </p:cNvSpPr>
          <p:nvPr>
            <p:ph type="subTitle" idx="1" hasCustomPrompt="1"/>
          </p:nvPr>
        </p:nvSpPr>
        <p:spPr>
          <a:xfrm>
            <a:off x="457200" y="2039469"/>
            <a:ext cx="8229600" cy="199066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7F7F7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spTree>
    <p:extLst>
      <p:ext uri="{BB962C8B-B14F-4D97-AF65-F5344CB8AC3E}">
        <p14:creationId xmlns:p14="http://schemas.microsoft.com/office/powerpoint/2010/main" val="689545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1" name="Picture 10" descr="NYSTA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42217"/>
            <a:ext cx="3126813" cy="769895"/>
          </a:xfrm>
          <a:prstGeom prst="rect">
            <a:avLst/>
          </a:prstGeom>
        </p:spPr>
      </p:pic>
      <p:sp>
        <p:nvSpPr>
          <p:cNvPr id="9" name="Rectangle 8"/>
          <p:cNvSpPr/>
          <p:nvPr userDrawn="1"/>
        </p:nvSpPr>
        <p:spPr>
          <a:xfrm>
            <a:off x="-82849" y="1825245"/>
            <a:ext cx="4926294" cy="272975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6" name="Text Placeholder 2"/>
          <p:cNvSpPr>
            <a:spLocks noGrp="1"/>
          </p:cNvSpPr>
          <p:nvPr>
            <p:ph type="body" idx="1" hasCustomPrompt="1"/>
          </p:nvPr>
        </p:nvSpPr>
        <p:spPr>
          <a:xfrm>
            <a:off x="457199" y="3775276"/>
            <a:ext cx="4241801" cy="609976"/>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Tree>
    <p:extLst>
      <p:ext uri="{BB962C8B-B14F-4D97-AF65-F5344CB8AC3E}">
        <p14:creationId xmlns:p14="http://schemas.microsoft.com/office/powerpoint/2010/main" val="369237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4" name="Picture 13" descr="NYSTA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8606" y="4458409"/>
            <a:ext cx="2336799" cy="575375"/>
          </a:xfrm>
          <a:prstGeom prst="rect">
            <a:avLst/>
          </a:prstGeom>
        </p:spPr>
      </p:pic>
      <p:sp>
        <p:nvSpPr>
          <p:cNvPr id="12" name="Rectangle 11"/>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7"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9" name="Content Placeholder 2"/>
          <p:cNvSpPr>
            <a:spLocks noGrp="1"/>
          </p:cNvSpPr>
          <p:nvPr>
            <p:ph idx="1" hasCustomPrompt="1"/>
          </p:nvPr>
        </p:nvSpPr>
        <p:spPr>
          <a:xfrm>
            <a:off x="457200" y="1538559"/>
            <a:ext cx="8229600" cy="2869088"/>
          </a:xfrm>
        </p:spPr>
        <p:txBody>
          <a:bodyPr/>
          <a:lstStyle>
            <a:lvl1pPr>
              <a:defRPr sz="2800"/>
            </a:lvl1pPr>
            <a:lvl2pPr>
              <a:defRPr sz="2400"/>
            </a:lvl2pPr>
            <a:lvl3pPr>
              <a:defRPr sz="20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3397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6" name="Picture 15" descr="NYSTA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8606" y="4458409"/>
            <a:ext cx="2336799" cy="575375"/>
          </a:xfrm>
          <a:prstGeom prst="rect">
            <a:avLst/>
          </a:prstGeom>
        </p:spPr>
      </p:pic>
      <p:sp>
        <p:nvSpPr>
          <p:cNvPr id="9" name="Rectangle 8"/>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1" name="Content Placeholder 2"/>
          <p:cNvSpPr>
            <a:spLocks noGrp="1"/>
          </p:cNvSpPr>
          <p:nvPr>
            <p:ph sz="half" idx="1" hasCustomPrompt="1"/>
          </p:nvPr>
        </p:nvSpPr>
        <p:spPr>
          <a:xfrm>
            <a:off x="457200" y="1538189"/>
            <a:ext cx="4038600" cy="2894111"/>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hasCustomPrompt="1"/>
          </p:nvPr>
        </p:nvSpPr>
        <p:spPr>
          <a:xfrm>
            <a:off x="4648200" y="1538190"/>
            <a:ext cx="4038600" cy="2894110"/>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86314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9" name="Picture 8" descr="NYSTA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8606" y="4458409"/>
            <a:ext cx="2336799" cy="575375"/>
          </a:xfrm>
          <a:prstGeom prst="rect">
            <a:avLst/>
          </a:prstGeom>
        </p:spPr>
      </p:pic>
      <p:sp>
        <p:nvSpPr>
          <p:cNvPr id="6" name="Rectangle 5"/>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0" name="Rectangle 9"/>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7" name="Content Placeholder 2"/>
          <p:cNvSpPr>
            <a:spLocks noGrp="1"/>
          </p:cNvSpPr>
          <p:nvPr>
            <p:ph idx="1"/>
          </p:nvPr>
        </p:nvSpPr>
        <p:spPr>
          <a:xfrm>
            <a:off x="457200" y="1537730"/>
            <a:ext cx="8229600" cy="2883243"/>
          </a:xfrm>
        </p:spPr>
        <p:txBody>
          <a:bodyPr>
            <a:normAutofit/>
          </a:bodyPr>
          <a:lstStyle>
            <a:lvl1pPr marL="0" indent="0">
              <a:buNone/>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8"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Tree>
    <p:extLst>
      <p:ext uri="{BB962C8B-B14F-4D97-AF65-F5344CB8AC3E}">
        <p14:creationId xmlns:p14="http://schemas.microsoft.com/office/powerpoint/2010/main" val="1361483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descr="Business Mentor NY.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9533" y="254002"/>
            <a:ext cx="8493490" cy="2677295"/>
          </a:xfrm>
          <a:prstGeom prst="rect">
            <a:avLst/>
          </a:prstGeom>
        </p:spPr>
      </p:pic>
    </p:spTree>
    <p:extLst>
      <p:ext uri="{BB962C8B-B14F-4D97-AF65-F5344CB8AC3E}">
        <p14:creationId xmlns:p14="http://schemas.microsoft.com/office/powerpoint/2010/main" val="4024872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2" name="Picture 1" descr="BUSINESS_MENTOR_NY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43247"/>
            <a:ext cx="2364259" cy="565888"/>
          </a:xfrm>
          <a:prstGeom prst="rect">
            <a:avLst/>
          </a:prstGeom>
        </p:spPr>
      </p:pic>
      <p:sp>
        <p:nvSpPr>
          <p:cNvPr id="6" name="Rectangle 5"/>
          <p:cNvSpPr/>
          <p:nvPr userDrawn="1"/>
        </p:nvSpPr>
        <p:spPr>
          <a:xfrm>
            <a:off x="-56085" y="4112973"/>
            <a:ext cx="9303879" cy="1052286"/>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7" name="Rectangle 6"/>
          <p:cNvSpPr/>
          <p:nvPr userDrawn="1"/>
        </p:nvSpPr>
        <p:spPr>
          <a:xfrm>
            <a:off x="-32562" y="4083536"/>
            <a:ext cx="9247794" cy="45719"/>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2313454" cy="369332"/>
          </a:xfrm>
          <a:prstGeom prst="rect">
            <a:avLst/>
          </a:prstGeom>
          <a:noFill/>
        </p:spPr>
        <p:txBody>
          <a:bodyPr wrap="none" rtlCol="0">
            <a:spAutoFit/>
          </a:bodyPr>
          <a:lstStyle/>
          <a:p>
            <a:r>
              <a:rPr lang="en-US"/>
              <a:t>DIVISION/DEPT COVER</a:t>
            </a:r>
          </a:p>
        </p:txBody>
      </p:sp>
      <p:sp>
        <p:nvSpPr>
          <p:cNvPr id="10" name="TextBox 9"/>
          <p:cNvSpPr txBox="1"/>
          <p:nvPr userDrawn="1"/>
        </p:nvSpPr>
        <p:spPr>
          <a:xfrm>
            <a:off x="457199" y="4213843"/>
            <a:ext cx="3124824" cy="276999"/>
          </a:xfrm>
          <a:prstGeom prst="rect">
            <a:avLst/>
          </a:prstGeom>
          <a:noFill/>
        </p:spPr>
        <p:txBody>
          <a:bodyPr wrap="none" rtlCol="0">
            <a:spAutoFit/>
          </a:bodyPr>
          <a:lstStyle/>
          <a:p>
            <a:r>
              <a:rPr lang="en-US" sz="1200" b="1">
                <a:solidFill>
                  <a:schemeClr val="bg1"/>
                </a:solidFill>
                <a:latin typeface="Proxima Nova Rg" panose="02000506030000020004" pitchFamily="50" charset="0"/>
                <a:cs typeface="Arial"/>
              </a:rPr>
              <a:t>A Division of Empire State Development </a:t>
            </a:r>
            <a:endParaRPr lang="en-US" sz="1200">
              <a:solidFill>
                <a:schemeClr val="bg1"/>
              </a:solidFill>
              <a:effectLst/>
              <a:latin typeface="Proxima Nova Rg" panose="02000506030000020004" pitchFamily="50" charset="0"/>
              <a:cs typeface="Arial"/>
            </a:endParaRPr>
          </a:p>
        </p:txBody>
      </p:sp>
      <p:sp>
        <p:nvSpPr>
          <p:cNvPr id="16"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chemeClr val="bg1"/>
                </a:solidFill>
                <a:latin typeface="Proxima Nova Rg" panose="02000506030000020004" pitchFamily="50" charset="0"/>
              </a:rPr>
              <a:pPr/>
              <a:t>9/6/2024</a:t>
            </a:fld>
            <a:endParaRPr lang="en-US">
              <a:solidFill>
                <a:schemeClr val="bg1"/>
              </a:solidFill>
              <a:latin typeface="Proxima Nova Rg" panose="02000506030000020004" pitchFamily="50" charset="0"/>
            </a:endParaRPr>
          </a:p>
        </p:txBody>
      </p:sp>
      <p:sp>
        <p:nvSpPr>
          <p:cNvPr id="13" name="Title Placeholder 1"/>
          <p:cNvSpPr>
            <a:spLocks noGrp="1"/>
          </p:cNvSpPr>
          <p:nvPr>
            <p:ph type="title" hasCustomPrompt="1"/>
          </p:nvPr>
        </p:nvSpPr>
        <p:spPr>
          <a:xfrm>
            <a:off x="457199" y="2820145"/>
            <a:ext cx="8229601" cy="618936"/>
          </a:xfrm>
          <a:prstGeom prst="rect">
            <a:avLst/>
          </a:prstGeom>
        </p:spPr>
        <p:txBody>
          <a:bodyPr vert="horz" lIns="91440" tIns="45720" rIns="91440" bIns="45720" rtlCol="0" anchor="t">
            <a:normAutofit/>
          </a:bodyPr>
          <a:lstStyle>
            <a:lvl1pPr algn="l">
              <a:defRPr sz="4000" b="1">
                <a:solidFill>
                  <a:srgbClr val="002D73"/>
                </a:solidFill>
                <a:latin typeface="Proxima Nova Rg" panose="02000506030000020004" pitchFamily="50" charset="0"/>
                <a:cs typeface="Arial"/>
              </a:defRPr>
            </a:lvl1pPr>
          </a:lstStyle>
          <a:p>
            <a:r>
              <a:rPr lang="en-US"/>
              <a:t>Click To Edit Master Title</a:t>
            </a:r>
          </a:p>
        </p:txBody>
      </p:sp>
    </p:spTree>
    <p:extLst>
      <p:ext uri="{BB962C8B-B14F-4D97-AF65-F5344CB8AC3E}">
        <p14:creationId xmlns:p14="http://schemas.microsoft.com/office/powerpoint/2010/main" val="2823239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0" name="Picture 9" descr="BUSINESS_MENTOR_NY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7907" y="4525245"/>
            <a:ext cx="1818894" cy="435354"/>
          </a:xfrm>
          <a:prstGeom prst="rect">
            <a:avLst/>
          </a:prstGeom>
        </p:spPr>
      </p:pic>
      <p:sp>
        <p:nvSpPr>
          <p:cNvPr id="7" name="Rectangle 6"/>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8" name="Rectangle 7"/>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3031599" cy="369332"/>
          </a:xfrm>
          <a:prstGeom prst="rect">
            <a:avLst/>
          </a:prstGeom>
          <a:noFill/>
        </p:spPr>
        <p:txBody>
          <a:bodyPr wrap="none" rtlCol="0">
            <a:spAutoFit/>
          </a:bodyPr>
          <a:lstStyle/>
          <a:p>
            <a:r>
              <a:rPr lang="en-US"/>
              <a:t>DIVISION TITLE AND CONTENT </a:t>
            </a:r>
          </a:p>
        </p:txBody>
      </p:sp>
      <p:sp>
        <p:nvSpPr>
          <p:cNvPr id="11"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20" name="Subtitle 2"/>
          <p:cNvSpPr>
            <a:spLocks noGrp="1"/>
          </p:cNvSpPr>
          <p:nvPr>
            <p:ph type="subTitle" idx="1" hasCustomPrompt="1"/>
          </p:nvPr>
        </p:nvSpPr>
        <p:spPr>
          <a:xfrm>
            <a:off x="457200" y="2039469"/>
            <a:ext cx="8229600" cy="199066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7F7F7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spTree>
    <p:extLst>
      <p:ext uri="{BB962C8B-B14F-4D97-AF65-F5344CB8AC3E}">
        <p14:creationId xmlns:p14="http://schemas.microsoft.com/office/powerpoint/2010/main" val="3502892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233E90"/>
            </a:gs>
            <a:gs pos="100000">
              <a:srgbClr val="1EA9E1"/>
            </a:gs>
          </a:gsLst>
          <a:lin ang="0" scaled="0"/>
        </a:gradFill>
        <a:effectLst/>
      </p:bgPr>
    </p:bg>
    <p:spTree>
      <p:nvGrpSpPr>
        <p:cNvPr id="1" name="Shape 44"/>
        <p:cNvGrpSpPr/>
        <p:nvPr/>
      </p:nvGrpSpPr>
      <p:grpSpPr>
        <a:xfrm>
          <a:off x="0" y="0"/>
          <a:ext cx="0" cy="0"/>
          <a:chOff x="0" y="0"/>
          <a:chExt cx="0" cy="0"/>
        </a:xfrm>
      </p:grpSpPr>
      <p:grpSp>
        <p:nvGrpSpPr>
          <p:cNvPr id="45" name="Google Shape;45;p6"/>
          <p:cNvGrpSpPr/>
          <p:nvPr/>
        </p:nvGrpSpPr>
        <p:grpSpPr>
          <a:xfrm>
            <a:off x="830392" y="1191256"/>
            <a:ext cx="745763" cy="45826"/>
            <a:chOff x="4580561" y="2589004"/>
            <a:chExt cx="1064464" cy="25200"/>
          </a:xfrm>
        </p:grpSpPr>
        <p:sp>
          <p:nvSpPr>
            <p:cNvPr id="46" name="Google Shape;46;p6"/>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9" name="Google Shape;49;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pSp>
        <p:nvGrpSpPr>
          <p:cNvPr id="50" name="Google Shape;50;p6"/>
          <p:cNvGrpSpPr/>
          <p:nvPr/>
        </p:nvGrpSpPr>
        <p:grpSpPr>
          <a:xfrm>
            <a:off x="8280450" y="0"/>
            <a:ext cx="863400" cy="454200"/>
            <a:chOff x="8280450" y="0"/>
            <a:chExt cx="863400" cy="454200"/>
          </a:xfrm>
        </p:grpSpPr>
        <p:sp>
          <p:nvSpPr>
            <p:cNvPr id="51" name="Google Shape;51;p6">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 name="Google Shape;52;p6">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53" name="Google Shape;53;p6">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54" name="Google Shape;54;p6">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grpSp>
      <p:cxnSp>
        <p:nvCxnSpPr>
          <p:cNvPr id="55" name="Google Shape;55;p6"/>
          <p:cNvCxnSpPr/>
          <p:nvPr/>
        </p:nvCxnSpPr>
        <p:spPr>
          <a:xfrm>
            <a:off x="-10500" y="501600"/>
            <a:ext cx="9186600" cy="0"/>
          </a:xfrm>
          <a:prstGeom prst="straightConnector1">
            <a:avLst/>
          </a:prstGeom>
          <a:noFill/>
          <a:ln w="9525" cap="flat" cmpd="sng">
            <a:solidFill>
              <a:schemeClr val="lt1"/>
            </a:solidFill>
            <a:prstDash val="solid"/>
            <a:round/>
            <a:headEnd type="none" w="med" len="med"/>
            <a:tailEnd type="none" w="med" len="med"/>
          </a:ln>
        </p:spPr>
      </p:cxnSp>
      <p:sp>
        <p:nvSpPr>
          <p:cNvPr id="56" name="Google Shape;56;p6"/>
          <p:cNvSpPr txBox="1">
            <a:spLocks noGrp="1"/>
          </p:cNvSpPr>
          <p:nvPr>
            <p:ph type="body" idx="1"/>
          </p:nvPr>
        </p:nvSpPr>
        <p:spPr>
          <a:xfrm>
            <a:off x="831425" y="2132175"/>
            <a:ext cx="7586400" cy="2508000"/>
          </a:xfrm>
          <a:prstGeom prst="rect">
            <a:avLst/>
          </a:prstGeom>
        </p:spPr>
        <p:txBody>
          <a:bodyPr spcFirstLastPara="1" wrap="square" lIns="91425" tIns="91425" rIns="91425" bIns="91425" anchor="t" anchorCtr="0">
            <a:normAutofit/>
          </a:bodyPr>
          <a:lstStyle>
            <a:lvl1pPr marL="457200" lvl="0" indent="-374650">
              <a:spcBef>
                <a:spcPts val="0"/>
              </a:spcBef>
              <a:spcAft>
                <a:spcPts val="0"/>
              </a:spcAft>
              <a:buClr>
                <a:schemeClr val="lt1"/>
              </a:buClr>
              <a:buSzPts val="2300"/>
              <a:buChar char="■"/>
              <a:defRPr sz="2300">
                <a:solidFill>
                  <a:schemeClr val="lt1"/>
                </a:solidFill>
              </a:defRPr>
            </a:lvl1pPr>
            <a:lvl2pPr marL="914400" lvl="1" indent="-361950">
              <a:spcBef>
                <a:spcPts val="0"/>
              </a:spcBef>
              <a:spcAft>
                <a:spcPts val="0"/>
              </a:spcAft>
              <a:buClr>
                <a:schemeClr val="lt1"/>
              </a:buClr>
              <a:buSzPts val="2100"/>
              <a:buChar char="►"/>
              <a:defRPr sz="2100">
                <a:solidFill>
                  <a:schemeClr val="lt1"/>
                </a:solidFill>
              </a:defRPr>
            </a:lvl2pPr>
            <a:lvl3pPr marL="1371600" lvl="2" indent="-361950">
              <a:spcBef>
                <a:spcPts val="0"/>
              </a:spcBef>
              <a:spcAft>
                <a:spcPts val="0"/>
              </a:spcAft>
              <a:buClr>
                <a:schemeClr val="lt1"/>
              </a:buClr>
              <a:buSzPts val="2100"/>
              <a:buChar char="●"/>
              <a:defRPr sz="2100">
                <a:solidFill>
                  <a:schemeClr val="lt1"/>
                </a:solidFill>
              </a:defRPr>
            </a:lvl3pPr>
            <a:lvl4pPr marL="1828800" lvl="3" indent="-361950">
              <a:spcBef>
                <a:spcPts val="0"/>
              </a:spcBef>
              <a:spcAft>
                <a:spcPts val="0"/>
              </a:spcAft>
              <a:buClr>
                <a:schemeClr val="lt1"/>
              </a:buClr>
              <a:buSzPts val="2100"/>
              <a:buChar char="●"/>
              <a:defRPr sz="2100">
                <a:solidFill>
                  <a:schemeClr val="lt1"/>
                </a:solidFill>
              </a:defRPr>
            </a:lvl4pPr>
            <a:lvl5pPr marL="2286000" lvl="4" indent="-361950">
              <a:spcBef>
                <a:spcPts val="0"/>
              </a:spcBef>
              <a:spcAft>
                <a:spcPts val="0"/>
              </a:spcAft>
              <a:buClr>
                <a:schemeClr val="lt1"/>
              </a:buClr>
              <a:buSzPts val="2100"/>
              <a:buChar char="○"/>
              <a:defRPr sz="2100">
                <a:solidFill>
                  <a:schemeClr val="lt1"/>
                </a:solidFill>
              </a:defRPr>
            </a:lvl5pPr>
            <a:lvl6pPr marL="2743200" lvl="5" indent="-361950">
              <a:spcBef>
                <a:spcPts val="0"/>
              </a:spcBef>
              <a:spcAft>
                <a:spcPts val="0"/>
              </a:spcAft>
              <a:buClr>
                <a:schemeClr val="lt1"/>
              </a:buClr>
              <a:buSzPts val="2100"/>
              <a:buChar char="■"/>
              <a:defRPr sz="2100">
                <a:solidFill>
                  <a:schemeClr val="lt1"/>
                </a:solidFill>
              </a:defRPr>
            </a:lvl6pPr>
            <a:lvl7pPr marL="3200400" lvl="6" indent="-361950">
              <a:spcBef>
                <a:spcPts val="0"/>
              </a:spcBef>
              <a:spcAft>
                <a:spcPts val="0"/>
              </a:spcAft>
              <a:buClr>
                <a:schemeClr val="lt1"/>
              </a:buClr>
              <a:buSzPts val="2100"/>
              <a:buChar char="●"/>
              <a:defRPr sz="2100">
                <a:solidFill>
                  <a:schemeClr val="lt1"/>
                </a:solidFill>
              </a:defRPr>
            </a:lvl7pPr>
            <a:lvl8pPr marL="3657600" lvl="7" indent="-361950">
              <a:spcBef>
                <a:spcPts val="0"/>
              </a:spcBef>
              <a:spcAft>
                <a:spcPts val="0"/>
              </a:spcAft>
              <a:buClr>
                <a:schemeClr val="lt1"/>
              </a:buClr>
              <a:buSzPts val="2100"/>
              <a:buChar char="○"/>
              <a:defRPr sz="2100">
                <a:solidFill>
                  <a:schemeClr val="lt1"/>
                </a:solidFill>
              </a:defRPr>
            </a:lvl8pPr>
            <a:lvl9pPr marL="4114800" lvl="8" indent="-361950">
              <a:spcBef>
                <a:spcPts val="0"/>
              </a:spcBef>
              <a:spcAft>
                <a:spcPts val="0"/>
              </a:spcAft>
              <a:buClr>
                <a:schemeClr val="lt1"/>
              </a:buClr>
              <a:buSzPts val="2100"/>
              <a:buChar char="■"/>
              <a:defRPr sz="2100">
                <a:solidFill>
                  <a:schemeClr val="lt1"/>
                </a:solidFill>
              </a:defRPr>
            </a:lvl9pPr>
          </a:lstStyle>
          <a:p>
            <a:endParaRPr/>
          </a:p>
        </p:txBody>
      </p:sp>
      <p:sp>
        <p:nvSpPr>
          <p:cNvPr id="57" name="Google Shape;57;p6"/>
          <p:cNvSpPr txBox="1"/>
          <p:nvPr/>
        </p:nvSpPr>
        <p:spPr>
          <a:xfrm>
            <a:off x="4625450" y="4800400"/>
            <a:ext cx="42204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endParaRPr sz="700">
              <a:solidFill>
                <a:schemeClr val="lt1"/>
              </a:solidFill>
              <a:latin typeface="Roboto"/>
              <a:ea typeface="Roboto"/>
              <a:cs typeface="Roboto"/>
              <a:sym typeface="Roboto"/>
            </a:endParaRPr>
          </a:p>
        </p:txBody>
      </p:sp>
      <p:pic>
        <p:nvPicPr>
          <p:cNvPr id="58" name="Google Shape;58;p6"/>
          <p:cNvPicPr preferRelativeResize="0"/>
          <p:nvPr/>
        </p:nvPicPr>
        <p:blipFill rotWithShape="1">
          <a:blip r:embed="rId2">
            <a:alphaModFix/>
          </a:blip>
          <a:srcRect/>
          <a:stretch/>
        </p:blipFill>
        <p:spPr>
          <a:xfrm>
            <a:off x="129825" y="55825"/>
            <a:ext cx="1446323" cy="34252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11" name="Picture 10" descr="BUSINESS_MENTOR_NY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43247"/>
            <a:ext cx="2364259" cy="565888"/>
          </a:xfrm>
          <a:prstGeom prst="rect">
            <a:avLst/>
          </a:prstGeom>
        </p:spPr>
      </p:pic>
      <p:sp>
        <p:nvSpPr>
          <p:cNvPr id="9" name="Rectangle 8"/>
          <p:cNvSpPr/>
          <p:nvPr userDrawn="1"/>
        </p:nvSpPr>
        <p:spPr>
          <a:xfrm>
            <a:off x="-82849" y="1825245"/>
            <a:ext cx="4926294" cy="272975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6" name="Text Placeholder 2"/>
          <p:cNvSpPr>
            <a:spLocks noGrp="1"/>
          </p:cNvSpPr>
          <p:nvPr>
            <p:ph type="body" idx="1" hasCustomPrompt="1"/>
          </p:nvPr>
        </p:nvSpPr>
        <p:spPr>
          <a:xfrm>
            <a:off x="457199" y="3775276"/>
            <a:ext cx="4241801" cy="609976"/>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Tree>
    <p:extLst>
      <p:ext uri="{BB962C8B-B14F-4D97-AF65-F5344CB8AC3E}">
        <p14:creationId xmlns:p14="http://schemas.microsoft.com/office/powerpoint/2010/main" val="23674360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4" name="Picture 13" descr="BUSINESS_MENTOR_NY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7907" y="4525245"/>
            <a:ext cx="1818894" cy="435354"/>
          </a:xfrm>
          <a:prstGeom prst="rect">
            <a:avLst/>
          </a:prstGeom>
        </p:spPr>
      </p:pic>
      <p:sp>
        <p:nvSpPr>
          <p:cNvPr id="12" name="Rectangle 11"/>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7"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9" name="Content Placeholder 2"/>
          <p:cNvSpPr>
            <a:spLocks noGrp="1"/>
          </p:cNvSpPr>
          <p:nvPr>
            <p:ph idx="1" hasCustomPrompt="1"/>
          </p:nvPr>
        </p:nvSpPr>
        <p:spPr>
          <a:xfrm>
            <a:off x="457200" y="1538559"/>
            <a:ext cx="8229600" cy="2869088"/>
          </a:xfrm>
        </p:spPr>
        <p:txBody>
          <a:bodyPr/>
          <a:lstStyle>
            <a:lvl1pPr>
              <a:defRPr sz="2800"/>
            </a:lvl1pPr>
            <a:lvl2pPr>
              <a:defRPr sz="2400"/>
            </a:lvl2pPr>
            <a:lvl3pPr>
              <a:defRPr sz="20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091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17" name="Picture 16" descr="BUSINESS_MENTOR_NY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7907" y="4525245"/>
            <a:ext cx="1818894" cy="435354"/>
          </a:xfrm>
          <a:prstGeom prst="rect">
            <a:avLst/>
          </a:prstGeom>
        </p:spPr>
      </p:pic>
      <p:sp>
        <p:nvSpPr>
          <p:cNvPr id="9" name="Rectangle 8"/>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1" name="Content Placeholder 2"/>
          <p:cNvSpPr>
            <a:spLocks noGrp="1"/>
          </p:cNvSpPr>
          <p:nvPr>
            <p:ph sz="half" idx="1" hasCustomPrompt="1"/>
          </p:nvPr>
        </p:nvSpPr>
        <p:spPr>
          <a:xfrm>
            <a:off x="457200" y="1538189"/>
            <a:ext cx="4038600" cy="2894111"/>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hasCustomPrompt="1"/>
          </p:nvPr>
        </p:nvSpPr>
        <p:spPr>
          <a:xfrm>
            <a:off x="4648200" y="1538190"/>
            <a:ext cx="4038600" cy="2894110"/>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4156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11" name="Picture 10" descr="BUSINESS_MENTOR_NY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7907" y="4525245"/>
            <a:ext cx="1818894" cy="435354"/>
          </a:xfrm>
          <a:prstGeom prst="rect">
            <a:avLst/>
          </a:prstGeom>
        </p:spPr>
      </p:pic>
      <p:sp>
        <p:nvSpPr>
          <p:cNvPr id="6" name="Rectangle 5"/>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0" name="Rectangle 9"/>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7" name="Content Placeholder 2"/>
          <p:cNvSpPr>
            <a:spLocks noGrp="1"/>
          </p:cNvSpPr>
          <p:nvPr>
            <p:ph idx="1"/>
          </p:nvPr>
        </p:nvSpPr>
        <p:spPr>
          <a:xfrm>
            <a:off x="457200" y="1537730"/>
            <a:ext cx="8229600" cy="2883243"/>
          </a:xfrm>
        </p:spPr>
        <p:txBody>
          <a:bodyPr>
            <a:normAutofit/>
          </a:bodyPr>
          <a:lstStyle>
            <a:lvl1pPr marL="0" indent="0">
              <a:buNone/>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8" name="Footer Placeholder 4"/>
          <p:cNvSpPr>
            <a:spLocks noGrp="1"/>
          </p:cNvSpPr>
          <p:nvPr>
            <p:ph type="ftr" sz="quarter" idx="11"/>
          </p:nvPr>
        </p:nvSpPr>
        <p:spPr>
          <a:xfrm>
            <a:off x="457200" y="4535188"/>
            <a:ext cx="5937624"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Tree>
    <p:extLst>
      <p:ext uri="{BB962C8B-B14F-4D97-AF65-F5344CB8AC3E}">
        <p14:creationId xmlns:p14="http://schemas.microsoft.com/office/powerpoint/2010/main" val="13857885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descr="SMALL_BUSINESS_LOGO_NEW_BRANDING.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7313" y="569785"/>
            <a:ext cx="8299120" cy="1715054"/>
          </a:xfrm>
          <a:prstGeom prst="rect">
            <a:avLst/>
          </a:prstGeom>
        </p:spPr>
      </p:pic>
    </p:spTree>
    <p:extLst>
      <p:ext uri="{BB962C8B-B14F-4D97-AF65-F5344CB8AC3E}">
        <p14:creationId xmlns:p14="http://schemas.microsoft.com/office/powerpoint/2010/main" val="13305108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Rectangle 5"/>
          <p:cNvSpPr/>
          <p:nvPr userDrawn="1"/>
        </p:nvSpPr>
        <p:spPr>
          <a:xfrm>
            <a:off x="-56085" y="4112973"/>
            <a:ext cx="9303879" cy="1052286"/>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7" name="Rectangle 6"/>
          <p:cNvSpPr/>
          <p:nvPr userDrawn="1"/>
        </p:nvSpPr>
        <p:spPr>
          <a:xfrm>
            <a:off x="-32562" y="4083536"/>
            <a:ext cx="9247794" cy="45719"/>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2313454" cy="369332"/>
          </a:xfrm>
          <a:prstGeom prst="rect">
            <a:avLst/>
          </a:prstGeom>
          <a:noFill/>
        </p:spPr>
        <p:txBody>
          <a:bodyPr wrap="none" rtlCol="0">
            <a:spAutoFit/>
          </a:bodyPr>
          <a:lstStyle/>
          <a:p>
            <a:r>
              <a:rPr lang="en-US"/>
              <a:t>DIVISION/DEPT COVER</a:t>
            </a:r>
          </a:p>
        </p:txBody>
      </p:sp>
      <p:sp>
        <p:nvSpPr>
          <p:cNvPr id="10" name="TextBox 9"/>
          <p:cNvSpPr txBox="1"/>
          <p:nvPr userDrawn="1"/>
        </p:nvSpPr>
        <p:spPr>
          <a:xfrm>
            <a:off x="457199" y="4213843"/>
            <a:ext cx="3124824" cy="276999"/>
          </a:xfrm>
          <a:prstGeom prst="rect">
            <a:avLst/>
          </a:prstGeom>
          <a:noFill/>
        </p:spPr>
        <p:txBody>
          <a:bodyPr wrap="none" rtlCol="0">
            <a:spAutoFit/>
          </a:bodyPr>
          <a:lstStyle/>
          <a:p>
            <a:r>
              <a:rPr lang="en-US" sz="1200" b="1">
                <a:solidFill>
                  <a:schemeClr val="bg1"/>
                </a:solidFill>
                <a:latin typeface="Proxima Nova Rg" panose="02000506030000020004" pitchFamily="50" charset="0"/>
                <a:cs typeface="Arial"/>
              </a:rPr>
              <a:t>A Division of Empire State Development </a:t>
            </a:r>
            <a:endParaRPr lang="en-US" sz="1200">
              <a:solidFill>
                <a:schemeClr val="bg1"/>
              </a:solidFill>
              <a:effectLst/>
              <a:latin typeface="Proxima Nova Rg" panose="02000506030000020004" pitchFamily="50" charset="0"/>
              <a:cs typeface="Arial"/>
            </a:endParaRPr>
          </a:p>
        </p:txBody>
      </p:sp>
      <p:sp>
        <p:nvSpPr>
          <p:cNvPr id="16"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chemeClr val="bg1"/>
                </a:solidFill>
                <a:latin typeface="Proxima Nova Rg" panose="02000506030000020004" pitchFamily="50" charset="0"/>
              </a:rPr>
              <a:pPr/>
              <a:t>9/6/2024</a:t>
            </a:fld>
            <a:endParaRPr lang="en-US">
              <a:solidFill>
                <a:schemeClr val="bg1"/>
              </a:solidFill>
              <a:latin typeface="Proxima Nova Rg" panose="02000506030000020004" pitchFamily="50" charset="0"/>
            </a:endParaRPr>
          </a:p>
        </p:txBody>
      </p:sp>
      <p:sp>
        <p:nvSpPr>
          <p:cNvPr id="13" name="Title Placeholder 1"/>
          <p:cNvSpPr>
            <a:spLocks noGrp="1"/>
          </p:cNvSpPr>
          <p:nvPr>
            <p:ph type="title" hasCustomPrompt="1"/>
          </p:nvPr>
        </p:nvSpPr>
        <p:spPr>
          <a:xfrm>
            <a:off x="457199" y="2820145"/>
            <a:ext cx="8229601" cy="618936"/>
          </a:xfrm>
          <a:prstGeom prst="rect">
            <a:avLst/>
          </a:prstGeom>
        </p:spPr>
        <p:txBody>
          <a:bodyPr vert="horz" lIns="91440" tIns="45720" rIns="91440" bIns="45720" rtlCol="0" anchor="t">
            <a:normAutofit/>
          </a:bodyPr>
          <a:lstStyle>
            <a:lvl1pPr algn="l">
              <a:defRPr sz="4000" b="1">
                <a:solidFill>
                  <a:srgbClr val="002D73"/>
                </a:solidFill>
                <a:latin typeface="Proxima Nova Rg" panose="02000506030000020004" pitchFamily="50" charset="0"/>
                <a:cs typeface="Arial"/>
              </a:defRPr>
            </a:lvl1pPr>
          </a:lstStyle>
          <a:p>
            <a:r>
              <a:rPr lang="en-US"/>
              <a:t>Click To Edit Master Title</a:t>
            </a:r>
          </a:p>
        </p:txBody>
      </p:sp>
      <p:pic>
        <p:nvPicPr>
          <p:cNvPr id="2" name="Picture 1" descr="SMALL_BUSINESS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199" y="350112"/>
            <a:ext cx="2693774" cy="556682"/>
          </a:xfrm>
          <a:prstGeom prst="rect">
            <a:avLst/>
          </a:prstGeom>
        </p:spPr>
      </p:pic>
    </p:spTree>
    <p:extLst>
      <p:ext uri="{BB962C8B-B14F-4D97-AF65-F5344CB8AC3E}">
        <p14:creationId xmlns:p14="http://schemas.microsoft.com/office/powerpoint/2010/main" val="847598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8" name="Rectangle 7"/>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3031599" cy="369332"/>
          </a:xfrm>
          <a:prstGeom prst="rect">
            <a:avLst/>
          </a:prstGeom>
          <a:noFill/>
        </p:spPr>
        <p:txBody>
          <a:bodyPr wrap="none" rtlCol="0">
            <a:spAutoFit/>
          </a:bodyPr>
          <a:lstStyle/>
          <a:p>
            <a:r>
              <a:rPr lang="en-US"/>
              <a:t>DIVISION TITLE AND CONTENT </a:t>
            </a:r>
          </a:p>
        </p:txBody>
      </p:sp>
      <p:sp>
        <p:nvSpPr>
          <p:cNvPr id="11"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20" name="Subtitle 2"/>
          <p:cNvSpPr>
            <a:spLocks noGrp="1"/>
          </p:cNvSpPr>
          <p:nvPr>
            <p:ph type="subTitle" idx="1" hasCustomPrompt="1"/>
          </p:nvPr>
        </p:nvSpPr>
        <p:spPr>
          <a:xfrm>
            <a:off x="457200" y="2039469"/>
            <a:ext cx="8229600" cy="199066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7F7F7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pic>
        <p:nvPicPr>
          <p:cNvPr id="3" name="Picture 2" descr="SMALL_BUSINESS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38324" y="4521459"/>
            <a:ext cx="2048479" cy="423328"/>
          </a:xfrm>
          <a:prstGeom prst="rect">
            <a:avLst/>
          </a:prstGeom>
        </p:spPr>
      </p:pic>
    </p:spTree>
    <p:extLst>
      <p:ext uri="{BB962C8B-B14F-4D97-AF65-F5344CB8AC3E}">
        <p14:creationId xmlns:p14="http://schemas.microsoft.com/office/powerpoint/2010/main" val="702924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9" name="Rectangle 8"/>
          <p:cNvSpPr/>
          <p:nvPr userDrawn="1"/>
        </p:nvSpPr>
        <p:spPr>
          <a:xfrm>
            <a:off x="-82849" y="1825245"/>
            <a:ext cx="4926294" cy="272975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6" name="Text Placeholder 2"/>
          <p:cNvSpPr>
            <a:spLocks noGrp="1"/>
          </p:cNvSpPr>
          <p:nvPr>
            <p:ph type="body" idx="1" hasCustomPrompt="1"/>
          </p:nvPr>
        </p:nvSpPr>
        <p:spPr>
          <a:xfrm>
            <a:off x="457199" y="3775276"/>
            <a:ext cx="4241801" cy="609976"/>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pic>
        <p:nvPicPr>
          <p:cNvPr id="13" name="Picture 12" descr="SMALL_BUSINESS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199" y="350112"/>
            <a:ext cx="2693774" cy="556682"/>
          </a:xfrm>
          <a:prstGeom prst="rect">
            <a:avLst/>
          </a:prstGeom>
        </p:spPr>
      </p:pic>
    </p:spTree>
    <p:extLst>
      <p:ext uri="{BB962C8B-B14F-4D97-AF65-F5344CB8AC3E}">
        <p14:creationId xmlns:p14="http://schemas.microsoft.com/office/powerpoint/2010/main" val="35708986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Rectangle 11"/>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7"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9" name="Content Placeholder 2"/>
          <p:cNvSpPr>
            <a:spLocks noGrp="1"/>
          </p:cNvSpPr>
          <p:nvPr>
            <p:ph idx="1" hasCustomPrompt="1"/>
          </p:nvPr>
        </p:nvSpPr>
        <p:spPr>
          <a:xfrm>
            <a:off x="457200" y="1538559"/>
            <a:ext cx="8229600" cy="2869088"/>
          </a:xfrm>
        </p:spPr>
        <p:txBody>
          <a:bodyPr/>
          <a:lstStyle>
            <a:lvl1pPr>
              <a:defRPr sz="2800"/>
            </a:lvl1pPr>
            <a:lvl2pPr>
              <a:defRPr sz="2400"/>
            </a:lvl2pPr>
            <a:lvl3pPr>
              <a:defRPr sz="20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SMALL_BUSINESS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38324" y="4521459"/>
            <a:ext cx="2048479" cy="423328"/>
          </a:xfrm>
          <a:prstGeom prst="rect">
            <a:avLst/>
          </a:prstGeom>
        </p:spPr>
      </p:pic>
    </p:spTree>
    <p:extLst>
      <p:ext uri="{BB962C8B-B14F-4D97-AF65-F5344CB8AC3E}">
        <p14:creationId xmlns:p14="http://schemas.microsoft.com/office/powerpoint/2010/main" val="9037679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9" name="Rectangle 8"/>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1" name="Content Placeholder 2"/>
          <p:cNvSpPr>
            <a:spLocks noGrp="1"/>
          </p:cNvSpPr>
          <p:nvPr>
            <p:ph sz="half" idx="1" hasCustomPrompt="1"/>
          </p:nvPr>
        </p:nvSpPr>
        <p:spPr>
          <a:xfrm>
            <a:off x="457200" y="1538189"/>
            <a:ext cx="4038600" cy="2894111"/>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hasCustomPrompt="1"/>
          </p:nvPr>
        </p:nvSpPr>
        <p:spPr>
          <a:xfrm>
            <a:off x="4648200" y="1538190"/>
            <a:ext cx="4038600" cy="2894110"/>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descr="SMALL_BUSINESS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38324" y="4521459"/>
            <a:ext cx="2048479" cy="423328"/>
          </a:xfrm>
          <a:prstGeom prst="rect">
            <a:avLst/>
          </a:prstGeom>
        </p:spPr>
      </p:pic>
    </p:spTree>
    <p:extLst>
      <p:ext uri="{BB962C8B-B14F-4D97-AF65-F5344CB8AC3E}">
        <p14:creationId xmlns:p14="http://schemas.microsoft.com/office/powerpoint/2010/main" val="3823467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2 / Subsection">
  <p:cSld name="SECTION_HEADER_2_1_1">
    <p:bg>
      <p:bgPr>
        <a:gradFill>
          <a:gsLst>
            <a:gs pos="0">
              <a:srgbClr val="233E90"/>
            </a:gs>
            <a:gs pos="100000">
              <a:srgbClr val="1EA9E1"/>
            </a:gs>
          </a:gsLst>
          <a:lin ang="0" scaled="0"/>
        </a:gradFill>
        <a:effectLst/>
      </p:bgPr>
    </p:bg>
    <p:spTree>
      <p:nvGrpSpPr>
        <p:cNvPr id="1" name="Shape 59"/>
        <p:cNvGrpSpPr/>
        <p:nvPr/>
      </p:nvGrpSpPr>
      <p:grpSpPr>
        <a:xfrm>
          <a:off x="0" y="0"/>
          <a:ext cx="0" cy="0"/>
          <a:chOff x="0" y="0"/>
          <a:chExt cx="0" cy="0"/>
        </a:xfrm>
      </p:grpSpPr>
      <p:sp>
        <p:nvSpPr>
          <p:cNvPr id="60" name="Google Shape;60;p7"/>
          <p:cNvSpPr txBox="1">
            <a:spLocks noGrp="1"/>
          </p:cNvSpPr>
          <p:nvPr>
            <p:ph type="title"/>
          </p:nvPr>
        </p:nvSpPr>
        <p:spPr>
          <a:xfrm>
            <a:off x="729450" y="1812450"/>
            <a:ext cx="7688400" cy="1518600"/>
          </a:xfrm>
          <a:prstGeom prst="rect">
            <a:avLst/>
          </a:prstGeom>
        </p:spPr>
        <p:txBody>
          <a:bodyPr spcFirstLastPara="1" wrap="square" lIns="0" tIns="91425" rIns="91425" bIns="91425" anchor="t" anchorCtr="0">
            <a:noAutofit/>
          </a:bodyPr>
          <a:lstStyle>
            <a:lvl1pPr lvl="0" rtl="0">
              <a:spcBef>
                <a:spcPts val="0"/>
              </a:spcBef>
              <a:spcAft>
                <a:spcPts val="0"/>
              </a:spcAft>
              <a:buClr>
                <a:schemeClr val="lt1"/>
              </a:buClr>
              <a:buSzPts val="3600"/>
              <a:buFont typeface="Lato"/>
              <a:buNone/>
              <a:defRPr sz="3600" b="0">
                <a:solidFill>
                  <a:schemeClr val="lt1"/>
                </a:solidFill>
                <a:latin typeface="Lato"/>
                <a:ea typeface="Lato"/>
                <a:cs typeface="Lato"/>
                <a:sym typeface="Lato"/>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61" name="Google Shape;61;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pSp>
        <p:nvGrpSpPr>
          <p:cNvPr id="62" name="Google Shape;62;p7"/>
          <p:cNvGrpSpPr/>
          <p:nvPr/>
        </p:nvGrpSpPr>
        <p:grpSpPr>
          <a:xfrm>
            <a:off x="8280450" y="0"/>
            <a:ext cx="863400" cy="454200"/>
            <a:chOff x="8280450" y="0"/>
            <a:chExt cx="863400" cy="454200"/>
          </a:xfrm>
        </p:grpSpPr>
        <p:sp>
          <p:nvSpPr>
            <p:cNvPr id="63" name="Google Shape;63;p7">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4" name="Google Shape;64;p7">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65" name="Google Shape;65;p7">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66" name="Google Shape;66;p7">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grpSp>
      <p:cxnSp>
        <p:nvCxnSpPr>
          <p:cNvPr id="67" name="Google Shape;67;p7"/>
          <p:cNvCxnSpPr/>
          <p:nvPr/>
        </p:nvCxnSpPr>
        <p:spPr>
          <a:xfrm>
            <a:off x="-10500" y="501600"/>
            <a:ext cx="9186600" cy="0"/>
          </a:xfrm>
          <a:prstGeom prst="straightConnector1">
            <a:avLst/>
          </a:prstGeom>
          <a:noFill/>
          <a:ln w="9525" cap="flat" cmpd="sng">
            <a:solidFill>
              <a:schemeClr val="lt1"/>
            </a:solidFill>
            <a:prstDash val="solid"/>
            <a:round/>
            <a:headEnd type="none" w="med" len="med"/>
            <a:tailEnd type="none" w="med" len="med"/>
          </a:ln>
        </p:spPr>
      </p:cxnSp>
      <p:sp>
        <p:nvSpPr>
          <p:cNvPr id="68" name="Google Shape;68;p7"/>
          <p:cNvSpPr txBox="1">
            <a:spLocks noGrp="1"/>
          </p:cNvSpPr>
          <p:nvPr>
            <p:ph type="subTitle" idx="1"/>
          </p:nvPr>
        </p:nvSpPr>
        <p:spPr>
          <a:xfrm>
            <a:off x="729450" y="1255425"/>
            <a:ext cx="4053900" cy="260400"/>
          </a:xfrm>
          <a:prstGeom prst="rect">
            <a:avLst/>
          </a:prstGeom>
        </p:spPr>
        <p:txBody>
          <a:bodyPr spcFirstLastPara="1" wrap="square" lIns="0" tIns="91425" rIns="91425" bIns="91425" anchor="t" anchorCtr="0">
            <a:normAutofit/>
          </a:bodyPr>
          <a:lstStyle>
            <a:lvl1pPr lvl="0" rtl="0">
              <a:spcBef>
                <a:spcPts val="0"/>
              </a:spcBef>
              <a:spcAft>
                <a:spcPts val="0"/>
              </a:spcAft>
              <a:buClr>
                <a:schemeClr val="lt1"/>
              </a:buClr>
              <a:buSzPts val="1500"/>
              <a:buFont typeface="Raleway"/>
              <a:buNone/>
              <a:defRPr sz="1500" b="1">
                <a:solidFill>
                  <a:schemeClr val="lt1"/>
                </a:solidFill>
                <a:latin typeface="Raleway"/>
                <a:ea typeface="Raleway"/>
                <a:cs typeface="Raleway"/>
                <a:sym typeface="Raleway"/>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69" name="Google Shape;69;p7"/>
          <p:cNvSpPr/>
          <p:nvPr/>
        </p:nvSpPr>
        <p:spPr>
          <a:xfrm>
            <a:off x="724850" y="1730250"/>
            <a:ext cx="1151100" cy="5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 name="Google Shape;70;p7"/>
          <p:cNvPicPr preferRelativeResize="0"/>
          <p:nvPr/>
        </p:nvPicPr>
        <p:blipFill rotWithShape="1">
          <a:blip r:embed="rId2">
            <a:alphaModFix/>
          </a:blip>
          <a:srcRect/>
          <a:stretch/>
        </p:blipFill>
        <p:spPr>
          <a:xfrm>
            <a:off x="129825" y="55825"/>
            <a:ext cx="1446323" cy="34252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6" name="Rectangle 5"/>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0" name="Rectangle 9"/>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7" name="Content Placeholder 2"/>
          <p:cNvSpPr>
            <a:spLocks noGrp="1"/>
          </p:cNvSpPr>
          <p:nvPr>
            <p:ph idx="1"/>
          </p:nvPr>
        </p:nvSpPr>
        <p:spPr>
          <a:xfrm>
            <a:off x="457200" y="1537730"/>
            <a:ext cx="8229600" cy="2883243"/>
          </a:xfrm>
        </p:spPr>
        <p:txBody>
          <a:bodyPr>
            <a:normAutofit/>
          </a:bodyPr>
          <a:lstStyle>
            <a:lvl1pPr marL="0" indent="0">
              <a:buNone/>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8" name="Footer Placeholder 4"/>
          <p:cNvSpPr>
            <a:spLocks noGrp="1"/>
          </p:cNvSpPr>
          <p:nvPr>
            <p:ph type="ftr" sz="quarter" idx="11"/>
          </p:nvPr>
        </p:nvSpPr>
        <p:spPr>
          <a:xfrm>
            <a:off x="457200" y="4535188"/>
            <a:ext cx="5937624"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pic>
        <p:nvPicPr>
          <p:cNvPr id="11" name="Picture 10" descr="SMALL_BUSINESS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38324" y="4521459"/>
            <a:ext cx="2048479" cy="423328"/>
          </a:xfrm>
          <a:prstGeom prst="rect">
            <a:avLst/>
          </a:prstGeom>
        </p:spPr>
      </p:pic>
    </p:spTree>
    <p:extLst>
      <p:ext uri="{BB962C8B-B14F-4D97-AF65-F5344CB8AC3E}">
        <p14:creationId xmlns:p14="http://schemas.microsoft.com/office/powerpoint/2010/main" val="6175226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 name="Picture 1" descr="Strategic Business Development.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6009" y="254001"/>
            <a:ext cx="8843976" cy="3260809"/>
          </a:xfrm>
          <a:prstGeom prst="rect">
            <a:avLst/>
          </a:prstGeom>
        </p:spPr>
      </p:pic>
    </p:spTree>
    <p:extLst>
      <p:ext uri="{BB962C8B-B14F-4D97-AF65-F5344CB8AC3E}">
        <p14:creationId xmlns:p14="http://schemas.microsoft.com/office/powerpoint/2010/main" val="29477594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descr="STRATEGIC_BUSINESS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930" y="350112"/>
            <a:ext cx="3125251" cy="583512"/>
          </a:xfrm>
          <a:prstGeom prst="rect">
            <a:avLst/>
          </a:prstGeom>
        </p:spPr>
      </p:pic>
      <p:sp>
        <p:nvSpPr>
          <p:cNvPr id="6" name="Rectangle 5"/>
          <p:cNvSpPr/>
          <p:nvPr userDrawn="1"/>
        </p:nvSpPr>
        <p:spPr>
          <a:xfrm>
            <a:off x="-56085" y="4112973"/>
            <a:ext cx="9303879" cy="1052286"/>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7" name="Rectangle 6"/>
          <p:cNvSpPr/>
          <p:nvPr userDrawn="1"/>
        </p:nvSpPr>
        <p:spPr>
          <a:xfrm>
            <a:off x="-32562" y="4083536"/>
            <a:ext cx="9247794" cy="45719"/>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2313454" cy="369332"/>
          </a:xfrm>
          <a:prstGeom prst="rect">
            <a:avLst/>
          </a:prstGeom>
          <a:noFill/>
        </p:spPr>
        <p:txBody>
          <a:bodyPr wrap="none" rtlCol="0">
            <a:spAutoFit/>
          </a:bodyPr>
          <a:lstStyle/>
          <a:p>
            <a:r>
              <a:rPr lang="en-US"/>
              <a:t>DIVISION/DEPT COVER</a:t>
            </a:r>
          </a:p>
        </p:txBody>
      </p:sp>
      <p:sp>
        <p:nvSpPr>
          <p:cNvPr id="10" name="TextBox 9"/>
          <p:cNvSpPr txBox="1"/>
          <p:nvPr userDrawn="1"/>
        </p:nvSpPr>
        <p:spPr>
          <a:xfrm>
            <a:off x="457199" y="4213843"/>
            <a:ext cx="3124824" cy="276999"/>
          </a:xfrm>
          <a:prstGeom prst="rect">
            <a:avLst/>
          </a:prstGeom>
          <a:noFill/>
        </p:spPr>
        <p:txBody>
          <a:bodyPr wrap="none" rtlCol="0">
            <a:spAutoFit/>
          </a:bodyPr>
          <a:lstStyle/>
          <a:p>
            <a:r>
              <a:rPr lang="en-US" sz="1200" b="1">
                <a:solidFill>
                  <a:schemeClr val="bg1"/>
                </a:solidFill>
                <a:latin typeface="Proxima Nova Rg" panose="02000506030000020004" pitchFamily="50" charset="0"/>
                <a:cs typeface="Arial"/>
              </a:rPr>
              <a:t>A Division of Empire State Development </a:t>
            </a:r>
            <a:endParaRPr lang="en-US" sz="1200">
              <a:solidFill>
                <a:schemeClr val="bg1"/>
              </a:solidFill>
              <a:effectLst/>
              <a:latin typeface="Proxima Nova Rg" panose="02000506030000020004" pitchFamily="50" charset="0"/>
              <a:cs typeface="Arial"/>
            </a:endParaRPr>
          </a:p>
        </p:txBody>
      </p:sp>
      <p:sp>
        <p:nvSpPr>
          <p:cNvPr id="16"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chemeClr val="bg1"/>
                </a:solidFill>
                <a:latin typeface="Proxima Nova Rg" panose="02000506030000020004" pitchFamily="50" charset="0"/>
              </a:rPr>
              <a:pPr/>
              <a:t>9/6/2024</a:t>
            </a:fld>
            <a:endParaRPr lang="en-US">
              <a:solidFill>
                <a:schemeClr val="bg1"/>
              </a:solidFill>
              <a:latin typeface="Proxima Nova Rg" panose="02000506030000020004" pitchFamily="50" charset="0"/>
            </a:endParaRPr>
          </a:p>
        </p:txBody>
      </p:sp>
      <p:sp>
        <p:nvSpPr>
          <p:cNvPr id="13" name="Title Placeholder 1"/>
          <p:cNvSpPr>
            <a:spLocks noGrp="1"/>
          </p:cNvSpPr>
          <p:nvPr>
            <p:ph type="title" hasCustomPrompt="1"/>
          </p:nvPr>
        </p:nvSpPr>
        <p:spPr>
          <a:xfrm>
            <a:off x="457199" y="2820145"/>
            <a:ext cx="8229601" cy="618936"/>
          </a:xfrm>
          <a:prstGeom prst="rect">
            <a:avLst/>
          </a:prstGeom>
        </p:spPr>
        <p:txBody>
          <a:bodyPr vert="horz" lIns="91440" tIns="45720" rIns="91440" bIns="45720" rtlCol="0" anchor="t">
            <a:normAutofit/>
          </a:bodyPr>
          <a:lstStyle>
            <a:lvl1pPr algn="l">
              <a:defRPr sz="4000" b="1">
                <a:solidFill>
                  <a:srgbClr val="002D73"/>
                </a:solidFill>
                <a:latin typeface="Proxima Nova Rg" panose="02000506030000020004" pitchFamily="50" charset="0"/>
                <a:cs typeface="Arial"/>
              </a:defRPr>
            </a:lvl1pPr>
          </a:lstStyle>
          <a:p>
            <a:r>
              <a:rPr lang="en-US"/>
              <a:t>Click To Edit Master Title</a:t>
            </a:r>
          </a:p>
        </p:txBody>
      </p:sp>
    </p:spTree>
    <p:extLst>
      <p:ext uri="{BB962C8B-B14F-4D97-AF65-F5344CB8AC3E}">
        <p14:creationId xmlns:p14="http://schemas.microsoft.com/office/powerpoint/2010/main" val="39042773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4" name="Picture 13" descr="STRATEGIC_BUSINESS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60985" y="4511515"/>
            <a:ext cx="2325816" cy="434250"/>
          </a:xfrm>
          <a:prstGeom prst="rect">
            <a:avLst/>
          </a:prstGeom>
        </p:spPr>
      </p:pic>
      <p:sp>
        <p:nvSpPr>
          <p:cNvPr id="7" name="Rectangle 6"/>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8" name="Rectangle 7"/>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3031599" cy="369332"/>
          </a:xfrm>
          <a:prstGeom prst="rect">
            <a:avLst/>
          </a:prstGeom>
          <a:noFill/>
        </p:spPr>
        <p:txBody>
          <a:bodyPr wrap="none" rtlCol="0">
            <a:spAutoFit/>
          </a:bodyPr>
          <a:lstStyle/>
          <a:p>
            <a:r>
              <a:rPr lang="en-US"/>
              <a:t>DIVISION TITLE AND CONTENT </a:t>
            </a:r>
          </a:p>
        </p:txBody>
      </p:sp>
      <p:sp>
        <p:nvSpPr>
          <p:cNvPr id="11"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20" name="Subtitle 2"/>
          <p:cNvSpPr>
            <a:spLocks noGrp="1"/>
          </p:cNvSpPr>
          <p:nvPr>
            <p:ph type="subTitle" idx="1" hasCustomPrompt="1"/>
          </p:nvPr>
        </p:nvSpPr>
        <p:spPr>
          <a:xfrm>
            <a:off x="457200" y="2039469"/>
            <a:ext cx="8229600" cy="199066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7F7F7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spTree>
    <p:extLst>
      <p:ext uri="{BB962C8B-B14F-4D97-AF65-F5344CB8AC3E}">
        <p14:creationId xmlns:p14="http://schemas.microsoft.com/office/powerpoint/2010/main" val="40651210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3" name="Picture 12" descr="STRATEGIC_BUSINESS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930" y="350112"/>
            <a:ext cx="3125251" cy="583512"/>
          </a:xfrm>
          <a:prstGeom prst="rect">
            <a:avLst/>
          </a:prstGeom>
        </p:spPr>
      </p:pic>
      <p:sp>
        <p:nvSpPr>
          <p:cNvPr id="9" name="Rectangle 8"/>
          <p:cNvSpPr/>
          <p:nvPr userDrawn="1"/>
        </p:nvSpPr>
        <p:spPr>
          <a:xfrm>
            <a:off x="-82849" y="1825245"/>
            <a:ext cx="4926294" cy="272975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6" name="Text Placeholder 2"/>
          <p:cNvSpPr>
            <a:spLocks noGrp="1"/>
          </p:cNvSpPr>
          <p:nvPr>
            <p:ph type="body" idx="1" hasCustomPrompt="1"/>
          </p:nvPr>
        </p:nvSpPr>
        <p:spPr>
          <a:xfrm>
            <a:off x="457199" y="3775276"/>
            <a:ext cx="4241801" cy="609976"/>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Tree>
    <p:extLst>
      <p:ext uri="{BB962C8B-B14F-4D97-AF65-F5344CB8AC3E}">
        <p14:creationId xmlns:p14="http://schemas.microsoft.com/office/powerpoint/2010/main" val="33677513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0" name="Picture 9" descr="STRATEGIC_BUSINESS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60985" y="4511515"/>
            <a:ext cx="2325816" cy="434250"/>
          </a:xfrm>
          <a:prstGeom prst="rect">
            <a:avLst/>
          </a:prstGeom>
        </p:spPr>
      </p:pic>
      <p:sp>
        <p:nvSpPr>
          <p:cNvPr id="12" name="Rectangle 11"/>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7"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9" name="Content Placeholder 2"/>
          <p:cNvSpPr>
            <a:spLocks noGrp="1"/>
          </p:cNvSpPr>
          <p:nvPr>
            <p:ph idx="1" hasCustomPrompt="1"/>
          </p:nvPr>
        </p:nvSpPr>
        <p:spPr>
          <a:xfrm>
            <a:off x="457200" y="1538559"/>
            <a:ext cx="8229600" cy="2869088"/>
          </a:xfrm>
        </p:spPr>
        <p:txBody>
          <a:bodyPr/>
          <a:lstStyle>
            <a:lvl1pPr>
              <a:defRPr sz="2800"/>
            </a:lvl1pPr>
            <a:lvl2pPr>
              <a:defRPr sz="2400"/>
            </a:lvl2pPr>
            <a:lvl3pPr>
              <a:defRPr sz="20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81331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16" name="Picture 15" descr="STRATEGIC_BUSINESS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60985" y="4511515"/>
            <a:ext cx="2325816" cy="434250"/>
          </a:xfrm>
          <a:prstGeom prst="rect">
            <a:avLst/>
          </a:prstGeom>
        </p:spPr>
      </p:pic>
      <p:sp>
        <p:nvSpPr>
          <p:cNvPr id="9" name="Rectangle 8"/>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1" name="Content Placeholder 2"/>
          <p:cNvSpPr>
            <a:spLocks noGrp="1"/>
          </p:cNvSpPr>
          <p:nvPr>
            <p:ph sz="half" idx="1" hasCustomPrompt="1"/>
          </p:nvPr>
        </p:nvSpPr>
        <p:spPr>
          <a:xfrm>
            <a:off x="457200" y="1538189"/>
            <a:ext cx="4038600" cy="2894111"/>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hasCustomPrompt="1"/>
          </p:nvPr>
        </p:nvSpPr>
        <p:spPr>
          <a:xfrm>
            <a:off x="4648200" y="1538190"/>
            <a:ext cx="4038600" cy="2894110"/>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34177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9" name="Picture 8" descr="STRATEGIC_BUSINESS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60985" y="4511515"/>
            <a:ext cx="2325816" cy="434250"/>
          </a:xfrm>
          <a:prstGeom prst="rect">
            <a:avLst/>
          </a:prstGeom>
        </p:spPr>
      </p:pic>
      <p:sp>
        <p:nvSpPr>
          <p:cNvPr id="6" name="Rectangle 5"/>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0" name="Rectangle 9"/>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7" name="Content Placeholder 2"/>
          <p:cNvSpPr>
            <a:spLocks noGrp="1"/>
          </p:cNvSpPr>
          <p:nvPr>
            <p:ph idx="1"/>
          </p:nvPr>
        </p:nvSpPr>
        <p:spPr>
          <a:xfrm>
            <a:off x="457200" y="1537730"/>
            <a:ext cx="8229600" cy="2883243"/>
          </a:xfrm>
        </p:spPr>
        <p:txBody>
          <a:bodyPr>
            <a:normAutofit/>
          </a:bodyPr>
          <a:lstStyle>
            <a:lvl1pPr marL="0" indent="0">
              <a:buNone/>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8" name="Footer Placeholder 4"/>
          <p:cNvSpPr>
            <a:spLocks noGrp="1"/>
          </p:cNvSpPr>
          <p:nvPr>
            <p:ph type="ftr" sz="quarter" idx="11"/>
          </p:nvPr>
        </p:nvSpPr>
        <p:spPr>
          <a:xfrm>
            <a:off x="457200" y="4535188"/>
            <a:ext cx="567998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Tree>
    <p:extLst>
      <p:ext uri="{BB962C8B-B14F-4D97-AF65-F5344CB8AC3E}">
        <p14:creationId xmlns:p14="http://schemas.microsoft.com/office/powerpoint/2010/main" val="31918863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Picture 2" descr="Canalside Local Development Corporation.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009" y="281462"/>
            <a:ext cx="8445285" cy="2807727"/>
          </a:xfrm>
          <a:prstGeom prst="rect">
            <a:avLst/>
          </a:prstGeom>
        </p:spPr>
      </p:pic>
    </p:spTree>
    <p:extLst>
      <p:ext uri="{BB962C8B-B14F-4D97-AF65-F5344CB8AC3E}">
        <p14:creationId xmlns:p14="http://schemas.microsoft.com/office/powerpoint/2010/main" val="21077568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2" name="Picture 1" descr="CANALSIDE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795" y="350115"/>
            <a:ext cx="2645719" cy="751310"/>
          </a:xfrm>
          <a:prstGeom prst="rect">
            <a:avLst/>
          </a:prstGeom>
        </p:spPr>
      </p:pic>
      <p:sp>
        <p:nvSpPr>
          <p:cNvPr id="6" name="Rectangle 5"/>
          <p:cNvSpPr/>
          <p:nvPr userDrawn="1"/>
        </p:nvSpPr>
        <p:spPr>
          <a:xfrm>
            <a:off x="-56085" y="4112973"/>
            <a:ext cx="9303879" cy="1052286"/>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7" name="Rectangle 6"/>
          <p:cNvSpPr/>
          <p:nvPr userDrawn="1"/>
        </p:nvSpPr>
        <p:spPr>
          <a:xfrm>
            <a:off x="-32562" y="4083536"/>
            <a:ext cx="9247794" cy="45719"/>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2313454" cy="369332"/>
          </a:xfrm>
          <a:prstGeom prst="rect">
            <a:avLst/>
          </a:prstGeom>
          <a:noFill/>
        </p:spPr>
        <p:txBody>
          <a:bodyPr wrap="none" rtlCol="0">
            <a:spAutoFit/>
          </a:bodyPr>
          <a:lstStyle/>
          <a:p>
            <a:r>
              <a:rPr lang="en-US"/>
              <a:t>DIVISION/DEPT COVER</a:t>
            </a:r>
          </a:p>
        </p:txBody>
      </p:sp>
      <p:sp>
        <p:nvSpPr>
          <p:cNvPr id="10" name="TextBox 9"/>
          <p:cNvSpPr txBox="1"/>
          <p:nvPr userDrawn="1"/>
        </p:nvSpPr>
        <p:spPr>
          <a:xfrm>
            <a:off x="457199" y="4213843"/>
            <a:ext cx="3124824" cy="276999"/>
          </a:xfrm>
          <a:prstGeom prst="rect">
            <a:avLst/>
          </a:prstGeom>
          <a:noFill/>
        </p:spPr>
        <p:txBody>
          <a:bodyPr wrap="none" rtlCol="0">
            <a:spAutoFit/>
          </a:bodyPr>
          <a:lstStyle/>
          <a:p>
            <a:r>
              <a:rPr lang="en-US" sz="1200" b="1">
                <a:solidFill>
                  <a:schemeClr val="bg1"/>
                </a:solidFill>
                <a:latin typeface="Proxima Nova Rg" panose="02000506030000020004" pitchFamily="50" charset="0"/>
                <a:cs typeface="Arial"/>
              </a:rPr>
              <a:t>A Division of Empire State Development </a:t>
            </a:r>
            <a:endParaRPr lang="en-US" sz="1200">
              <a:solidFill>
                <a:schemeClr val="bg1"/>
              </a:solidFill>
              <a:effectLst/>
              <a:latin typeface="Proxima Nova Rg" panose="02000506030000020004" pitchFamily="50" charset="0"/>
              <a:cs typeface="Arial"/>
            </a:endParaRPr>
          </a:p>
        </p:txBody>
      </p:sp>
      <p:sp>
        <p:nvSpPr>
          <p:cNvPr id="16"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chemeClr val="bg1"/>
                </a:solidFill>
                <a:latin typeface="Proxima Nova Rg" panose="02000506030000020004" pitchFamily="50" charset="0"/>
              </a:rPr>
              <a:pPr/>
              <a:t>9/6/2024</a:t>
            </a:fld>
            <a:endParaRPr lang="en-US">
              <a:solidFill>
                <a:schemeClr val="bg1"/>
              </a:solidFill>
              <a:latin typeface="Proxima Nova Rg" panose="02000506030000020004" pitchFamily="50" charset="0"/>
            </a:endParaRPr>
          </a:p>
        </p:txBody>
      </p:sp>
      <p:sp>
        <p:nvSpPr>
          <p:cNvPr id="13" name="Title Placeholder 1"/>
          <p:cNvSpPr>
            <a:spLocks noGrp="1"/>
          </p:cNvSpPr>
          <p:nvPr>
            <p:ph type="title" hasCustomPrompt="1"/>
          </p:nvPr>
        </p:nvSpPr>
        <p:spPr>
          <a:xfrm>
            <a:off x="457199" y="2820145"/>
            <a:ext cx="8229601" cy="618936"/>
          </a:xfrm>
          <a:prstGeom prst="rect">
            <a:avLst/>
          </a:prstGeom>
        </p:spPr>
        <p:txBody>
          <a:bodyPr vert="horz" lIns="91440" tIns="45720" rIns="91440" bIns="45720" rtlCol="0" anchor="t">
            <a:normAutofit/>
          </a:bodyPr>
          <a:lstStyle>
            <a:lvl1pPr algn="l">
              <a:defRPr sz="4000" b="1">
                <a:solidFill>
                  <a:srgbClr val="002D73"/>
                </a:solidFill>
                <a:latin typeface="Proxima Nova Rg" panose="02000506030000020004" pitchFamily="50" charset="0"/>
                <a:cs typeface="Arial"/>
              </a:defRPr>
            </a:lvl1pPr>
          </a:lstStyle>
          <a:p>
            <a:r>
              <a:rPr lang="en-US"/>
              <a:t>Click To Edit Master Title</a:t>
            </a:r>
          </a:p>
        </p:txBody>
      </p:sp>
    </p:spTree>
    <p:extLst>
      <p:ext uri="{BB962C8B-B14F-4D97-AF65-F5344CB8AC3E}">
        <p14:creationId xmlns:p14="http://schemas.microsoft.com/office/powerpoint/2010/main" val="1691879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 Subsection 1">
  <p:cSld name="SECTION_HEADER_2_1_1_1">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8"/>
          <p:cNvSpPr txBox="1">
            <a:spLocks noGrp="1"/>
          </p:cNvSpPr>
          <p:nvPr>
            <p:ph type="title"/>
          </p:nvPr>
        </p:nvSpPr>
        <p:spPr>
          <a:xfrm>
            <a:off x="729450" y="1631100"/>
            <a:ext cx="7688400" cy="1518600"/>
          </a:xfrm>
          <a:prstGeom prst="rect">
            <a:avLst/>
          </a:prstGeom>
        </p:spPr>
        <p:txBody>
          <a:bodyPr spcFirstLastPara="1" wrap="square" lIns="0" tIns="91425" rIns="91425" bIns="91425" anchor="t" anchorCtr="0">
            <a:noAutofit/>
          </a:bodyPr>
          <a:lstStyle>
            <a:lvl1pPr lvl="0" rtl="0">
              <a:spcBef>
                <a:spcPts val="0"/>
              </a:spcBef>
              <a:spcAft>
                <a:spcPts val="0"/>
              </a:spcAft>
              <a:buClr>
                <a:schemeClr val="lt1"/>
              </a:buClr>
              <a:buSzPts val="3600"/>
              <a:buFont typeface="Lato"/>
              <a:buNone/>
              <a:defRPr sz="3600">
                <a:solidFill>
                  <a:schemeClr val="lt1"/>
                </a:solidFill>
                <a:latin typeface="Lato"/>
                <a:ea typeface="Lato"/>
                <a:cs typeface="Lato"/>
                <a:sym typeface="Lato"/>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73" name="Google Shape;73;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grpSp>
        <p:nvGrpSpPr>
          <p:cNvPr id="74" name="Google Shape;74;p8"/>
          <p:cNvGrpSpPr/>
          <p:nvPr/>
        </p:nvGrpSpPr>
        <p:grpSpPr>
          <a:xfrm>
            <a:off x="8280450" y="0"/>
            <a:ext cx="863400" cy="454200"/>
            <a:chOff x="8280450" y="0"/>
            <a:chExt cx="863400" cy="454200"/>
          </a:xfrm>
        </p:grpSpPr>
        <p:sp>
          <p:nvSpPr>
            <p:cNvPr id="75" name="Google Shape;75;p8">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 name="Google Shape;76;p8">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77" name="Google Shape;77;p8">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78" name="Google Shape;78;p8">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grpSp>
      <p:cxnSp>
        <p:nvCxnSpPr>
          <p:cNvPr id="79" name="Google Shape;79;p8"/>
          <p:cNvCxnSpPr/>
          <p:nvPr/>
        </p:nvCxnSpPr>
        <p:spPr>
          <a:xfrm>
            <a:off x="-10500" y="501600"/>
            <a:ext cx="9186600" cy="0"/>
          </a:xfrm>
          <a:prstGeom prst="straightConnector1">
            <a:avLst/>
          </a:prstGeom>
          <a:noFill/>
          <a:ln w="9525" cap="flat" cmpd="sng">
            <a:solidFill>
              <a:schemeClr val="lt1"/>
            </a:solidFill>
            <a:prstDash val="solid"/>
            <a:round/>
            <a:headEnd type="none" w="med" len="med"/>
            <a:tailEnd type="none" w="med" len="med"/>
          </a:ln>
        </p:spPr>
      </p:cxnSp>
      <p:sp>
        <p:nvSpPr>
          <p:cNvPr id="80" name="Google Shape;80;p8"/>
          <p:cNvSpPr txBox="1">
            <a:spLocks noGrp="1"/>
          </p:cNvSpPr>
          <p:nvPr>
            <p:ph type="subTitle" idx="1"/>
          </p:nvPr>
        </p:nvSpPr>
        <p:spPr>
          <a:xfrm>
            <a:off x="729450" y="1255425"/>
            <a:ext cx="4053900" cy="260400"/>
          </a:xfrm>
          <a:prstGeom prst="rect">
            <a:avLst/>
          </a:prstGeom>
        </p:spPr>
        <p:txBody>
          <a:bodyPr spcFirstLastPara="1" wrap="square" lIns="0" tIns="91425" rIns="91425" bIns="91425" anchor="t" anchorCtr="0">
            <a:normAutofit/>
          </a:bodyPr>
          <a:lstStyle>
            <a:lvl1pPr lvl="0" rtl="0">
              <a:spcBef>
                <a:spcPts val="0"/>
              </a:spcBef>
              <a:spcAft>
                <a:spcPts val="0"/>
              </a:spcAft>
              <a:buClr>
                <a:schemeClr val="lt1"/>
              </a:buClr>
              <a:buSzPts val="1500"/>
              <a:buFont typeface="Raleway"/>
              <a:buNone/>
              <a:defRPr sz="1500" b="1">
                <a:solidFill>
                  <a:schemeClr val="lt1"/>
                </a:solidFill>
                <a:latin typeface="Raleway"/>
                <a:ea typeface="Raleway"/>
                <a:cs typeface="Raleway"/>
                <a:sym typeface="Raleway"/>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pic>
        <p:nvPicPr>
          <p:cNvPr id="81" name="Google Shape;81;p8"/>
          <p:cNvPicPr preferRelativeResize="0"/>
          <p:nvPr/>
        </p:nvPicPr>
        <p:blipFill rotWithShape="1">
          <a:blip r:embed="rId3">
            <a:alphaModFix/>
          </a:blip>
          <a:srcRect/>
          <a:stretch/>
        </p:blipFill>
        <p:spPr>
          <a:xfrm>
            <a:off x="129825" y="55825"/>
            <a:ext cx="1446323" cy="34252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CANALSIDE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6447" y="4440242"/>
            <a:ext cx="2100354" cy="596442"/>
          </a:xfrm>
          <a:prstGeom prst="rect">
            <a:avLst/>
          </a:prstGeom>
        </p:spPr>
      </p:pic>
      <p:sp>
        <p:nvSpPr>
          <p:cNvPr id="7" name="Rectangle 6"/>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8" name="Rectangle 7"/>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3031599" cy="369332"/>
          </a:xfrm>
          <a:prstGeom prst="rect">
            <a:avLst/>
          </a:prstGeom>
          <a:noFill/>
        </p:spPr>
        <p:txBody>
          <a:bodyPr wrap="none" rtlCol="0">
            <a:spAutoFit/>
          </a:bodyPr>
          <a:lstStyle/>
          <a:p>
            <a:r>
              <a:rPr lang="en-US"/>
              <a:t>DIVISION TITLE AND CONTENT </a:t>
            </a:r>
          </a:p>
        </p:txBody>
      </p:sp>
      <p:sp>
        <p:nvSpPr>
          <p:cNvPr id="11"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20" name="Subtitle 2"/>
          <p:cNvSpPr>
            <a:spLocks noGrp="1"/>
          </p:cNvSpPr>
          <p:nvPr>
            <p:ph type="subTitle" idx="1" hasCustomPrompt="1"/>
          </p:nvPr>
        </p:nvSpPr>
        <p:spPr>
          <a:xfrm>
            <a:off x="457200" y="2039469"/>
            <a:ext cx="8229600" cy="199066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7F7F7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spTree>
    <p:extLst>
      <p:ext uri="{BB962C8B-B14F-4D97-AF65-F5344CB8AC3E}">
        <p14:creationId xmlns:p14="http://schemas.microsoft.com/office/powerpoint/2010/main" val="22636362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11" name="Picture 10" descr="CANALSIDE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795" y="350115"/>
            <a:ext cx="2645719" cy="751310"/>
          </a:xfrm>
          <a:prstGeom prst="rect">
            <a:avLst/>
          </a:prstGeom>
        </p:spPr>
      </p:pic>
      <p:sp>
        <p:nvSpPr>
          <p:cNvPr id="9" name="Rectangle 8"/>
          <p:cNvSpPr/>
          <p:nvPr userDrawn="1"/>
        </p:nvSpPr>
        <p:spPr>
          <a:xfrm>
            <a:off x="-82849" y="1825245"/>
            <a:ext cx="4926294" cy="272975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6" name="Text Placeholder 2"/>
          <p:cNvSpPr>
            <a:spLocks noGrp="1"/>
          </p:cNvSpPr>
          <p:nvPr>
            <p:ph type="body" idx="1" hasCustomPrompt="1"/>
          </p:nvPr>
        </p:nvSpPr>
        <p:spPr>
          <a:xfrm>
            <a:off x="457199" y="3775276"/>
            <a:ext cx="4241801" cy="609976"/>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Tree>
    <p:extLst>
      <p:ext uri="{BB962C8B-B14F-4D97-AF65-F5344CB8AC3E}">
        <p14:creationId xmlns:p14="http://schemas.microsoft.com/office/powerpoint/2010/main" val="18153225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4" name="Picture 13" descr="CANALSIDE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6447" y="4440242"/>
            <a:ext cx="2100354" cy="596442"/>
          </a:xfrm>
          <a:prstGeom prst="rect">
            <a:avLst/>
          </a:prstGeom>
        </p:spPr>
      </p:pic>
      <p:sp>
        <p:nvSpPr>
          <p:cNvPr id="12" name="Rectangle 11"/>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7"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9" name="Content Placeholder 2"/>
          <p:cNvSpPr>
            <a:spLocks noGrp="1"/>
          </p:cNvSpPr>
          <p:nvPr>
            <p:ph idx="1" hasCustomPrompt="1"/>
          </p:nvPr>
        </p:nvSpPr>
        <p:spPr>
          <a:xfrm>
            <a:off x="457200" y="1538559"/>
            <a:ext cx="8229600" cy="2869088"/>
          </a:xfrm>
        </p:spPr>
        <p:txBody>
          <a:bodyPr/>
          <a:lstStyle>
            <a:lvl1pPr>
              <a:defRPr sz="2800"/>
            </a:lvl1pPr>
            <a:lvl2pPr>
              <a:defRPr sz="2400"/>
            </a:lvl2pPr>
            <a:lvl3pPr>
              <a:defRPr sz="20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86936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pic>
        <p:nvPicPr>
          <p:cNvPr id="17" name="Picture 16" descr="CANALSIDE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6447" y="4440242"/>
            <a:ext cx="2100354" cy="596442"/>
          </a:xfrm>
          <a:prstGeom prst="rect">
            <a:avLst/>
          </a:prstGeom>
        </p:spPr>
      </p:pic>
      <p:sp>
        <p:nvSpPr>
          <p:cNvPr id="9" name="Rectangle 8"/>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1" name="Content Placeholder 2"/>
          <p:cNvSpPr>
            <a:spLocks noGrp="1"/>
          </p:cNvSpPr>
          <p:nvPr>
            <p:ph sz="half" idx="1" hasCustomPrompt="1"/>
          </p:nvPr>
        </p:nvSpPr>
        <p:spPr>
          <a:xfrm>
            <a:off x="457200" y="1538189"/>
            <a:ext cx="4038600" cy="2894111"/>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hasCustomPrompt="1"/>
          </p:nvPr>
        </p:nvSpPr>
        <p:spPr>
          <a:xfrm>
            <a:off x="4648200" y="1538190"/>
            <a:ext cx="4038600" cy="2894110"/>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23728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11" name="Picture 10" descr="CANALSIDE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6447" y="4440242"/>
            <a:ext cx="2100354" cy="596442"/>
          </a:xfrm>
          <a:prstGeom prst="rect">
            <a:avLst/>
          </a:prstGeom>
        </p:spPr>
      </p:pic>
      <p:sp>
        <p:nvSpPr>
          <p:cNvPr id="6" name="Rectangle 5"/>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0" name="Rectangle 9"/>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7" name="Content Placeholder 2"/>
          <p:cNvSpPr>
            <a:spLocks noGrp="1"/>
          </p:cNvSpPr>
          <p:nvPr>
            <p:ph idx="1"/>
          </p:nvPr>
        </p:nvSpPr>
        <p:spPr>
          <a:xfrm>
            <a:off x="457200" y="1537730"/>
            <a:ext cx="8229600" cy="2883243"/>
          </a:xfrm>
        </p:spPr>
        <p:txBody>
          <a:bodyPr>
            <a:normAutofit/>
          </a:bodyPr>
          <a:lstStyle>
            <a:lvl1pPr marL="0" indent="0">
              <a:buNone/>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8" name="Footer Placeholder 4"/>
          <p:cNvSpPr>
            <a:spLocks noGrp="1"/>
          </p:cNvSpPr>
          <p:nvPr>
            <p:ph type="ftr" sz="quarter" idx="11"/>
          </p:nvPr>
        </p:nvSpPr>
        <p:spPr>
          <a:xfrm>
            <a:off x="457200" y="4535188"/>
            <a:ext cx="5937624"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Tree>
    <p:extLst>
      <p:ext uri="{BB962C8B-B14F-4D97-AF65-F5344CB8AC3E}">
        <p14:creationId xmlns:p14="http://schemas.microsoft.com/office/powerpoint/2010/main" val="42532871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2" name="Picture 1" descr="Erie Canal Harbor Development Corporation.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9144" y="313383"/>
            <a:ext cx="8745309" cy="2247212"/>
          </a:xfrm>
          <a:prstGeom prst="rect">
            <a:avLst/>
          </a:prstGeom>
        </p:spPr>
      </p:pic>
    </p:spTree>
    <p:extLst>
      <p:ext uri="{BB962C8B-B14F-4D97-AF65-F5344CB8AC3E}">
        <p14:creationId xmlns:p14="http://schemas.microsoft.com/office/powerpoint/2010/main" val="32053100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2" name="Picture 1" descr="ERIE_CANAL_HARBO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525" y="362816"/>
            <a:ext cx="2792106" cy="742436"/>
          </a:xfrm>
          <a:prstGeom prst="rect">
            <a:avLst/>
          </a:prstGeom>
        </p:spPr>
      </p:pic>
      <p:sp>
        <p:nvSpPr>
          <p:cNvPr id="6" name="Rectangle 5"/>
          <p:cNvSpPr/>
          <p:nvPr userDrawn="1"/>
        </p:nvSpPr>
        <p:spPr>
          <a:xfrm>
            <a:off x="-56085" y="4112973"/>
            <a:ext cx="9303879" cy="1052286"/>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7" name="Rectangle 6"/>
          <p:cNvSpPr/>
          <p:nvPr userDrawn="1"/>
        </p:nvSpPr>
        <p:spPr>
          <a:xfrm>
            <a:off x="-32562" y="4083536"/>
            <a:ext cx="9247794" cy="45719"/>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2313454" cy="369332"/>
          </a:xfrm>
          <a:prstGeom prst="rect">
            <a:avLst/>
          </a:prstGeom>
          <a:noFill/>
        </p:spPr>
        <p:txBody>
          <a:bodyPr wrap="none" rtlCol="0">
            <a:spAutoFit/>
          </a:bodyPr>
          <a:lstStyle/>
          <a:p>
            <a:r>
              <a:rPr lang="en-US"/>
              <a:t>DIVISION/DEPT COVER</a:t>
            </a:r>
          </a:p>
        </p:txBody>
      </p:sp>
      <p:sp>
        <p:nvSpPr>
          <p:cNvPr id="10" name="TextBox 9"/>
          <p:cNvSpPr txBox="1"/>
          <p:nvPr userDrawn="1"/>
        </p:nvSpPr>
        <p:spPr>
          <a:xfrm>
            <a:off x="457199" y="4213843"/>
            <a:ext cx="3124824" cy="276999"/>
          </a:xfrm>
          <a:prstGeom prst="rect">
            <a:avLst/>
          </a:prstGeom>
          <a:noFill/>
        </p:spPr>
        <p:txBody>
          <a:bodyPr wrap="none" rtlCol="0">
            <a:spAutoFit/>
          </a:bodyPr>
          <a:lstStyle/>
          <a:p>
            <a:r>
              <a:rPr lang="en-US" sz="1200" b="1">
                <a:solidFill>
                  <a:schemeClr val="bg1"/>
                </a:solidFill>
                <a:latin typeface="Proxima Nova Rg" panose="02000506030000020004" pitchFamily="50" charset="0"/>
                <a:cs typeface="Arial"/>
              </a:rPr>
              <a:t>A Division of Empire State Development </a:t>
            </a:r>
            <a:endParaRPr lang="en-US" sz="1200">
              <a:solidFill>
                <a:schemeClr val="bg1"/>
              </a:solidFill>
              <a:effectLst/>
              <a:latin typeface="Proxima Nova Rg" panose="02000506030000020004" pitchFamily="50" charset="0"/>
              <a:cs typeface="Arial"/>
            </a:endParaRPr>
          </a:p>
        </p:txBody>
      </p:sp>
      <p:sp>
        <p:nvSpPr>
          <p:cNvPr id="16"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chemeClr val="bg1"/>
                </a:solidFill>
                <a:latin typeface="Proxima Nova Rg" panose="02000506030000020004" pitchFamily="50" charset="0"/>
              </a:rPr>
              <a:pPr/>
              <a:t>9/6/2024</a:t>
            </a:fld>
            <a:endParaRPr lang="en-US">
              <a:solidFill>
                <a:schemeClr val="bg1"/>
              </a:solidFill>
              <a:latin typeface="Proxima Nova Rg" panose="02000506030000020004" pitchFamily="50" charset="0"/>
            </a:endParaRPr>
          </a:p>
        </p:txBody>
      </p:sp>
      <p:sp>
        <p:nvSpPr>
          <p:cNvPr id="13" name="Title Placeholder 1"/>
          <p:cNvSpPr>
            <a:spLocks noGrp="1"/>
          </p:cNvSpPr>
          <p:nvPr>
            <p:ph type="title" hasCustomPrompt="1"/>
          </p:nvPr>
        </p:nvSpPr>
        <p:spPr>
          <a:xfrm>
            <a:off x="457199" y="2820145"/>
            <a:ext cx="8229601" cy="618936"/>
          </a:xfrm>
          <a:prstGeom prst="rect">
            <a:avLst/>
          </a:prstGeom>
        </p:spPr>
        <p:txBody>
          <a:bodyPr vert="horz" lIns="91440" tIns="45720" rIns="91440" bIns="45720" rtlCol="0" anchor="t">
            <a:normAutofit/>
          </a:bodyPr>
          <a:lstStyle>
            <a:lvl1pPr algn="l">
              <a:defRPr sz="4000" b="1">
                <a:solidFill>
                  <a:srgbClr val="002D73"/>
                </a:solidFill>
                <a:latin typeface="Proxima Nova Rg" panose="02000506030000020004" pitchFamily="50" charset="0"/>
                <a:cs typeface="Arial"/>
              </a:defRPr>
            </a:lvl1pPr>
          </a:lstStyle>
          <a:p>
            <a:r>
              <a:rPr lang="en-US"/>
              <a:t>Click To Edit Master Title</a:t>
            </a:r>
          </a:p>
        </p:txBody>
      </p:sp>
    </p:spTree>
    <p:extLst>
      <p:ext uri="{BB962C8B-B14F-4D97-AF65-F5344CB8AC3E}">
        <p14:creationId xmlns:p14="http://schemas.microsoft.com/office/powerpoint/2010/main" val="39734881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10" name="Picture 9" descr="ERIE_CANAL_HARBO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23126" y="4430949"/>
            <a:ext cx="2264812" cy="602226"/>
          </a:xfrm>
          <a:prstGeom prst="rect">
            <a:avLst/>
          </a:prstGeom>
        </p:spPr>
      </p:pic>
      <p:sp>
        <p:nvSpPr>
          <p:cNvPr id="7" name="Rectangle 6"/>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8" name="Rectangle 7"/>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3031599" cy="369332"/>
          </a:xfrm>
          <a:prstGeom prst="rect">
            <a:avLst/>
          </a:prstGeom>
          <a:noFill/>
        </p:spPr>
        <p:txBody>
          <a:bodyPr wrap="none" rtlCol="0">
            <a:spAutoFit/>
          </a:bodyPr>
          <a:lstStyle/>
          <a:p>
            <a:r>
              <a:rPr lang="en-US"/>
              <a:t>DIVISION TITLE AND CONTENT </a:t>
            </a:r>
          </a:p>
        </p:txBody>
      </p:sp>
      <p:sp>
        <p:nvSpPr>
          <p:cNvPr id="11"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20" name="Subtitle 2"/>
          <p:cNvSpPr>
            <a:spLocks noGrp="1"/>
          </p:cNvSpPr>
          <p:nvPr>
            <p:ph type="subTitle" idx="1" hasCustomPrompt="1"/>
          </p:nvPr>
        </p:nvSpPr>
        <p:spPr>
          <a:xfrm>
            <a:off x="457200" y="2039469"/>
            <a:ext cx="8229600" cy="199066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7F7F7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spTree>
    <p:extLst>
      <p:ext uri="{BB962C8B-B14F-4D97-AF65-F5344CB8AC3E}">
        <p14:creationId xmlns:p14="http://schemas.microsoft.com/office/powerpoint/2010/main" val="42886837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11" name="Picture 10" descr="ERIE_CANAL_HARBO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525" y="362816"/>
            <a:ext cx="2792106" cy="742436"/>
          </a:xfrm>
          <a:prstGeom prst="rect">
            <a:avLst/>
          </a:prstGeom>
        </p:spPr>
      </p:pic>
      <p:sp>
        <p:nvSpPr>
          <p:cNvPr id="9" name="Rectangle 8"/>
          <p:cNvSpPr/>
          <p:nvPr userDrawn="1"/>
        </p:nvSpPr>
        <p:spPr>
          <a:xfrm>
            <a:off x="-82849" y="1825245"/>
            <a:ext cx="4926294" cy="272975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6" name="Text Placeholder 2"/>
          <p:cNvSpPr>
            <a:spLocks noGrp="1"/>
          </p:cNvSpPr>
          <p:nvPr>
            <p:ph type="body" idx="1" hasCustomPrompt="1"/>
          </p:nvPr>
        </p:nvSpPr>
        <p:spPr>
          <a:xfrm>
            <a:off x="457199" y="3775276"/>
            <a:ext cx="4241801" cy="609976"/>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Tree>
    <p:extLst>
      <p:ext uri="{BB962C8B-B14F-4D97-AF65-F5344CB8AC3E}">
        <p14:creationId xmlns:p14="http://schemas.microsoft.com/office/powerpoint/2010/main" val="13210793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11" name="Picture 10" descr="ERIE_CANAL_HARBO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23126" y="4430949"/>
            <a:ext cx="2264812" cy="602226"/>
          </a:xfrm>
          <a:prstGeom prst="rect">
            <a:avLst/>
          </a:prstGeom>
        </p:spPr>
      </p:pic>
      <p:sp>
        <p:nvSpPr>
          <p:cNvPr id="12" name="Rectangle 11"/>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7"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9" name="Content Placeholder 2"/>
          <p:cNvSpPr>
            <a:spLocks noGrp="1"/>
          </p:cNvSpPr>
          <p:nvPr>
            <p:ph idx="1" hasCustomPrompt="1"/>
          </p:nvPr>
        </p:nvSpPr>
        <p:spPr>
          <a:xfrm>
            <a:off x="457200" y="1538559"/>
            <a:ext cx="8229600" cy="2869088"/>
          </a:xfrm>
        </p:spPr>
        <p:txBody>
          <a:bodyPr/>
          <a:lstStyle>
            <a:lvl1pPr>
              <a:defRPr sz="2800"/>
            </a:lvl1pPr>
            <a:lvl2pPr>
              <a:defRPr sz="2400"/>
            </a:lvl2pPr>
            <a:lvl3pPr>
              <a:defRPr sz="20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916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gradFill>
          <a:gsLst>
            <a:gs pos="0">
              <a:srgbClr val="233E90"/>
            </a:gs>
            <a:gs pos="100000">
              <a:srgbClr val="1EA9E1"/>
            </a:gs>
          </a:gsLst>
          <a:lin ang="0" scaled="0"/>
        </a:gradFill>
        <a:effectLst/>
      </p:bgPr>
    </p:bg>
    <p:spTree>
      <p:nvGrpSpPr>
        <p:cNvPr id="1" name="Shape 82"/>
        <p:cNvGrpSpPr/>
        <p:nvPr/>
      </p:nvGrpSpPr>
      <p:grpSpPr>
        <a:xfrm>
          <a:off x="0" y="0"/>
          <a:ext cx="0" cy="0"/>
          <a:chOff x="0" y="0"/>
          <a:chExt cx="0" cy="0"/>
        </a:xfrm>
      </p:grpSpPr>
      <p:sp>
        <p:nvSpPr>
          <p:cNvPr id="83" name="Google Shape;83;p9"/>
          <p:cNvSpPr/>
          <p:nvPr/>
        </p:nvSpPr>
        <p:spPr>
          <a:xfrm>
            <a:off x="-7775" y="490125"/>
            <a:ext cx="9144000" cy="465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txBox="1">
            <a:spLocks noGrp="1"/>
          </p:cNvSpPr>
          <p:nvPr>
            <p:ph type="title"/>
          </p:nvPr>
        </p:nvSpPr>
        <p:spPr>
          <a:xfrm>
            <a:off x="492575" y="98700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sz="2600"/>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85" name="Google Shape;85;p9"/>
          <p:cNvSpPr txBox="1">
            <a:spLocks noGrp="1"/>
          </p:cNvSpPr>
          <p:nvPr>
            <p:ph type="body" idx="1"/>
          </p:nvPr>
        </p:nvSpPr>
        <p:spPr>
          <a:xfrm>
            <a:off x="492575" y="1747225"/>
            <a:ext cx="7688700" cy="2261100"/>
          </a:xfrm>
          <a:prstGeom prst="rect">
            <a:avLst/>
          </a:prstGeom>
        </p:spPr>
        <p:txBody>
          <a:bodyPr spcFirstLastPara="1" wrap="square" lIns="91425" tIns="91425" rIns="91425" bIns="91425" anchor="t" anchorCtr="0">
            <a:normAutofit/>
          </a:bodyPr>
          <a:lstStyle>
            <a:lvl1pPr marL="457200" lvl="0" indent="-368300">
              <a:spcBef>
                <a:spcPts val="0"/>
              </a:spcBef>
              <a:spcAft>
                <a:spcPts val="0"/>
              </a:spcAft>
              <a:buSzPts val="2200"/>
              <a:buFont typeface="Roboto"/>
              <a:buChar char="■"/>
              <a:defRPr sz="2200">
                <a:latin typeface="Roboto"/>
                <a:ea typeface="Roboto"/>
                <a:cs typeface="Roboto"/>
                <a:sym typeface="Roboto"/>
              </a:defRPr>
            </a:lvl1pPr>
            <a:lvl2pPr marL="914400" lvl="1" indent="-368300">
              <a:spcBef>
                <a:spcPts val="0"/>
              </a:spcBef>
              <a:spcAft>
                <a:spcPts val="0"/>
              </a:spcAft>
              <a:buSzPts val="2200"/>
              <a:buFont typeface="Roboto"/>
              <a:buChar char="►"/>
              <a:defRPr sz="2200">
                <a:latin typeface="Roboto"/>
                <a:ea typeface="Roboto"/>
                <a:cs typeface="Roboto"/>
                <a:sym typeface="Roboto"/>
              </a:defRPr>
            </a:lvl2pPr>
            <a:lvl3pPr marL="1371600" lvl="2" indent="-368300">
              <a:spcBef>
                <a:spcPts val="0"/>
              </a:spcBef>
              <a:spcAft>
                <a:spcPts val="0"/>
              </a:spcAft>
              <a:buSzPts val="2200"/>
              <a:buFont typeface="Roboto"/>
              <a:buChar char="●"/>
              <a:defRPr sz="2200">
                <a:latin typeface="Roboto"/>
                <a:ea typeface="Roboto"/>
                <a:cs typeface="Roboto"/>
                <a:sym typeface="Roboto"/>
              </a:defRPr>
            </a:lvl3pPr>
            <a:lvl4pPr marL="1828800" lvl="3" indent="-368300">
              <a:spcBef>
                <a:spcPts val="0"/>
              </a:spcBef>
              <a:spcAft>
                <a:spcPts val="0"/>
              </a:spcAft>
              <a:buSzPts val="2200"/>
              <a:buFont typeface="Roboto"/>
              <a:buChar char="●"/>
              <a:defRPr sz="2200">
                <a:latin typeface="Roboto"/>
                <a:ea typeface="Roboto"/>
                <a:cs typeface="Roboto"/>
                <a:sym typeface="Roboto"/>
              </a:defRPr>
            </a:lvl4pPr>
            <a:lvl5pPr marL="2286000" lvl="4" indent="-368300">
              <a:spcBef>
                <a:spcPts val="0"/>
              </a:spcBef>
              <a:spcAft>
                <a:spcPts val="0"/>
              </a:spcAft>
              <a:buSzPts val="2200"/>
              <a:buFont typeface="Roboto"/>
              <a:buChar char="○"/>
              <a:defRPr sz="2200">
                <a:latin typeface="Roboto"/>
                <a:ea typeface="Roboto"/>
                <a:cs typeface="Roboto"/>
                <a:sym typeface="Roboto"/>
              </a:defRPr>
            </a:lvl5pPr>
            <a:lvl6pPr marL="2743200" lvl="5" indent="-368300">
              <a:spcBef>
                <a:spcPts val="0"/>
              </a:spcBef>
              <a:spcAft>
                <a:spcPts val="0"/>
              </a:spcAft>
              <a:buSzPts val="2200"/>
              <a:buFont typeface="Roboto"/>
              <a:buChar char="■"/>
              <a:defRPr sz="2200">
                <a:latin typeface="Roboto"/>
                <a:ea typeface="Roboto"/>
                <a:cs typeface="Roboto"/>
                <a:sym typeface="Roboto"/>
              </a:defRPr>
            </a:lvl6pPr>
            <a:lvl7pPr marL="3200400" lvl="6" indent="-368300">
              <a:spcBef>
                <a:spcPts val="0"/>
              </a:spcBef>
              <a:spcAft>
                <a:spcPts val="0"/>
              </a:spcAft>
              <a:buSzPts val="2200"/>
              <a:buFont typeface="Roboto"/>
              <a:buChar char="●"/>
              <a:defRPr sz="2200">
                <a:latin typeface="Roboto"/>
                <a:ea typeface="Roboto"/>
                <a:cs typeface="Roboto"/>
                <a:sym typeface="Roboto"/>
              </a:defRPr>
            </a:lvl7pPr>
            <a:lvl8pPr marL="3657600" lvl="7" indent="-368300">
              <a:spcBef>
                <a:spcPts val="0"/>
              </a:spcBef>
              <a:spcAft>
                <a:spcPts val="0"/>
              </a:spcAft>
              <a:buSzPts val="2200"/>
              <a:buFont typeface="Roboto"/>
              <a:buChar char="○"/>
              <a:defRPr sz="2200">
                <a:latin typeface="Roboto"/>
                <a:ea typeface="Roboto"/>
                <a:cs typeface="Roboto"/>
                <a:sym typeface="Roboto"/>
              </a:defRPr>
            </a:lvl8pPr>
            <a:lvl9pPr marL="4114800" lvl="8" indent="-368300">
              <a:spcBef>
                <a:spcPts val="0"/>
              </a:spcBef>
              <a:spcAft>
                <a:spcPts val="0"/>
              </a:spcAft>
              <a:buSzPts val="2200"/>
              <a:buFont typeface="Roboto"/>
              <a:buChar char="■"/>
              <a:defRPr sz="2200">
                <a:latin typeface="Roboto"/>
                <a:ea typeface="Roboto"/>
                <a:cs typeface="Roboto"/>
                <a:sym typeface="Roboto"/>
              </a:defRPr>
            </a:lvl9pPr>
          </a:lstStyle>
          <a:p>
            <a:endParaRPr/>
          </a:p>
        </p:txBody>
      </p:sp>
      <p:sp>
        <p:nvSpPr>
          <p:cNvPr id="86" name="Google Shape;86;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7" name="Google Shape;87;p9">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 name="Google Shape;88;p9">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89" name="Google Shape;89;p9">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90" name="Google Shape;90;p9">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pic>
        <p:nvPicPr>
          <p:cNvPr id="91" name="Google Shape;91;p9"/>
          <p:cNvPicPr preferRelativeResize="0"/>
          <p:nvPr/>
        </p:nvPicPr>
        <p:blipFill rotWithShape="1">
          <a:blip r:embed="rId2">
            <a:alphaModFix/>
          </a:blip>
          <a:srcRect/>
          <a:stretch/>
        </p:blipFill>
        <p:spPr>
          <a:xfrm>
            <a:off x="129825" y="55825"/>
            <a:ext cx="1446323" cy="342525"/>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17" name="Picture 16" descr="ERIE_CANAL_HARBO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23126" y="4430949"/>
            <a:ext cx="2264812" cy="602226"/>
          </a:xfrm>
          <a:prstGeom prst="rect">
            <a:avLst/>
          </a:prstGeom>
        </p:spPr>
      </p:pic>
      <p:sp>
        <p:nvSpPr>
          <p:cNvPr id="9" name="Rectangle 8"/>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1" name="Content Placeholder 2"/>
          <p:cNvSpPr>
            <a:spLocks noGrp="1"/>
          </p:cNvSpPr>
          <p:nvPr>
            <p:ph sz="half" idx="1" hasCustomPrompt="1"/>
          </p:nvPr>
        </p:nvSpPr>
        <p:spPr>
          <a:xfrm>
            <a:off x="457200" y="1538189"/>
            <a:ext cx="4038600" cy="2894111"/>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hasCustomPrompt="1"/>
          </p:nvPr>
        </p:nvSpPr>
        <p:spPr>
          <a:xfrm>
            <a:off x="4648200" y="1538190"/>
            <a:ext cx="4038600" cy="2894110"/>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9100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11" name="Picture 10" descr="ERIE_CANAL_HARBOR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23126" y="4430949"/>
            <a:ext cx="2264812" cy="602226"/>
          </a:xfrm>
          <a:prstGeom prst="rect">
            <a:avLst/>
          </a:prstGeom>
        </p:spPr>
      </p:pic>
      <p:sp>
        <p:nvSpPr>
          <p:cNvPr id="6" name="Rectangle 5"/>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0" name="Rectangle 9"/>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7" name="Content Placeholder 2"/>
          <p:cNvSpPr>
            <a:spLocks noGrp="1"/>
          </p:cNvSpPr>
          <p:nvPr>
            <p:ph idx="1"/>
          </p:nvPr>
        </p:nvSpPr>
        <p:spPr>
          <a:xfrm>
            <a:off x="457200" y="1537730"/>
            <a:ext cx="8229600" cy="2883243"/>
          </a:xfrm>
        </p:spPr>
        <p:txBody>
          <a:bodyPr>
            <a:normAutofit/>
          </a:bodyPr>
          <a:lstStyle>
            <a:lvl1pPr marL="0" indent="0">
              <a:buNone/>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8"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Tree>
    <p:extLst>
      <p:ext uri="{BB962C8B-B14F-4D97-AF65-F5344CB8AC3E}">
        <p14:creationId xmlns:p14="http://schemas.microsoft.com/office/powerpoint/2010/main" val="2640640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2" name="Picture 1" descr="Harlem Community Development Corporation.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264" y="254002"/>
            <a:ext cx="9107012" cy="3047998"/>
          </a:xfrm>
          <a:prstGeom prst="rect">
            <a:avLst/>
          </a:prstGeom>
        </p:spPr>
      </p:pic>
    </p:spTree>
    <p:extLst>
      <p:ext uri="{BB962C8B-B14F-4D97-AF65-F5344CB8AC3E}">
        <p14:creationId xmlns:p14="http://schemas.microsoft.com/office/powerpoint/2010/main" val="275108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2" name="Picture 1" descr="HARLEM_COMMUNITY_DEV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4660" y="349078"/>
            <a:ext cx="2987959" cy="742435"/>
          </a:xfrm>
          <a:prstGeom prst="rect">
            <a:avLst/>
          </a:prstGeom>
        </p:spPr>
      </p:pic>
      <p:sp>
        <p:nvSpPr>
          <p:cNvPr id="6" name="Rectangle 5"/>
          <p:cNvSpPr/>
          <p:nvPr userDrawn="1"/>
        </p:nvSpPr>
        <p:spPr>
          <a:xfrm>
            <a:off x="-56085" y="4112973"/>
            <a:ext cx="9303879" cy="1052286"/>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7" name="Rectangle 6"/>
          <p:cNvSpPr/>
          <p:nvPr userDrawn="1"/>
        </p:nvSpPr>
        <p:spPr>
          <a:xfrm>
            <a:off x="-32562" y="4083536"/>
            <a:ext cx="9247794" cy="45719"/>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2313454" cy="369332"/>
          </a:xfrm>
          <a:prstGeom prst="rect">
            <a:avLst/>
          </a:prstGeom>
          <a:noFill/>
        </p:spPr>
        <p:txBody>
          <a:bodyPr wrap="none" rtlCol="0">
            <a:spAutoFit/>
          </a:bodyPr>
          <a:lstStyle/>
          <a:p>
            <a:r>
              <a:rPr lang="en-US"/>
              <a:t>DIVISION/DEPT COVER</a:t>
            </a:r>
          </a:p>
        </p:txBody>
      </p:sp>
      <p:sp>
        <p:nvSpPr>
          <p:cNvPr id="10" name="TextBox 9"/>
          <p:cNvSpPr txBox="1"/>
          <p:nvPr userDrawn="1"/>
        </p:nvSpPr>
        <p:spPr>
          <a:xfrm>
            <a:off x="457199" y="4213843"/>
            <a:ext cx="3124824" cy="276999"/>
          </a:xfrm>
          <a:prstGeom prst="rect">
            <a:avLst/>
          </a:prstGeom>
          <a:noFill/>
        </p:spPr>
        <p:txBody>
          <a:bodyPr wrap="none" rtlCol="0">
            <a:spAutoFit/>
          </a:bodyPr>
          <a:lstStyle/>
          <a:p>
            <a:r>
              <a:rPr lang="en-US" sz="1200" b="1">
                <a:solidFill>
                  <a:schemeClr val="bg1"/>
                </a:solidFill>
                <a:latin typeface="Proxima Nova Rg" panose="02000506030000020004" pitchFamily="50" charset="0"/>
                <a:cs typeface="Arial"/>
              </a:rPr>
              <a:t>A Division of Empire State Development </a:t>
            </a:r>
            <a:endParaRPr lang="en-US" sz="1200">
              <a:solidFill>
                <a:schemeClr val="bg1"/>
              </a:solidFill>
              <a:effectLst/>
              <a:latin typeface="Proxima Nova Rg" panose="02000506030000020004" pitchFamily="50" charset="0"/>
              <a:cs typeface="Arial"/>
            </a:endParaRPr>
          </a:p>
        </p:txBody>
      </p:sp>
      <p:sp>
        <p:nvSpPr>
          <p:cNvPr id="16"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chemeClr val="bg1"/>
                </a:solidFill>
                <a:latin typeface="Proxima Nova Rg" panose="02000506030000020004" pitchFamily="50" charset="0"/>
              </a:rPr>
              <a:pPr/>
              <a:t>9/6/2024</a:t>
            </a:fld>
            <a:endParaRPr lang="en-US">
              <a:solidFill>
                <a:schemeClr val="bg1"/>
              </a:solidFill>
              <a:latin typeface="Proxima Nova Rg" panose="02000506030000020004" pitchFamily="50" charset="0"/>
            </a:endParaRPr>
          </a:p>
        </p:txBody>
      </p:sp>
      <p:sp>
        <p:nvSpPr>
          <p:cNvPr id="13" name="Title Placeholder 1"/>
          <p:cNvSpPr>
            <a:spLocks noGrp="1"/>
          </p:cNvSpPr>
          <p:nvPr>
            <p:ph type="title" hasCustomPrompt="1"/>
          </p:nvPr>
        </p:nvSpPr>
        <p:spPr>
          <a:xfrm>
            <a:off x="457199" y="2820145"/>
            <a:ext cx="8229601" cy="618936"/>
          </a:xfrm>
          <a:prstGeom prst="rect">
            <a:avLst/>
          </a:prstGeom>
        </p:spPr>
        <p:txBody>
          <a:bodyPr vert="horz" lIns="91440" tIns="45720" rIns="91440" bIns="45720" rtlCol="0" anchor="t">
            <a:normAutofit/>
          </a:bodyPr>
          <a:lstStyle>
            <a:lvl1pPr algn="l">
              <a:defRPr sz="4000" b="1">
                <a:solidFill>
                  <a:srgbClr val="002D73"/>
                </a:solidFill>
                <a:latin typeface="Proxima Nova Rg" panose="02000506030000020004" pitchFamily="50" charset="0"/>
                <a:cs typeface="Arial"/>
              </a:defRPr>
            </a:lvl1pPr>
          </a:lstStyle>
          <a:p>
            <a:r>
              <a:rPr lang="en-US"/>
              <a:t>Click To Edit Master Title</a:t>
            </a:r>
          </a:p>
        </p:txBody>
      </p:sp>
    </p:spTree>
    <p:extLst>
      <p:ext uri="{BB962C8B-B14F-4D97-AF65-F5344CB8AC3E}">
        <p14:creationId xmlns:p14="http://schemas.microsoft.com/office/powerpoint/2010/main" val="1675225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10" name="Picture 9" descr="HARLEM_COMMUNITY_DEV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4119" y="4441992"/>
            <a:ext cx="2332681" cy="579614"/>
          </a:xfrm>
          <a:prstGeom prst="rect">
            <a:avLst/>
          </a:prstGeom>
        </p:spPr>
      </p:pic>
      <p:sp>
        <p:nvSpPr>
          <p:cNvPr id="7" name="Rectangle 6"/>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8" name="Rectangle 7"/>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3031599" cy="369332"/>
          </a:xfrm>
          <a:prstGeom prst="rect">
            <a:avLst/>
          </a:prstGeom>
          <a:noFill/>
        </p:spPr>
        <p:txBody>
          <a:bodyPr wrap="none" rtlCol="0">
            <a:spAutoFit/>
          </a:bodyPr>
          <a:lstStyle/>
          <a:p>
            <a:r>
              <a:rPr lang="en-US"/>
              <a:t>DIVISION TITLE AND CONTENT </a:t>
            </a:r>
          </a:p>
        </p:txBody>
      </p:sp>
      <p:sp>
        <p:nvSpPr>
          <p:cNvPr id="11"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20" name="Subtitle 2"/>
          <p:cNvSpPr>
            <a:spLocks noGrp="1"/>
          </p:cNvSpPr>
          <p:nvPr>
            <p:ph type="subTitle" idx="1" hasCustomPrompt="1"/>
          </p:nvPr>
        </p:nvSpPr>
        <p:spPr>
          <a:xfrm>
            <a:off x="457200" y="2039469"/>
            <a:ext cx="8229600" cy="199066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7F7F7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spTree>
    <p:extLst>
      <p:ext uri="{BB962C8B-B14F-4D97-AF65-F5344CB8AC3E}">
        <p14:creationId xmlns:p14="http://schemas.microsoft.com/office/powerpoint/2010/main" val="5168977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11" name="Picture 10" descr="HARLEM_COMMUNITY_DEV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4660" y="349078"/>
            <a:ext cx="2987959" cy="742435"/>
          </a:xfrm>
          <a:prstGeom prst="rect">
            <a:avLst/>
          </a:prstGeom>
        </p:spPr>
      </p:pic>
      <p:sp>
        <p:nvSpPr>
          <p:cNvPr id="9" name="Rectangle 8"/>
          <p:cNvSpPr/>
          <p:nvPr userDrawn="1"/>
        </p:nvSpPr>
        <p:spPr>
          <a:xfrm>
            <a:off x="-82849" y="1825245"/>
            <a:ext cx="4926294" cy="272975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6" name="Text Placeholder 2"/>
          <p:cNvSpPr>
            <a:spLocks noGrp="1"/>
          </p:cNvSpPr>
          <p:nvPr>
            <p:ph type="body" idx="1" hasCustomPrompt="1"/>
          </p:nvPr>
        </p:nvSpPr>
        <p:spPr>
          <a:xfrm>
            <a:off x="457199" y="3775276"/>
            <a:ext cx="4241801" cy="609976"/>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Tree>
    <p:extLst>
      <p:ext uri="{BB962C8B-B14F-4D97-AF65-F5344CB8AC3E}">
        <p14:creationId xmlns:p14="http://schemas.microsoft.com/office/powerpoint/2010/main" val="38870521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4" name="Picture 13" descr="HARLEM_COMMUNITY_DEV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4119" y="4441992"/>
            <a:ext cx="2332681" cy="579614"/>
          </a:xfrm>
          <a:prstGeom prst="rect">
            <a:avLst/>
          </a:prstGeom>
        </p:spPr>
      </p:pic>
      <p:sp>
        <p:nvSpPr>
          <p:cNvPr id="12" name="Rectangle 11"/>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7"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9" name="Content Placeholder 2"/>
          <p:cNvSpPr>
            <a:spLocks noGrp="1"/>
          </p:cNvSpPr>
          <p:nvPr>
            <p:ph idx="1" hasCustomPrompt="1"/>
          </p:nvPr>
        </p:nvSpPr>
        <p:spPr>
          <a:xfrm>
            <a:off x="457200" y="1538559"/>
            <a:ext cx="8229600" cy="2869088"/>
          </a:xfrm>
        </p:spPr>
        <p:txBody>
          <a:bodyPr/>
          <a:lstStyle>
            <a:lvl1pPr>
              <a:defRPr sz="2800"/>
            </a:lvl1pPr>
            <a:lvl2pPr>
              <a:defRPr sz="2400"/>
            </a:lvl2pPr>
            <a:lvl3pPr>
              <a:defRPr sz="20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2277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17" name="Picture 16" descr="HARLEM_COMMUNITY_DEV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4119" y="4441992"/>
            <a:ext cx="2332681" cy="579614"/>
          </a:xfrm>
          <a:prstGeom prst="rect">
            <a:avLst/>
          </a:prstGeom>
        </p:spPr>
      </p:pic>
      <p:sp>
        <p:nvSpPr>
          <p:cNvPr id="9" name="Rectangle 8"/>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1" name="Content Placeholder 2"/>
          <p:cNvSpPr>
            <a:spLocks noGrp="1"/>
          </p:cNvSpPr>
          <p:nvPr>
            <p:ph sz="half" idx="1" hasCustomPrompt="1"/>
          </p:nvPr>
        </p:nvSpPr>
        <p:spPr>
          <a:xfrm>
            <a:off x="457200" y="1538189"/>
            <a:ext cx="4038600" cy="2894111"/>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hasCustomPrompt="1"/>
          </p:nvPr>
        </p:nvSpPr>
        <p:spPr>
          <a:xfrm>
            <a:off x="4648200" y="1538190"/>
            <a:ext cx="4038600" cy="2894110"/>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39663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11" name="Picture 10" descr="HARLEM_COMMUNITY_DEV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4119" y="4441992"/>
            <a:ext cx="2332681" cy="579614"/>
          </a:xfrm>
          <a:prstGeom prst="rect">
            <a:avLst/>
          </a:prstGeom>
        </p:spPr>
      </p:pic>
      <p:sp>
        <p:nvSpPr>
          <p:cNvPr id="6" name="Rectangle 5"/>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0" name="Rectangle 9"/>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7" name="Content Placeholder 2"/>
          <p:cNvSpPr>
            <a:spLocks noGrp="1"/>
          </p:cNvSpPr>
          <p:nvPr>
            <p:ph idx="1"/>
          </p:nvPr>
        </p:nvSpPr>
        <p:spPr>
          <a:xfrm>
            <a:off x="457200" y="1537730"/>
            <a:ext cx="8229600" cy="2883243"/>
          </a:xfrm>
        </p:spPr>
        <p:txBody>
          <a:bodyPr>
            <a:normAutofit/>
          </a:bodyPr>
          <a:lstStyle>
            <a:lvl1pPr marL="0" indent="0">
              <a:buNone/>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8"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Tree>
    <p:extLst>
      <p:ext uri="{BB962C8B-B14F-4D97-AF65-F5344CB8AC3E}">
        <p14:creationId xmlns:p14="http://schemas.microsoft.com/office/powerpoint/2010/main" val="42896661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2" name="Picture 1" descr="Harriman Research &amp; Technology Development Corporation.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5739" y="289146"/>
            <a:ext cx="8763668" cy="2827503"/>
          </a:xfrm>
          <a:prstGeom prst="rect">
            <a:avLst/>
          </a:prstGeom>
        </p:spPr>
      </p:pic>
    </p:spTree>
    <p:extLst>
      <p:ext uri="{BB962C8B-B14F-4D97-AF65-F5344CB8AC3E}">
        <p14:creationId xmlns:p14="http://schemas.microsoft.com/office/powerpoint/2010/main" val="4275568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lient Grid">
  <p:cSld name="TITLE_AND_BODY_2">
    <p:bg>
      <p:bgPr>
        <a:gradFill>
          <a:gsLst>
            <a:gs pos="0">
              <a:srgbClr val="233E90"/>
            </a:gs>
            <a:gs pos="100000">
              <a:srgbClr val="1EA9E1"/>
            </a:gs>
          </a:gsLst>
          <a:lin ang="0" scaled="0"/>
        </a:gradFill>
        <a:effectLst/>
      </p:bgPr>
    </p:bg>
    <p:spTree>
      <p:nvGrpSpPr>
        <p:cNvPr id="1" name="Shape 92"/>
        <p:cNvGrpSpPr/>
        <p:nvPr/>
      </p:nvGrpSpPr>
      <p:grpSpPr>
        <a:xfrm>
          <a:off x="0" y="0"/>
          <a:ext cx="0" cy="0"/>
          <a:chOff x="0" y="0"/>
          <a:chExt cx="0" cy="0"/>
        </a:xfrm>
      </p:grpSpPr>
      <p:sp>
        <p:nvSpPr>
          <p:cNvPr id="93" name="Google Shape;93;p10"/>
          <p:cNvSpPr/>
          <p:nvPr/>
        </p:nvSpPr>
        <p:spPr>
          <a:xfrm>
            <a:off x="-7775" y="490125"/>
            <a:ext cx="9144000" cy="465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txBox="1">
            <a:spLocks noGrp="1"/>
          </p:cNvSpPr>
          <p:nvPr>
            <p:ph type="body" idx="1"/>
          </p:nvPr>
        </p:nvSpPr>
        <p:spPr>
          <a:xfrm>
            <a:off x="505395" y="1272125"/>
            <a:ext cx="1768200" cy="2604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b="1"/>
            </a:lvl1pPr>
            <a:lvl2pPr marL="914400" lvl="1" indent="-368300" algn="ctr" rtl="0">
              <a:spcBef>
                <a:spcPts val="0"/>
              </a:spcBef>
              <a:spcAft>
                <a:spcPts val="0"/>
              </a:spcAft>
              <a:buSzPts val="2200"/>
              <a:buChar char="►"/>
              <a:defRPr b="1"/>
            </a:lvl2pPr>
            <a:lvl3pPr marL="1371600" lvl="2" indent="-368300" algn="ctr" rtl="0">
              <a:spcBef>
                <a:spcPts val="0"/>
              </a:spcBef>
              <a:spcAft>
                <a:spcPts val="0"/>
              </a:spcAft>
              <a:buSzPts val="2200"/>
              <a:buChar char="●"/>
              <a:defRPr b="1"/>
            </a:lvl3pPr>
            <a:lvl4pPr marL="1828800" lvl="3" indent="-368300" algn="ctr" rtl="0">
              <a:spcBef>
                <a:spcPts val="0"/>
              </a:spcBef>
              <a:spcAft>
                <a:spcPts val="0"/>
              </a:spcAft>
              <a:buSzPts val="2200"/>
              <a:buChar char="●"/>
              <a:defRPr b="1"/>
            </a:lvl4pPr>
            <a:lvl5pPr marL="2286000" lvl="4" indent="-368300" algn="ctr" rtl="0">
              <a:spcBef>
                <a:spcPts val="0"/>
              </a:spcBef>
              <a:spcAft>
                <a:spcPts val="0"/>
              </a:spcAft>
              <a:buSzPts val="2200"/>
              <a:buChar char="○"/>
              <a:defRPr b="1"/>
            </a:lvl5pPr>
            <a:lvl6pPr marL="2743200" lvl="5" indent="-368300" algn="ctr" rtl="0">
              <a:spcBef>
                <a:spcPts val="0"/>
              </a:spcBef>
              <a:spcAft>
                <a:spcPts val="0"/>
              </a:spcAft>
              <a:buSzPts val="2200"/>
              <a:buChar char="■"/>
              <a:defRPr b="1"/>
            </a:lvl6pPr>
            <a:lvl7pPr marL="3200400" lvl="6" indent="-368300" algn="ctr" rtl="0">
              <a:spcBef>
                <a:spcPts val="0"/>
              </a:spcBef>
              <a:spcAft>
                <a:spcPts val="0"/>
              </a:spcAft>
              <a:buSzPts val="2200"/>
              <a:buChar char="●"/>
              <a:defRPr b="1"/>
            </a:lvl7pPr>
            <a:lvl8pPr marL="3657600" lvl="7" indent="-368300" algn="ctr" rtl="0">
              <a:spcBef>
                <a:spcPts val="0"/>
              </a:spcBef>
              <a:spcAft>
                <a:spcPts val="0"/>
              </a:spcAft>
              <a:buSzPts val="2200"/>
              <a:buChar char="○"/>
              <a:defRPr b="1"/>
            </a:lvl8pPr>
            <a:lvl9pPr marL="4114800" lvl="8" indent="-368300" algn="ctr" rtl="0">
              <a:spcBef>
                <a:spcPts val="0"/>
              </a:spcBef>
              <a:spcAft>
                <a:spcPts val="0"/>
              </a:spcAft>
              <a:buSzPts val="2200"/>
              <a:buChar char="■"/>
              <a:defRPr b="1"/>
            </a:lvl9pPr>
          </a:lstStyle>
          <a:p>
            <a:endParaRPr/>
          </a:p>
        </p:txBody>
      </p:sp>
      <p:sp>
        <p:nvSpPr>
          <p:cNvPr id="95" name="Google Shape;95;p10"/>
          <p:cNvSpPr txBox="1">
            <a:spLocks noGrp="1"/>
          </p:cNvSpPr>
          <p:nvPr>
            <p:ph type="body" idx="2"/>
          </p:nvPr>
        </p:nvSpPr>
        <p:spPr>
          <a:xfrm>
            <a:off x="2528995" y="1272125"/>
            <a:ext cx="1768200" cy="2604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b="1"/>
            </a:lvl1pPr>
            <a:lvl2pPr marL="914400" lvl="1" indent="-368300" algn="ctr" rtl="0">
              <a:spcBef>
                <a:spcPts val="0"/>
              </a:spcBef>
              <a:spcAft>
                <a:spcPts val="0"/>
              </a:spcAft>
              <a:buSzPts val="2200"/>
              <a:buChar char="►"/>
              <a:defRPr b="1"/>
            </a:lvl2pPr>
            <a:lvl3pPr marL="1371600" lvl="2" indent="-368300" algn="ctr" rtl="0">
              <a:spcBef>
                <a:spcPts val="0"/>
              </a:spcBef>
              <a:spcAft>
                <a:spcPts val="0"/>
              </a:spcAft>
              <a:buSzPts val="2200"/>
              <a:buChar char="●"/>
              <a:defRPr b="1"/>
            </a:lvl3pPr>
            <a:lvl4pPr marL="1828800" lvl="3" indent="-368300" algn="ctr" rtl="0">
              <a:spcBef>
                <a:spcPts val="0"/>
              </a:spcBef>
              <a:spcAft>
                <a:spcPts val="0"/>
              </a:spcAft>
              <a:buSzPts val="2200"/>
              <a:buChar char="●"/>
              <a:defRPr b="1"/>
            </a:lvl4pPr>
            <a:lvl5pPr marL="2286000" lvl="4" indent="-368300" algn="ctr" rtl="0">
              <a:spcBef>
                <a:spcPts val="0"/>
              </a:spcBef>
              <a:spcAft>
                <a:spcPts val="0"/>
              </a:spcAft>
              <a:buSzPts val="2200"/>
              <a:buChar char="○"/>
              <a:defRPr b="1"/>
            </a:lvl5pPr>
            <a:lvl6pPr marL="2743200" lvl="5" indent="-368300" algn="ctr" rtl="0">
              <a:spcBef>
                <a:spcPts val="0"/>
              </a:spcBef>
              <a:spcAft>
                <a:spcPts val="0"/>
              </a:spcAft>
              <a:buSzPts val="2200"/>
              <a:buChar char="■"/>
              <a:defRPr b="1"/>
            </a:lvl6pPr>
            <a:lvl7pPr marL="3200400" lvl="6" indent="-368300" algn="ctr" rtl="0">
              <a:spcBef>
                <a:spcPts val="0"/>
              </a:spcBef>
              <a:spcAft>
                <a:spcPts val="0"/>
              </a:spcAft>
              <a:buSzPts val="2200"/>
              <a:buChar char="●"/>
              <a:defRPr b="1"/>
            </a:lvl7pPr>
            <a:lvl8pPr marL="3657600" lvl="7" indent="-368300" algn="ctr" rtl="0">
              <a:spcBef>
                <a:spcPts val="0"/>
              </a:spcBef>
              <a:spcAft>
                <a:spcPts val="0"/>
              </a:spcAft>
              <a:buSzPts val="2200"/>
              <a:buChar char="○"/>
              <a:defRPr b="1"/>
            </a:lvl8pPr>
            <a:lvl9pPr marL="4114800" lvl="8" indent="-368300" algn="ctr" rtl="0">
              <a:spcBef>
                <a:spcPts val="0"/>
              </a:spcBef>
              <a:spcAft>
                <a:spcPts val="0"/>
              </a:spcAft>
              <a:buSzPts val="2200"/>
              <a:buChar char="■"/>
              <a:defRPr b="1"/>
            </a:lvl9pPr>
          </a:lstStyle>
          <a:p>
            <a:endParaRPr/>
          </a:p>
        </p:txBody>
      </p:sp>
      <p:sp>
        <p:nvSpPr>
          <p:cNvPr id="96" name="Google Shape;96;p10"/>
          <p:cNvSpPr txBox="1">
            <a:spLocks noGrp="1"/>
          </p:cNvSpPr>
          <p:nvPr>
            <p:ph type="body" idx="3"/>
          </p:nvPr>
        </p:nvSpPr>
        <p:spPr>
          <a:xfrm>
            <a:off x="4633995" y="1272125"/>
            <a:ext cx="1768200" cy="2604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b="1"/>
            </a:lvl1pPr>
            <a:lvl2pPr marL="914400" lvl="1" indent="-368300" algn="ctr" rtl="0">
              <a:spcBef>
                <a:spcPts val="0"/>
              </a:spcBef>
              <a:spcAft>
                <a:spcPts val="0"/>
              </a:spcAft>
              <a:buSzPts val="2200"/>
              <a:buChar char="►"/>
              <a:defRPr b="1"/>
            </a:lvl2pPr>
            <a:lvl3pPr marL="1371600" lvl="2" indent="-368300" algn="ctr" rtl="0">
              <a:spcBef>
                <a:spcPts val="0"/>
              </a:spcBef>
              <a:spcAft>
                <a:spcPts val="0"/>
              </a:spcAft>
              <a:buSzPts val="2200"/>
              <a:buChar char="●"/>
              <a:defRPr b="1"/>
            </a:lvl3pPr>
            <a:lvl4pPr marL="1828800" lvl="3" indent="-368300" algn="ctr" rtl="0">
              <a:spcBef>
                <a:spcPts val="0"/>
              </a:spcBef>
              <a:spcAft>
                <a:spcPts val="0"/>
              </a:spcAft>
              <a:buSzPts val="2200"/>
              <a:buChar char="●"/>
              <a:defRPr b="1"/>
            </a:lvl4pPr>
            <a:lvl5pPr marL="2286000" lvl="4" indent="-368300" algn="ctr" rtl="0">
              <a:spcBef>
                <a:spcPts val="0"/>
              </a:spcBef>
              <a:spcAft>
                <a:spcPts val="0"/>
              </a:spcAft>
              <a:buSzPts val="2200"/>
              <a:buChar char="○"/>
              <a:defRPr b="1"/>
            </a:lvl5pPr>
            <a:lvl6pPr marL="2743200" lvl="5" indent="-368300" algn="ctr" rtl="0">
              <a:spcBef>
                <a:spcPts val="0"/>
              </a:spcBef>
              <a:spcAft>
                <a:spcPts val="0"/>
              </a:spcAft>
              <a:buSzPts val="2200"/>
              <a:buChar char="■"/>
              <a:defRPr b="1"/>
            </a:lvl6pPr>
            <a:lvl7pPr marL="3200400" lvl="6" indent="-368300" algn="ctr" rtl="0">
              <a:spcBef>
                <a:spcPts val="0"/>
              </a:spcBef>
              <a:spcAft>
                <a:spcPts val="0"/>
              </a:spcAft>
              <a:buSzPts val="2200"/>
              <a:buChar char="●"/>
              <a:defRPr b="1"/>
            </a:lvl7pPr>
            <a:lvl8pPr marL="3657600" lvl="7" indent="-368300" algn="ctr" rtl="0">
              <a:spcBef>
                <a:spcPts val="0"/>
              </a:spcBef>
              <a:spcAft>
                <a:spcPts val="0"/>
              </a:spcAft>
              <a:buSzPts val="2200"/>
              <a:buChar char="○"/>
              <a:defRPr b="1"/>
            </a:lvl8pPr>
            <a:lvl9pPr marL="4114800" lvl="8" indent="-368300" algn="ctr" rtl="0">
              <a:spcBef>
                <a:spcPts val="0"/>
              </a:spcBef>
              <a:spcAft>
                <a:spcPts val="0"/>
              </a:spcAft>
              <a:buSzPts val="2200"/>
              <a:buChar char="■"/>
              <a:defRPr b="1"/>
            </a:lvl9pPr>
          </a:lstStyle>
          <a:p>
            <a:endParaRPr/>
          </a:p>
        </p:txBody>
      </p:sp>
      <p:sp>
        <p:nvSpPr>
          <p:cNvPr id="97" name="Google Shape;97;p10"/>
          <p:cNvSpPr txBox="1">
            <a:spLocks noGrp="1"/>
          </p:cNvSpPr>
          <p:nvPr>
            <p:ph type="body" idx="4"/>
          </p:nvPr>
        </p:nvSpPr>
        <p:spPr>
          <a:xfrm>
            <a:off x="6738995" y="1272125"/>
            <a:ext cx="1768200" cy="2604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b="1"/>
            </a:lvl1pPr>
            <a:lvl2pPr marL="914400" lvl="1" indent="-368300" algn="ctr" rtl="0">
              <a:spcBef>
                <a:spcPts val="0"/>
              </a:spcBef>
              <a:spcAft>
                <a:spcPts val="0"/>
              </a:spcAft>
              <a:buSzPts val="2200"/>
              <a:buChar char="►"/>
              <a:defRPr b="1"/>
            </a:lvl2pPr>
            <a:lvl3pPr marL="1371600" lvl="2" indent="-368300" algn="ctr" rtl="0">
              <a:spcBef>
                <a:spcPts val="0"/>
              </a:spcBef>
              <a:spcAft>
                <a:spcPts val="0"/>
              </a:spcAft>
              <a:buSzPts val="2200"/>
              <a:buChar char="●"/>
              <a:defRPr b="1"/>
            </a:lvl3pPr>
            <a:lvl4pPr marL="1828800" lvl="3" indent="-368300" algn="ctr" rtl="0">
              <a:spcBef>
                <a:spcPts val="0"/>
              </a:spcBef>
              <a:spcAft>
                <a:spcPts val="0"/>
              </a:spcAft>
              <a:buSzPts val="2200"/>
              <a:buChar char="●"/>
              <a:defRPr b="1"/>
            </a:lvl4pPr>
            <a:lvl5pPr marL="2286000" lvl="4" indent="-368300" algn="ctr" rtl="0">
              <a:spcBef>
                <a:spcPts val="0"/>
              </a:spcBef>
              <a:spcAft>
                <a:spcPts val="0"/>
              </a:spcAft>
              <a:buSzPts val="2200"/>
              <a:buChar char="○"/>
              <a:defRPr b="1"/>
            </a:lvl5pPr>
            <a:lvl6pPr marL="2743200" lvl="5" indent="-368300" algn="ctr" rtl="0">
              <a:spcBef>
                <a:spcPts val="0"/>
              </a:spcBef>
              <a:spcAft>
                <a:spcPts val="0"/>
              </a:spcAft>
              <a:buSzPts val="2200"/>
              <a:buChar char="■"/>
              <a:defRPr b="1"/>
            </a:lvl6pPr>
            <a:lvl7pPr marL="3200400" lvl="6" indent="-368300" algn="ctr" rtl="0">
              <a:spcBef>
                <a:spcPts val="0"/>
              </a:spcBef>
              <a:spcAft>
                <a:spcPts val="0"/>
              </a:spcAft>
              <a:buSzPts val="2200"/>
              <a:buChar char="●"/>
              <a:defRPr b="1"/>
            </a:lvl7pPr>
            <a:lvl8pPr marL="3657600" lvl="7" indent="-368300" algn="ctr" rtl="0">
              <a:spcBef>
                <a:spcPts val="0"/>
              </a:spcBef>
              <a:spcAft>
                <a:spcPts val="0"/>
              </a:spcAft>
              <a:buSzPts val="2200"/>
              <a:buChar char="○"/>
              <a:defRPr b="1"/>
            </a:lvl8pPr>
            <a:lvl9pPr marL="4114800" lvl="8" indent="-368300" algn="ctr" rtl="0">
              <a:spcBef>
                <a:spcPts val="0"/>
              </a:spcBef>
              <a:spcAft>
                <a:spcPts val="0"/>
              </a:spcAft>
              <a:buSzPts val="2200"/>
              <a:buChar char="■"/>
              <a:defRPr b="1"/>
            </a:lvl9pPr>
          </a:lstStyle>
          <a:p>
            <a:endParaRPr/>
          </a:p>
        </p:txBody>
      </p:sp>
      <p:sp>
        <p:nvSpPr>
          <p:cNvPr id="98" name="Google Shape;98;p10"/>
          <p:cNvSpPr txBox="1">
            <a:spLocks noGrp="1"/>
          </p:cNvSpPr>
          <p:nvPr>
            <p:ph type="body" idx="5"/>
          </p:nvPr>
        </p:nvSpPr>
        <p:spPr>
          <a:xfrm>
            <a:off x="527820" y="3143500"/>
            <a:ext cx="1768200" cy="2604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b="1"/>
            </a:lvl1pPr>
            <a:lvl2pPr marL="914400" lvl="1" indent="-368300" algn="ctr" rtl="0">
              <a:spcBef>
                <a:spcPts val="0"/>
              </a:spcBef>
              <a:spcAft>
                <a:spcPts val="0"/>
              </a:spcAft>
              <a:buSzPts val="2200"/>
              <a:buChar char="►"/>
              <a:defRPr b="1"/>
            </a:lvl2pPr>
            <a:lvl3pPr marL="1371600" lvl="2" indent="-368300" algn="ctr" rtl="0">
              <a:spcBef>
                <a:spcPts val="0"/>
              </a:spcBef>
              <a:spcAft>
                <a:spcPts val="0"/>
              </a:spcAft>
              <a:buSzPts val="2200"/>
              <a:buChar char="●"/>
              <a:defRPr b="1"/>
            </a:lvl3pPr>
            <a:lvl4pPr marL="1828800" lvl="3" indent="-368300" algn="ctr" rtl="0">
              <a:spcBef>
                <a:spcPts val="0"/>
              </a:spcBef>
              <a:spcAft>
                <a:spcPts val="0"/>
              </a:spcAft>
              <a:buSzPts val="2200"/>
              <a:buChar char="●"/>
              <a:defRPr b="1"/>
            </a:lvl4pPr>
            <a:lvl5pPr marL="2286000" lvl="4" indent="-368300" algn="ctr" rtl="0">
              <a:spcBef>
                <a:spcPts val="0"/>
              </a:spcBef>
              <a:spcAft>
                <a:spcPts val="0"/>
              </a:spcAft>
              <a:buSzPts val="2200"/>
              <a:buChar char="○"/>
              <a:defRPr b="1"/>
            </a:lvl5pPr>
            <a:lvl6pPr marL="2743200" lvl="5" indent="-368300" algn="ctr" rtl="0">
              <a:spcBef>
                <a:spcPts val="0"/>
              </a:spcBef>
              <a:spcAft>
                <a:spcPts val="0"/>
              </a:spcAft>
              <a:buSzPts val="2200"/>
              <a:buChar char="■"/>
              <a:defRPr b="1"/>
            </a:lvl6pPr>
            <a:lvl7pPr marL="3200400" lvl="6" indent="-368300" algn="ctr" rtl="0">
              <a:spcBef>
                <a:spcPts val="0"/>
              </a:spcBef>
              <a:spcAft>
                <a:spcPts val="0"/>
              </a:spcAft>
              <a:buSzPts val="2200"/>
              <a:buChar char="●"/>
              <a:defRPr b="1"/>
            </a:lvl7pPr>
            <a:lvl8pPr marL="3657600" lvl="7" indent="-368300" algn="ctr" rtl="0">
              <a:spcBef>
                <a:spcPts val="0"/>
              </a:spcBef>
              <a:spcAft>
                <a:spcPts val="0"/>
              </a:spcAft>
              <a:buSzPts val="2200"/>
              <a:buChar char="○"/>
              <a:defRPr b="1"/>
            </a:lvl8pPr>
            <a:lvl9pPr marL="4114800" lvl="8" indent="-368300" algn="ctr" rtl="0">
              <a:spcBef>
                <a:spcPts val="0"/>
              </a:spcBef>
              <a:spcAft>
                <a:spcPts val="0"/>
              </a:spcAft>
              <a:buSzPts val="2200"/>
              <a:buChar char="■"/>
              <a:defRPr b="1"/>
            </a:lvl9pPr>
          </a:lstStyle>
          <a:p>
            <a:endParaRPr/>
          </a:p>
        </p:txBody>
      </p:sp>
      <p:sp>
        <p:nvSpPr>
          <p:cNvPr id="99" name="Google Shape;99;p10"/>
          <p:cNvSpPr txBox="1">
            <a:spLocks noGrp="1"/>
          </p:cNvSpPr>
          <p:nvPr>
            <p:ph type="body" idx="6"/>
          </p:nvPr>
        </p:nvSpPr>
        <p:spPr>
          <a:xfrm>
            <a:off x="2551420" y="3143500"/>
            <a:ext cx="1768200" cy="2604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b="1"/>
            </a:lvl1pPr>
            <a:lvl2pPr marL="914400" lvl="1" indent="-368300" algn="ctr" rtl="0">
              <a:spcBef>
                <a:spcPts val="0"/>
              </a:spcBef>
              <a:spcAft>
                <a:spcPts val="0"/>
              </a:spcAft>
              <a:buSzPts val="2200"/>
              <a:buChar char="►"/>
              <a:defRPr b="1"/>
            </a:lvl2pPr>
            <a:lvl3pPr marL="1371600" lvl="2" indent="-368300" algn="ctr" rtl="0">
              <a:spcBef>
                <a:spcPts val="0"/>
              </a:spcBef>
              <a:spcAft>
                <a:spcPts val="0"/>
              </a:spcAft>
              <a:buSzPts val="2200"/>
              <a:buChar char="●"/>
              <a:defRPr b="1"/>
            </a:lvl3pPr>
            <a:lvl4pPr marL="1828800" lvl="3" indent="-368300" algn="ctr" rtl="0">
              <a:spcBef>
                <a:spcPts val="0"/>
              </a:spcBef>
              <a:spcAft>
                <a:spcPts val="0"/>
              </a:spcAft>
              <a:buSzPts val="2200"/>
              <a:buChar char="●"/>
              <a:defRPr b="1"/>
            </a:lvl4pPr>
            <a:lvl5pPr marL="2286000" lvl="4" indent="-368300" algn="ctr" rtl="0">
              <a:spcBef>
                <a:spcPts val="0"/>
              </a:spcBef>
              <a:spcAft>
                <a:spcPts val="0"/>
              </a:spcAft>
              <a:buSzPts val="2200"/>
              <a:buChar char="○"/>
              <a:defRPr b="1"/>
            </a:lvl5pPr>
            <a:lvl6pPr marL="2743200" lvl="5" indent="-368300" algn="ctr" rtl="0">
              <a:spcBef>
                <a:spcPts val="0"/>
              </a:spcBef>
              <a:spcAft>
                <a:spcPts val="0"/>
              </a:spcAft>
              <a:buSzPts val="2200"/>
              <a:buChar char="■"/>
              <a:defRPr b="1"/>
            </a:lvl6pPr>
            <a:lvl7pPr marL="3200400" lvl="6" indent="-368300" algn="ctr" rtl="0">
              <a:spcBef>
                <a:spcPts val="0"/>
              </a:spcBef>
              <a:spcAft>
                <a:spcPts val="0"/>
              </a:spcAft>
              <a:buSzPts val="2200"/>
              <a:buChar char="●"/>
              <a:defRPr b="1"/>
            </a:lvl7pPr>
            <a:lvl8pPr marL="3657600" lvl="7" indent="-368300" algn="ctr" rtl="0">
              <a:spcBef>
                <a:spcPts val="0"/>
              </a:spcBef>
              <a:spcAft>
                <a:spcPts val="0"/>
              </a:spcAft>
              <a:buSzPts val="2200"/>
              <a:buChar char="○"/>
              <a:defRPr b="1"/>
            </a:lvl8pPr>
            <a:lvl9pPr marL="4114800" lvl="8" indent="-368300" algn="ctr" rtl="0">
              <a:spcBef>
                <a:spcPts val="0"/>
              </a:spcBef>
              <a:spcAft>
                <a:spcPts val="0"/>
              </a:spcAft>
              <a:buSzPts val="2200"/>
              <a:buChar char="■"/>
              <a:defRPr b="1"/>
            </a:lvl9pPr>
          </a:lstStyle>
          <a:p>
            <a:endParaRPr/>
          </a:p>
        </p:txBody>
      </p:sp>
      <p:sp>
        <p:nvSpPr>
          <p:cNvPr id="100" name="Google Shape;100;p10"/>
          <p:cNvSpPr txBox="1">
            <a:spLocks noGrp="1"/>
          </p:cNvSpPr>
          <p:nvPr>
            <p:ph type="body" idx="7"/>
          </p:nvPr>
        </p:nvSpPr>
        <p:spPr>
          <a:xfrm>
            <a:off x="4656420" y="3143500"/>
            <a:ext cx="1768200" cy="2604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b="1"/>
            </a:lvl1pPr>
            <a:lvl2pPr marL="914400" lvl="1" indent="-368300" algn="ctr" rtl="0">
              <a:spcBef>
                <a:spcPts val="0"/>
              </a:spcBef>
              <a:spcAft>
                <a:spcPts val="0"/>
              </a:spcAft>
              <a:buSzPts val="2200"/>
              <a:buChar char="►"/>
              <a:defRPr b="1"/>
            </a:lvl2pPr>
            <a:lvl3pPr marL="1371600" lvl="2" indent="-368300" algn="ctr" rtl="0">
              <a:spcBef>
                <a:spcPts val="0"/>
              </a:spcBef>
              <a:spcAft>
                <a:spcPts val="0"/>
              </a:spcAft>
              <a:buSzPts val="2200"/>
              <a:buChar char="●"/>
              <a:defRPr b="1"/>
            </a:lvl3pPr>
            <a:lvl4pPr marL="1828800" lvl="3" indent="-368300" algn="ctr" rtl="0">
              <a:spcBef>
                <a:spcPts val="0"/>
              </a:spcBef>
              <a:spcAft>
                <a:spcPts val="0"/>
              </a:spcAft>
              <a:buSzPts val="2200"/>
              <a:buChar char="●"/>
              <a:defRPr b="1"/>
            </a:lvl4pPr>
            <a:lvl5pPr marL="2286000" lvl="4" indent="-368300" algn="ctr" rtl="0">
              <a:spcBef>
                <a:spcPts val="0"/>
              </a:spcBef>
              <a:spcAft>
                <a:spcPts val="0"/>
              </a:spcAft>
              <a:buSzPts val="2200"/>
              <a:buChar char="○"/>
              <a:defRPr b="1"/>
            </a:lvl5pPr>
            <a:lvl6pPr marL="2743200" lvl="5" indent="-368300" algn="ctr" rtl="0">
              <a:spcBef>
                <a:spcPts val="0"/>
              </a:spcBef>
              <a:spcAft>
                <a:spcPts val="0"/>
              </a:spcAft>
              <a:buSzPts val="2200"/>
              <a:buChar char="■"/>
              <a:defRPr b="1"/>
            </a:lvl6pPr>
            <a:lvl7pPr marL="3200400" lvl="6" indent="-368300" algn="ctr" rtl="0">
              <a:spcBef>
                <a:spcPts val="0"/>
              </a:spcBef>
              <a:spcAft>
                <a:spcPts val="0"/>
              </a:spcAft>
              <a:buSzPts val="2200"/>
              <a:buChar char="●"/>
              <a:defRPr b="1"/>
            </a:lvl7pPr>
            <a:lvl8pPr marL="3657600" lvl="7" indent="-368300" algn="ctr" rtl="0">
              <a:spcBef>
                <a:spcPts val="0"/>
              </a:spcBef>
              <a:spcAft>
                <a:spcPts val="0"/>
              </a:spcAft>
              <a:buSzPts val="2200"/>
              <a:buChar char="○"/>
              <a:defRPr b="1"/>
            </a:lvl8pPr>
            <a:lvl9pPr marL="4114800" lvl="8" indent="-368300" algn="ctr" rtl="0">
              <a:spcBef>
                <a:spcPts val="0"/>
              </a:spcBef>
              <a:spcAft>
                <a:spcPts val="0"/>
              </a:spcAft>
              <a:buSzPts val="2200"/>
              <a:buChar char="■"/>
              <a:defRPr b="1"/>
            </a:lvl9pPr>
          </a:lstStyle>
          <a:p>
            <a:endParaRPr/>
          </a:p>
        </p:txBody>
      </p:sp>
      <p:sp>
        <p:nvSpPr>
          <p:cNvPr id="101" name="Google Shape;101;p10"/>
          <p:cNvSpPr txBox="1">
            <a:spLocks noGrp="1"/>
          </p:cNvSpPr>
          <p:nvPr>
            <p:ph type="body" idx="8"/>
          </p:nvPr>
        </p:nvSpPr>
        <p:spPr>
          <a:xfrm>
            <a:off x="6761420" y="3143500"/>
            <a:ext cx="1768200" cy="2604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b="1"/>
            </a:lvl1pPr>
            <a:lvl2pPr marL="914400" lvl="1" indent="-368300" algn="ctr" rtl="0">
              <a:spcBef>
                <a:spcPts val="0"/>
              </a:spcBef>
              <a:spcAft>
                <a:spcPts val="0"/>
              </a:spcAft>
              <a:buSzPts val="2200"/>
              <a:buChar char="►"/>
              <a:defRPr b="1"/>
            </a:lvl2pPr>
            <a:lvl3pPr marL="1371600" lvl="2" indent="-368300" algn="ctr" rtl="0">
              <a:spcBef>
                <a:spcPts val="0"/>
              </a:spcBef>
              <a:spcAft>
                <a:spcPts val="0"/>
              </a:spcAft>
              <a:buSzPts val="2200"/>
              <a:buChar char="●"/>
              <a:defRPr b="1"/>
            </a:lvl3pPr>
            <a:lvl4pPr marL="1828800" lvl="3" indent="-368300" algn="ctr" rtl="0">
              <a:spcBef>
                <a:spcPts val="0"/>
              </a:spcBef>
              <a:spcAft>
                <a:spcPts val="0"/>
              </a:spcAft>
              <a:buSzPts val="2200"/>
              <a:buChar char="●"/>
              <a:defRPr b="1"/>
            </a:lvl4pPr>
            <a:lvl5pPr marL="2286000" lvl="4" indent="-368300" algn="ctr" rtl="0">
              <a:spcBef>
                <a:spcPts val="0"/>
              </a:spcBef>
              <a:spcAft>
                <a:spcPts val="0"/>
              </a:spcAft>
              <a:buSzPts val="2200"/>
              <a:buChar char="○"/>
              <a:defRPr b="1"/>
            </a:lvl5pPr>
            <a:lvl6pPr marL="2743200" lvl="5" indent="-368300" algn="ctr" rtl="0">
              <a:spcBef>
                <a:spcPts val="0"/>
              </a:spcBef>
              <a:spcAft>
                <a:spcPts val="0"/>
              </a:spcAft>
              <a:buSzPts val="2200"/>
              <a:buChar char="■"/>
              <a:defRPr b="1"/>
            </a:lvl6pPr>
            <a:lvl7pPr marL="3200400" lvl="6" indent="-368300" algn="ctr" rtl="0">
              <a:spcBef>
                <a:spcPts val="0"/>
              </a:spcBef>
              <a:spcAft>
                <a:spcPts val="0"/>
              </a:spcAft>
              <a:buSzPts val="2200"/>
              <a:buChar char="●"/>
              <a:defRPr b="1"/>
            </a:lvl7pPr>
            <a:lvl8pPr marL="3657600" lvl="7" indent="-368300" algn="ctr" rtl="0">
              <a:spcBef>
                <a:spcPts val="0"/>
              </a:spcBef>
              <a:spcAft>
                <a:spcPts val="0"/>
              </a:spcAft>
              <a:buSzPts val="2200"/>
              <a:buChar char="○"/>
              <a:defRPr b="1"/>
            </a:lvl8pPr>
            <a:lvl9pPr marL="4114800" lvl="8" indent="-368300" algn="ctr" rtl="0">
              <a:spcBef>
                <a:spcPts val="0"/>
              </a:spcBef>
              <a:spcAft>
                <a:spcPts val="0"/>
              </a:spcAft>
              <a:buSzPts val="2200"/>
              <a:buChar char="■"/>
              <a:defRPr b="1"/>
            </a:lvl9pPr>
          </a:lstStyle>
          <a:p>
            <a:endParaRPr/>
          </a:p>
        </p:txBody>
      </p:sp>
      <p:sp>
        <p:nvSpPr>
          <p:cNvPr id="102" name="Google Shape;102;p10"/>
          <p:cNvSpPr txBox="1">
            <a:spLocks noGrp="1"/>
          </p:cNvSpPr>
          <p:nvPr>
            <p:ph type="title"/>
          </p:nvPr>
        </p:nvSpPr>
        <p:spPr>
          <a:xfrm>
            <a:off x="624700" y="668438"/>
            <a:ext cx="7688700" cy="5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03" name="Google Shape;103;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4" name="Google Shape;104;p10">
            <a:hlinkClick r:id="" action="ppaction://noaction"/>
          </p:cNvPr>
          <p:cNvSpPr/>
          <p:nvPr/>
        </p:nvSpPr>
        <p:spPr>
          <a:xfrm>
            <a:off x="8280450" y="0"/>
            <a:ext cx="863400" cy="45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5" name="Google Shape;105;p10">
            <a:hlinkClick r:id="" action="ppaction://noaction"/>
          </p:cNvPr>
          <p:cNvCxnSpPr/>
          <p:nvPr/>
        </p:nvCxnSpPr>
        <p:spPr>
          <a:xfrm>
            <a:off x="8598817" y="180600"/>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06" name="Google Shape;106;p10">
            <a:hlinkClick r:id="" action="ppaction://noaction"/>
          </p:cNvPr>
          <p:cNvCxnSpPr/>
          <p:nvPr/>
        </p:nvCxnSpPr>
        <p:spPr>
          <a:xfrm>
            <a:off x="8598817" y="237113"/>
            <a:ext cx="216300" cy="0"/>
          </a:xfrm>
          <a:prstGeom prst="straightConnector1">
            <a:avLst/>
          </a:prstGeom>
          <a:noFill/>
          <a:ln w="28575" cap="flat" cmpd="sng">
            <a:solidFill>
              <a:schemeClr val="lt2"/>
            </a:solidFill>
            <a:prstDash val="solid"/>
            <a:round/>
            <a:headEnd type="none" w="med" len="med"/>
            <a:tailEnd type="none" w="med" len="med"/>
          </a:ln>
        </p:spPr>
      </p:cxnSp>
      <p:cxnSp>
        <p:nvCxnSpPr>
          <p:cNvPr id="107" name="Google Shape;107;p10">
            <a:hlinkClick r:id="" action="ppaction://noaction"/>
          </p:cNvPr>
          <p:cNvCxnSpPr/>
          <p:nvPr/>
        </p:nvCxnSpPr>
        <p:spPr>
          <a:xfrm>
            <a:off x="8598817" y="295500"/>
            <a:ext cx="216300" cy="0"/>
          </a:xfrm>
          <a:prstGeom prst="straightConnector1">
            <a:avLst/>
          </a:prstGeom>
          <a:noFill/>
          <a:ln w="28575" cap="flat" cmpd="sng">
            <a:solidFill>
              <a:schemeClr val="lt2"/>
            </a:solidFill>
            <a:prstDash val="solid"/>
            <a:round/>
            <a:headEnd type="none" w="med" len="med"/>
            <a:tailEnd type="none" w="med" len="med"/>
          </a:ln>
        </p:spPr>
      </p:cxnSp>
      <p:sp>
        <p:nvSpPr>
          <p:cNvPr id="112" name="Google Shape;112;p10"/>
          <p:cNvSpPr>
            <a:spLocks noGrp="1"/>
          </p:cNvSpPr>
          <p:nvPr>
            <p:ph type="pic" idx="9"/>
          </p:nvPr>
        </p:nvSpPr>
        <p:spPr>
          <a:xfrm>
            <a:off x="520950" y="1599575"/>
            <a:ext cx="1743900" cy="835500"/>
          </a:xfrm>
          <a:prstGeom prst="rect">
            <a:avLst/>
          </a:prstGeom>
          <a:noFill/>
          <a:ln>
            <a:noFill/>
          </a:ln>
        </p:spPr>
      </p:sp>
      <p:sp>
        <p:nvSpPr>
          <p:cNvPr id="113" name="Google Shape;113;p10"/>
          <p:cNvSpPr txBox="1">
            <a:spLocks noGrp="1"/>
          </p:cNvSpPr>
          <p:nvPr>
            <p:ph type="body" idx="13"/>
          </p:nvPr>
        </p:nvSpPr>
        <p:spPr>
          <a:xfrm>
            <a:off x="508850" y="2544250"/>
            <a:ext cx="1768200" cy="454200"/>
          </a:xfrm>
          <a:prstGeom prst="rect">
            <a:avLst/>
          </a:prstGeom>
        </p:spPr>
        <p:txBody>
          <a:bodyPr spcFirstLastPara="1" wrap="square" lIns="0" tIns="0" rIns="0" bIns="0" anchor="ctr" anchorCtr="0">
            <a:normAutofit/>
          </a:bodyPr>
          <a:lstStyle>
            <a:lvl1pPr marL="457200" lvl="0" indent="-298450" algn="ctr">
              <a:spcBef>
                <a:spcPts val="0"/>
              </a:spcBef>
              <a:spcAft>
                <a:spcPts val="0"/>
              </a:spcAft>
              <a:buSzPts val="1100"/>
              <a:buChar char="■"/>
              <a:defRPr sz="1100"/>
            </a:lvl1pPr>
            <a:lvl2pPr marL="914400" lvl="1" indent="-368300" algn="ctr">
              <a:spcBef>
                <a:spcPts val="0"/>
              </a:spcBef>
              <a:spcAft>
                <a:spcPts val="0"/>
              </a:spcAft>
              <a:buSzPts val="2200"/>
              <a:buChar char="►"/>
              <a:defRPr/>
            </a:lvl2pPr>
            <a:lvl3pPr marL="1371600" lvl="2" indent="-368300" algn="ctr">
              <a:spcBef>
                <a:spcPts val="0"/>
              </a:spcBef>
              <a:spcAft>
                <a:spcPts val="0"/>
              </a:spcAft>
              <a:buSzPts val="2200"/>
              <a:buChar char="●"/>
              <a:defRPr/>
            </a:lvl3pPr>
            <a:lvl4pPr marL="1828800" lvl="3" indent="-368300" algn="ctr">
              <a:spcBef>
                <a:spcPts val="0"/>
              </a:spcBef>
              <a:spcAft>
                <a:spcPts val="0"/>
              </a:spcAft>
              <a:buSzPts val="2200"/>
              <a:buChar char="●"/>
              <a:defRPr/>
            </a:lvl4pPr>
            <a:lvl5pPr marL="2286000" lvl="4" indent="-368300" algn="ctr">
              <a:spcBef>
                <a:spcPts val="0"/>
              </a:spcBef>
              <a:spcAft>
                <a:spcPts val="0"/>
              </a:spcAft>
              <a:buSzPts val="2200"/>
              <a:buChar char="○"/>
              <a:defRPr/>
            </a:lvl5pPr>
            <a:lvl6pPr marL="2743200" lvl="5" indent="-368300" algn="ctr">
              <a:spcBef>
                <a:spcPts val="0"/>
              </a:spcBef>
              <a:spcAft>
                <a:spcPts val="0"/>
              </a:spcAft>
              <a:buSzPts val="2200"/>
              <a:buChar char="■"/>
              <a:defRPr/>
            </a:lvl6pPr>
            <a:lvl7pPr marL="3200400" lvl="6" indent="-368300" algn="ctr">
              <a:spcBef>
                <a:spcPts val="0"/>
              </a:spcBef>
              <a:spcAft>
                <a:spcPts val="0"/>
              </a:spcAft>
              <a:buSzPts val="2200"/>
              <a:buChar char="●"/>
              <a:defRPr/>
            </a:lvl7pPr>
            <a:lvl8pPr marL="3657600" lvl="7" indent="-368300" algn="ctr">
              <a:spcBef>
                <a:spcPts val="0"/>
              </a:spcBef>
              <a:spcAft>
                <a:spcPts val="0"/>
              </a:spcAft>
              <a:buSzPts val="2200"/>
              <a:buChar char="○"/>
              <a:defRPr/>
            </a:lvl8pPr>
            <a:lvl9pPr marL="4114800" lvl="8" indent="-368300" algn="ctr">
              <a:spcBef>
                <a:spcPts val="0"/>
              </a:spcBef>
              <a:spcAft>
                <a:spcPts val="0"/>
              </a:spcAft>
              <a:buSzPts val="2200"/>
              <a:buChar char="■"/>
              <a:defRPr/>
            </a:lvl9pPr>
          </a:lstStyle>
          <a:p>
            <a:endParaRPr/>
          </a:p>
        </p:txBody>
      </p:sp>
      <p:sp>
        <p:nvSpPr>
          <p:cNvPr id="114" name="Google Shape;114;p10"/>
          <p:cNvSpPr>
            <a:spLocks noGrp="1"/>
          </p:cNvSpPr>
          <p:nvPr>
            <p:ph type="pic" idx="14"/>
          </p:nvPr>
        </p:nvSpPr>
        <p:spPr>
          <a:xfrm>
            <a:off x="2544550" y="1599575"/>
            <a:ext cx="1743900" cy="835500"/>
          </a:xfrm>
          <a:prstGeom prst="rect">
            <a:avLst/>
          </a:prstGeom>
          <a:noFill/>
          <a:ln>
            <a:noFill/>
          </a:ln>
        </p:spPr>
      </p:sp>
      <p:sp>
        <p:nvSpPr>
          <p:cNvPr id="115" name="Google Shape;115;p10"/>
          <p:cNvSpPr txBox="1">
            <a:spLocks noGrp="1"/>
          </p:cNvSpPr>
          <p:nvPr>
            <p:ph type="body" idx="15"/>
          </p:nvPr>
        </p:nvSpPr>
        <p:spPr>
          <a:xfrm>
            <a:off x="2532450" y="2544250"/>
            <a:ext cx="1768200" cy="4542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a:lvl1pPr>
            <a:lvl2pPr marL="914400" lvl="1" indent="-368300" algn="ctr" rtl="0">
              <a:spcBef>
                <a:spcPts val="0"/>
              </a:spcBef>
              <a:spcAft>
                <a:spcPts val="0"/>
              </a:spcAft>
              <a:buSzPts val="2200"/>
              <a:buChar char="►"/>
              <a:defRPr/>
            </a:lvl2pPr>
            <a:lvl3pPr marL="1371600" lvl="2" indent="-368300" algn="ctr" rtl="0">
              <a:spcBef>
                <a:spcPts val="0"/>
              </a:spcBef>
              <a:spcAft>
                <a:spcPts val="0"/>
              </a:spcAft>
              <a:buSzPts val="2200"/>
              <a:buChar char="●"/>
              <a:defRPr/>
            </a:lvl3pPr>
            <a:lvl4pPr marL="1828800" lvl="3" indent="-368300" algn="ctr" rtl="0">
              <a:spcBef>
                <a:spcPts val="0"/>
              </a:spcBef>
              <a:spcAft>
                <a:spcPts val="0"/>
              </a:spcAft>
              <a:buSzPts val="2200"/>
              <a:buChar char="●"/>
              <a:defRPr/>
            </a:lvl4pPr>
            <a:lvl5pPr marL="2286000" lvl="4" indent="-368300" algn="ctr" rtl="0">
              <a:spcBef>
                <a:spcPts val="0"/>
              </a:spcBef>
              <a:spcAft>
                <a:spcPts val="0"/>
              </a:spcAft>
              <a:buSzPts val="2200"/>
              <a:buChar char="○"/>
              <a:defRPr/>
            </a:lvl5pPr>
            <a:lvl6pPr marL="2743200" lvl="5" indent="-368300" algn="ctr" rtl="0">
              <a:spcBef>
                <a:spcPts val="0"/>
              </a:spcBef>
              <a:spcAft>
                <a:spcPts val="0"/>
              </a:spcAft>
              <a:buSzPts val="2200"/>
              <a:buChar char="■"/>
              <a:defRPr/>
            </a:lvl6pPr>
            <a:lvl7pPr marL="3200400" lvl="6" indent="-368300" algn="ctr" rtl="0">
              <a:spcBef>
                <a:spcPts val="0"/>
              </a:spcBef>
              <a:spcAft>
                <a:spcPts val="0"/>
              </a:spcAft>
              <a:buSzPts val="2200"/>
              <a:buChar char="●"/>
              <a:defRPr/>
            </a:lvl7pPr>
            <a:lvl8pPr marL="3657600" lvl="7" indent="-368300" algn="ctr" rtl="0">
              <a:spcBef>
                <a:spcPts val="0"/>
              </a:spcBef>
              <a:spcAft>
                <a:spcPts val="0"/>
              </a:spcAft>
              <a:buSzPts val="2200"/>
              <a:buChar char="○"/>
              <a:defRPr/>
            </a:lvl8pPr>
            <a:lvl9pPr marL="4114800" lvl="8" indent="-368300" algn="ctr" rtl="0">
              <a:spcBef>
                <a:spcPts val="0"/>
              </a:spcBef>
              <a:spcAft>
                <a:spcPts val="0"/>
              </a:spcAft>
              <a:buSzPts val="2200"/>
              <a:buChar char="■"/>
              <a:defRPr/>
            </a:lvl9pPr>
          </a:lstStyle>
          <a:p>
            <a:endParaRPr/>
          </a:p>
        </p:txBody>
      </p:sp>
      <p:sp>
        <p:nvSpPr>
          <p:cNvPr id="116" name="Google Shape;116;p10"/>
          <p:cNvSpPr>
            <a:spLocks noGrp="1"/>
          </p:cNvSpPr>
          <p:nvPr>
            <p:ph type="pic" idx="16"/>
          </p:nvPr>
        </p:nvSpPr>
        <p:spPr>
          <a:xfrm>
            <a:off x="4649550" y="1599575"/>
            <a:ext cx="1743900" cy="835500"/>
          </a:xfrm>
          <a:prstGeom prst="rect">
            <a:avLst/>
          </a:prstGeom>
          <a:noFill/>
          <a:ln>
            <a:noFill/>
          </a:ln>
        </p:spPr>
      </p:sp>
      <p:sp>
        <p:nvSpPr>
          <p:cNvPr id="117" name="Google Shape;117;p10"/>
          <p:cNvSpPr txBox="1">
            <a:spLocks noGrp="1"/>
          </p:cNvSpPr>
          <p:nvPr>
            <p:ph type="body" idx="17"/>
          </p:nvPr>
        </p:nvSpPr>
        <p:spPr>
          <a:xfrm>
            <a:off x="4637450" y="2544250"/>
            <a:ext cx="1768200" cy="4542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a:lvl1pPr>
            <a:lvl2pPr marL="914400" lvl="1" indent="-368300" algn="ctr" rtl="0">
              <a:spcBef>
                <a:spcPts val="0"/>
              </a:spcBef>
              <a:spcAft>
                <a:spcPts val="0"/>
              </a:spcAft>
              <a:buSzPts val="2200"/>
              <a:buChar char="►"/>
              <a:defRPr/>
            </a:lvl2pPr>
            <a:lvl3pPr marL="1371600" lvl="2" indent="-368300" algn="ctr" rtl="0">
              <a:spcBef>
                <a:spcPts val="0"/>
              </a:spcBef>
              <a:spcAft>
                <a:spcPts val="0"/>
              </a:spcAft>
              <a:buSzPts val="2200"/>
              <a:buChar char="●"/>
              <a:defRPr/>
            </a:lvl3pPr>
            <a:lvl4pPr marL="1828800" lvl="3" indent="-368300" algn="ctr" rtl="0">
              <a:spcBef>
                <a:spcPts val="0"/>
              </a:spcBef>
              <a:spcAft>
                <a:spcPts val="0"/>
              </a:spcAft>
              <a:buSzPts val="2200"/>
              <a:buChar char="●"/>
              <a:defRPr/>
            </a:lvl4pPr>
            <a:lvl5pPr marL="2286000" lvl="4" indent="-368300" algn="ctr" rtl="0">
              <a:spcBef>
                <a:spcPts val="0"/>
              </a:spcBef>
              <a:spcAft>
                <a:spcPts val="0"/>
              </a:spcAft>
              <a:buSzPts val="2200"/>
              <a:buChar char="○"/>
              <a:defRPr/>
            </a:lvl5pPr>
            <a:lvl6pPr marL="2743200" lvl="5" indent="-368300" algn="ctr" rtl="0">
              <a:spcBef>
                <a:spcPts val="0"/>
              </a:spcBef>
              <a:spcAft>
                <a:spcPts val="0"/>
              </a:spcAft>
              <a:buSzPts val="2200"/>
              <a:buChar char="■"/>
              <a:defRPr/>
            </a:lvl6pPr>
            <a:lvl7pPr marL="3200400" lvl="6" indent="-368300" algn="ctr" rtl="0">
              <a:spcBef>
                <a:spcPts val="0"/>
              </a:spcBef>
              <a:spcAft>
                <a:spcPts val="0"/>
              </a:spcAft>
              <a:buSzPts val="2200"/>
              <a:buChar char="●"/>
              <a:defRPr/>
            </a:lvl7pPr>
            <a:lvl8pPr marL="3657600" lvl="7" indent="-368300" algn="ctr" rtl="0">
              <a:spcBef>
                <a:spcPts val="0"/>
              </a:spcBef>
              <a:spcAft>
                <a:spcPts val="0"/>
              </a:spcAft>
              <a:buSzPts val="2200"/>
              <a:buChar char="○"/>
              <a:defRPr/>
            </a:lvl8pPr>
            <a:lvl9pPr marL="4114800" lvl="8" indent="-368300" algn="ctr" rtl="0">
              <a:spcBef>
                <a:spcPts val="0"/>
              </a:spcBef>
              <a:spcAft>
                <a:spcPts val="0"/>
              </a:spcAft>
              <a:buSzPts val="2200"/>
              <a:buChar char="■"/>
              <a:defRPr/>
            </a:lvl9pPr>
          </a:lstStyle>
          <a:p>
            <a:endParaRPr/>
          </a:p>
        </p:txBody>
      </p:sp>
      <p:sp>
        <p:nvSpPr>
          <p:cNvPr id="118" name="Google Shape;118;p10"/>
          <p:cNvSpPr>
            <a:spLocks noGrp="1"/>
          </p:cNvSpPr>
          <p:nvPr>
            <p:ph type="pic" idx="18"/>
          </p:nvPr>
        </p:nvSpPr>
        <p:spPr>
          <a:xfrm>
            <a:off x="6754550" y="1599575"/>
            <a:ext cx="1743900" cy="835500"/>
          </a:xfrm>
          <a:prstGeom prst="rect">
            <a:avLst/>
          </a:prstGeom>
          <a:noFill/>
          <a:ln>
            <a:noFill/>
          </a:ln>
        </p:spPr>
      </p:sp>
      <p:sp>
        <p:nvSpPr>
          <p:cNvPr id="119" name="Google Shape;119;p10"/>
          <p:cNvSpPr txBox="1">
            <a:spLocks noGrp="1"/>
          </p:cNvSpPr>
          <p:nvPr>
            <p:ph type="body" idx="19"/>
          </p:nvPr>
        </p:nvSpPr>
        <p:spPr>
          <a:xfrm>
            <a:off x="6742450" y="2544250"/>
            <a:ext cx="1768200" cy="4542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a:lvl1pPr>
            <a:lvl2pPr marL="914400" lvl="1" indent="-368300" algn="ctr" rtl="0">
              <a:spcBef>
                <a:spcPts val="0"/>
              </a:spcBef>
              <a:spcAft>
                <a:spcPts val="0"/>
              </a:spcAft>
              <a:buSzPts val="2200"/>
              <a:buChar char="►"/>
              <a:defRPr/>
            </a:lvl2pPr>
            <a:lvl3pPr marL="1371600" lvl="2" indent="-368300" algn="ctr" rtl="0">
              <a:spcBef>
                <a:spcPts val="0"/>
              </a:spcBef>
              <a:spcAft>
                <a:spcPts val="0"/>
              </a:spcAft>
              <a:buSzPts val="2200"/>
              <a:buChar char="●"/>
              <a:defRPr/>
            </a:lvl3pPr>
            <a:lvl4pPr marL="1828800" lvl="3" indent="-368300" algn="ctr" rtl="0">
              <a:spcBef>
                <a:spcPts val="0"/>
              </a:spcBef>
              <a:spcAft>
                <a:spcPts val="0"/>
              </a:spcAft>
              <a:buSzPts val="2200"/>
              <a:buChar char="●"/>
              <a:defRPr/>
            </a:lvl4pPr>
            <a:lvl5pPr marL="2286000" lvl="4" indent="-368300" algn="ctr" rtl="0">
              <a:spcBef>
                <a:spcPts val="0"/>
              </a:spcBef>
              <a:spcAft>
                <a:spcPts val="0"/>
              </a:spcAft>
              <a:buSzPts val="2200"/>
              <a:buChar char="○"/>
              <a:defRPr/>
            </a:lvl5pPr>
            <a:lvl6pPr marL="2743200" lvl="5" indent="-368300" algn="ctr" rtl="0">
              <a:spcBef>
                <a:spcPts val="0"/>
              </a:spcBef>
              <a:spcAft>
                <a:spcPts val="0"/>
              </a:spcAft>
              <a:buSzPts val="2200"/>
              <a:buChar char="■"/>
              <a:defRPr/>
            </a:lvl6pPr>
            <a:lvl7pPr marL="3200400" lvl="6" indent="-368300" algn="ctr" rtl="0">
              <a:spcBef>
                <a:spcPts val="0"/>
              </a:spcBef>
              <a:spcAft>
                <a:spcPts val="0"/>
              </a:spcAft>
              <a:buSzPts val="2200"/>
              <a:buChar char="●"/>
              <a:defRPr/>
            </a:lvl7pPr>
            <a:lvl8pPr marL="3657600" lvl="7" indent="-368300" algn="ctr" rtl="0">
              <a:spcBef>
                <a:spcPts val="0"/>
              </a:spcBef>
              <a:spcAft>
                <a:spcPts val="0"/>
              </a:spcAft>
              <a:buSzPts val="2200"/>
              <a:buChar char="○"/>
              <a:defRPr/>
            </a:lvl8pPr>
            <a:lvl9pPr marL="4114800" lvl="8" indent="-368300" algn="ctr" rtl="0">
              <a:spcBef>
                <a:spcPts val="0"/>
              </a:spcBef>
              <a:spcAft>
                <a:spcPts val="0"/>
              </a:spcAft>
              <a:buSzPts val="2200"/>
              <a:buChar char="■"/>
              <a:defRPr/>
            </a:lvl9pPr>
          </a:lstStyle>
          <a:p>
            <a:endParaRPr/>
          </a:p>
        </p:txBody>
      </p:sp>
      <p:sp>
        <p:nvSpPr>
          <p:cNvPr id="120" name="Google Shape;120;p10"/>
          <p:cNvSpPr>
            <a:spLocks noGrp="1"/>
          </p:cNvSpPr>
          <p:nvPr>
            <p:ph type="pic" idx="20"/>
          </p:nvPr>
        </p:nvSpPr>
        <p:spPr>
          <a:xfrm>
            <a:off x="543375" y="3471075"/>
            <a:ext cx="1743900" cy="835500"/>
          </a:xfrm>
          <a:prstGeom prst="rect">
            <a:avLst/>
          </a:prstGeom>
          <a:noFill/>
          <a:ln>
            <a:noFill/>
          </a:ln>
        </p:spPr>
      </p:sp>
      <p:sp>
        <p:nvSpPr>
          <p:cNvPr id="121" name="Google Shape;121;p10"/>
          <p:cNvSpPr txBox="1">
            <a:spLocks noGrp="1"/>
          </p:cNvSpPr>
          <p:nvPr>
            <p:ph type="body" idx="21"/>
          </p:nvPr>
        </p:nvSpPr>
        <p:spPr>
          <a:xfrm>
            <a:off x="531280" y="4415625"/>
            <a:ext cx="1768200" cy="4542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a:lvl1pPr>
            <a:lvl2pPr marL="914400" lvl="1" indent="-368300" algn="ctr" rtl="0">
              <a:spcBef>
                <a:spcPts val="0"/>
              </a:spcBef>
              <a:spcAft>
                <a:spcPts val="0"/>
              </a:spcAft>
              <a:buSzPts val="2200"/>
              <a:buChar char="►"/>
              <a:defRPr/>
            </a:lvl2pPr>
            <a:lvl3pPr marL="1371600" lvl="2" indent="-368300" algn="ctr" rtl="0">
              <a:spcBef>
                <a:spcPts val="0"/>
              </a:spcBef>
              <a:spcAft>
                <a:spcPts val="0"/>
              </a:spcAft>
              <a:buSzPts val="2200"/>
              <a:buChar char="●"/>
              <a:defRPr/>
            </a:lvl3pPr>
            <a:lvl4pPr marL="1828800" lvl="3" indent="-368300" algn="ctr" rtl="0">
              <a:spcBef>
                <a:spcPts val="0"/>
              </a:spcBef>
              <a:spcAft>
                <a:spcPts val="0"/>
              </a:spcAft>
              <a:buSzPts val="2200"/>
              <a:buChar char="●"/>
              <a:defRPr/>
            </a:lvl4pPr>
            <a:lvl5pPr marL="2286000" lvl="4" indent="-368300" algn="ctr" rtl="0">
              <a:spcBef>
                <a:spcPts val="0"/>
              </a:spcBef>
              <a:spcAft>
                <a:spcPts val="0"/>
              </a:spcAft>
              <a:buSzPts val="2200"/>
              <a:buChar char="○"/>
              <a:defRPr/>
            </a:lvl5pPr>
            <a:lvl6pPr marL="2743200" lvl="5" indent="-368300" algn="ctr" rtl="0">
              <a:spcBef>
                <a:spcPts val="0"/>
              </a:spcBef>
              <a:spcAft>
                <a:spcPts val="0"/>
              </a:spcAft>
              <a:buSzPts val="2200"/>
              <a:buChar char="■"/>
              <a:defRPr/>
            </a:lvl6pPr>
            <a:lvl7pPr marL="3200400" lvl="6" indent="-368300" algn="ctr" rtl="0">
              <a:spcBef>
                <a:spcPts val="0"/>
              </a:spcBef>
              <a:spcAft>
                <a:spcPts val="0"/>
              </a:spcAft>
              <a:buSzPts val="2200"/>
              <a:buChar char="●"/>
              <a:defRPr/>
            </a:lvl7pPr>
            <a:lvl8pPr marL="3657600" lvl="7" indent="-368300" algn="ctr" rtl="0">
              <a:spcBef>
                <a:spcPts val="0"/>
              </a:spcBef>
              <a:spcAft>
                <a:spcPts val="0"/>
              </a:spcAft>
              <a:buSzPts val="2200"/>
              <a:buChar char="○"/>
              <a:defRPr/>
            </a:lvl8pPr>
            <a:lvl9pPr marL="4114800" lvl="8" indent="-368300" algn="ctr" rtl="0">
              <a:spcBef>
                <a:spcPts val="0"/>
              </a:spcBef>
              <a:spcAft>
                <a:spcPts val="0"/>
              </a:spcAft>
              <a:buSzPts val="2200"/>
              <a:buChar char="■"/>
              <a:defRPr/>
            </a:lvl9pPr>
          </a:lstStyle>
          <a:p>
            <a:endParaRPr/>
          </a:p>
        </p:txBody>
      </p:sp>
      <p:sp>
        <p:nvSpPr>
          <p:cNvPr id="122" name="Google Shape;122;p10"/>
          <p:cNvSpPr>
            <a:spLocks noGrp="1"/>
          </p:cNvSpPr>
          <p:nvPr>
            <p:ph type="pic" idx="22"/>
          </p:nvPr>
        </p:nvSpPr>
        <p:spPr>
          <a:xfrm>
            <a:off x="2566975" y="3471075"/>
            <a:ext cx="1743900" cy="835500"/>
          </a:xfrm>
          <a:prstGeom prst="rect">
            <a:avLst/>
          </a:prstGeom>
          <a:noFill/>
          <a:ln>
            <a:noFill/>
          </a:ln>
        </p:spPr>
      </p:sp>
      <p:sp>
        <p:nvSpPr>
          <p:cNvPr id="123" name="Google Shape;123;p10"/>
          <p:cNvSpPr txBox="1">
            <a:spLocks noGrp="1"/>
          </p:cNvSpPr>
          <p:nvPr>
            <p:ph type="body" idx="23"/>
          </p:nvPr>
        </p:nvSpPr>
        <p:spPr>
          <a:xfrm>
            <a:off x="2554880" y="4415625"/>
            <a:ext cx="1768200" cy="4542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a:lvl1pPr>
            <a:lvl2pPr marL="914400" lvl="1" indent="-368300" algn="ctr" rtl="0">
              <a:spcBef>
                <a:spcPts val="0"/>
              </a:spcBef>
              <a:spcAft>
                <a:spcPts val="0"/>
              </a:spcAft>
              <a:buSzPts val="2200"/>
              <a:buChar char="►"/>
              <a:defRPr/>
            </a:lvl2pPr>
            <a:lvl3pPr marL="1371600" lvl="2" indent="-368300" algn="ctr" rtl="0">
              <a:spcBef>
                <a:spcPts val="0"/>
              </a:spcBef>
              <a:spcAft>
                <a:spcPts val="0"/>
              </a:spcAft>
              <a:buSzPts val="2200"/>
              <a:buChar char="●"/>
              <a:defRPr/>
            </a:lvl3pPr>
            <a:lvl4pPr marL="1828800" lvl="3" indent="-368300" algn="ctr" rtl="0">
              <a:spcBef>
                <a:spcPts val="0"/>
              </a:spcBef>
              <a:spcAft>
                <a:spcPts val="0"/>
              </a:spcAft>
              <a:buSzPts val="2200"/>
              <a:buChar char="●"/>
              <a:defRPr/>
            </a:lvl4pPr>
            <a:lvl5pPr marL="2286000" lvl="4" indent="-368300" algn="ctr" rtl="0">
              <a:spcBef>
                <a:spcPts val="0"/>
              </a:spcBef>
              <a:spcAft>
                <a:spcPts val="0"/>
              </a:spcAft>
              <a:buSzPts val="2200"/>
              <a:buChar char="○"/>
              <a:defRPr/>
            </a:lvl5pPr>
            <a:lvl6pPr marL="2743200" lvl="5" indent="-368300" algn="ctr" rtl="0">
              <a:spcBef>
                <a:spcPts val="0"/>
              </a:spcBef>
              <a:spcAft>
                <a:spcPts val="0"/>
              </a:spcAft>
              <a:buSzPts val="2200"/>
              <a:buChar char="■"/>
              <a:defRPr/>
            </a:lvl6pPr>
            <a:lvl7pPr marL="3200400" lvl="6" indent="-368300" algn="ctr" rtl="0">
              <a:spcBef>
                <a:spcPts val="0"/>
              </a:spcBef>
              <a:spcAft>
                <a:spcPts val="0"/>
              </a:spcAft>
              <a:buSzPts val="2200"/>
              <a:buChar char="●"/>
              <a:defRPr/>
            </a:lvl7pPr>
            <a:lvl8pPr marL="3657600" lvl="7" indent="-368300" algn="ctr" rtl="0">
              <a:spcBef>
                <a:spcPts val="0"/>
              </a:spcBef>
              <a:spcAft>
                <a:spcPts val="0"/>
              </a:spcAft>
              <a:buSzPts val="2200"/>
              <a:buChar char="○"/>
              <a:defRPr/>
            </a:lvl8pPr>
            <a:lvl9pPr marL="4114800" lvl="8" indent="-368300" algn="ctr" rtl="0">
              <a:spcBef>
                <a:spcPts val="0"/>
              </a:spcBef>
              <a:spcAft>
                <a:spcPts val="0"/>
              </a:spcAft>
              <a:buSzPts val="2200"/>
              <a:buChar char="■"/>
              <a:defRPr/>
            </a:lvl9pPr>
          </a:lstStyle>
          <a:p>
            <a:endParaRPr/>
          </a:p>
        </p:txBody>
      </p:sp>
      <p:sp>
        <p:nvSpPr>
          <p:cNvPr id="124" name="Google Shape;124;p10"/>
          <p:cNvSpPr>
            <a:spLocks noGrp="1"/>
          </p:cNvSpPr>
          <p:nvPr>
            <p:ph type="pic" idx="24"/>
          </p:nvPr>
        </p:nvSpPr>
        <p:spPr>
          <a:xfrm>
            <a:off x="4671975" y="3471075"/>
            <a:ext cx="1743900" cy="835500"/>
          </a:xfrm>
          <a:prstGeom prst="rect">
            <a:avLst/>
          </a:prstGeom>
          <a:noFill/>
          <a:ln>
            <a:noFill/>
          </a:ln>
        </p:spPr>
      </p:sp>
      <p:sp>
        <p:nvSpPr>
          <p:cNvPr id="125" name="Google Shape;125;p10"/>
          <p:cNvSpPr txBox="1">
            <a:spLocks noGrp="1"/>
          </p:cNvSpPr>
          <p:nvPr>
            <p:ph type="body" idx="25"/>
          </p:nvPr>
        </p:nvSpPr>
        <p:spPr>
          <a:xfrm>
            <a:off x="4659880" y="4415625"/>
            <a:ext cx="1768200" cy="4542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a:lvl1pPr>
            <a:lvl2pPr marL="914400" lvl="1" indent="-368300" algn="ctr" rtl="0">
              <a:spcBef>
                <a:spcPts val="0"/>
              </a:spcBef>
              <a:spcAft>
                <a:spcPts val="0"/>
              </a:spcAft>
              <a:buSzPts val="2200"/>
              <a:buChar char="►"/>
              <a:defRPr/>
            </a:lvl2pPr>
            <a:lvl3pPr marL="1371600" lvl="2" indent="-368300" algn="ctr" rtl="0">
              <a:spcBef>
                <a:spcPts val="0"/>
              </a:spcBef>
              <a:spcAft>
                <a:spcPts val="0"/>
              </a:spcAft>
              <a:buSzPts val="2200"/>
              <a:buChar char="●"/>
              <a:defRPr/>
            </a:lvl3pPr>
            <a:lvl4pPr marL="1828800" lvl="3" indent="-368300" algn="ctr" rtl="0">
              <a:spcBef>
                <a:spcPts val="0"/>
              </a:spcBef>
              <a:spcAft>
                <a:spcPts val="0"/>
              </a:spcAft>
              <a:buSzPts val="2200"/>
              <a:buChar char="●"/>
              <a:defRPr/>
            </a:lvl4pPr>
            <a:lvl5pPr marL="2286000" lvl="4" indent="-368300" algn="ctr" rtl="0">
              <a:spcBef>
                <a:spcPts val="0"/>
              </a:spcBef>
              <a:spcAft>
                <a:spcPts val="0"/>
              </a:spcAft>
              <a:buSzPts val="2200"/>
              <a:buChar char="○"/>
              <a:defRPr/>
            </a:lvl5pPr>
            <a:lvl6pPr marL="2743200" lvl="5" indent="-368300" algn="ctr" rtl="0">
              <a:spcBef>
                <a:spcPts val="0"/>
              </a:spcBef>
              <a:spcAft>
                <a:spcPts val="0"/>
              </a:spcAft>
              <a:buSzPts val="2200"/>
              <a:buChar char="■"/>
              <a:defRPr/>
            </a:lvl6pPr>
            <a:lvl7pPr marL="3200400" lvl="6" indent="-368300" algn="ctr" rtl="0">
              <a:spcBef>
                <a:spcPts val="0"/>
              </a:spcBef>
              <a:spcAft>
                <a:spcPts val="0"/>
              </a:spcAft>
              <a:buSzPts val="2200"/>
              <a:buChar char="●"/>
              <a:defRPr/>
            </a:lvl7pPr>
            <a:lvl8pPr marL="3657600" lvl="7" indent="-368300" algn="ctr" rtl="0">
              <a:spcBef>
                <a:spcPts val="0"/>
              </a:spcBef>
              <a:spcAft>
                <a:spcPts val="0"/>
              </a:spcAft>
              <a:buSzPts val="2200"/>
              <a:buChar char="○"/>
              <a:defRPr/>
            </a:lvl8pPr>
            <a:lvl9pPr marL="4114800" lvl="8" indent="-368300" algn="ctr" rtl="0">
              <a:spcBef>
                <a:spcPts val="0"/>
              </a:spcBef>
              <a:spcAft>
                <a:spcPts val="0"/>
              </a:spcAft>
              <a:buSzPts val="2200"/>
              <a:buChar char="■"/>
              <a:defRPr/>
            </a:lvl9pPr>
          </a:lstStyle>
          <a:p>
            <a:endParaRPr/>
          </a:p>
        </p:txBody>
      </p:sp>
      <p:sp>
        <p:nvSpPr>
          <p:cNvPr id="126" name="Google Shape;126;p10"/>
          <p:cNvSpPr>
            <a:spLocks noGrp="1"/>
          </p:cNvSpPr>
          <p:nvPr>
            <p:ph type="pic" idx="26"/>
          </p:nvPr>
        </p:nvSpPr>
        <p:spPr>
          <a:xfrm>
            <a:off x="6776975" y="3471075"/>
            <a:ext cx="1743900" cy="835500"/>
          </a:xfrm>
          <a:prstGeom prst="rect">
            <a:avLst/>
          </a:prstGeom>
          <a:noFill/>
          <a:ln>
            <a:noFill/>
          </a:ln>
        </p:spPr>
      </p:sp>
      <p:sp>
        <p:nvSpPr>
          <p:cNvPr id="127" name="Google Shape;127;p10"/>
          <p:cNvSpPr txBox="1">
            <a:spLocks noGrp="1"/>
          </p:cNvSpPr>
          <p:nvPr>
            <p:ph type="body" idx="27"/>
          </p:nvPr>
        </p:nvSpPr>
        <p:spPr>
          <a:xfrm>
            <a:off x="6764880" y="4415625"/>
            <a:ext cx="1768200" cy="454200"/>
          </a:xfrm>
          <a:prstGeom prst="rect">
            <a:avLst/>
          </a:prstGeom>
        </p:spPr>
        <p:txBody>
          <a:bodyPr spcFirstLastPara="1" wrap="square" lIns="0" tIns="0" rIns="0" bIns="0" anchor="ctr" anchorCtr="0">
            <a:normAutofit/>
          </a:bodyPr>
          <a:lstStyle>
            <a:lvl1pPr marL="457200" lvl="0" indent="-298450" algn="ctr" rtl="0">
              <a:spcBef>
                <a:spcPts val="0"/>
              </a:spcBef>
              <a:spcAft>
                <a:spcPts val="0"/>
              </a:spcAft>
              <a:buSzPts val="1100"/>
              <a:buChar char="■"/>
              <a:defRPr sz="1100"/>
            </a:lvl1pPr>
            <a:lvl2pPr marL="914400" lvl="1" indent="-368300" algn="ctr" rtl="0">
              <a:spcBef>
                <a:spcPts val="0"/>
              </a:spcBef>
              <a:spcAft>
                <a:spcPts val="0"/>
              </a:spcAft>
              <a:buSzPts val="2200"/>
              <a:buChar char="►"/>
              <a:defRPr/>
            </a:lvl2pPr>
            <a:lvl3pPr marL="1371600" lvl="2" indent="-368300" algn="ctr" rtl="0">
              <a:spcBef>
                <a:spcPts val="0"/>
              </a:spcBef>
              <a:spcAft>
                <a:spcPts val="0"/>
              </a:spcAft>
              <a:buSzPts val="2200"/>
              <a:buChar char="●"/>
              <a:defRPr/>
            </a:lvl3pPr>
            <a:lvl4pPr marL="1828800" lvl="3" indent="-368300" algn="ctr" rtl="0">
              <a:spcBef>
                <a:spcPts val="0"/>
              </a:spcBef>
              <a:spcAft>
                <a:spcPts val="0"/>
              </a:spcAft>
              <a:buSzPts val="2200"/>
              <a:buChar char="●"/>
              <a:defRPr/>
            </a:lvl4pPr>
            <a:lvl5pPr marL="2286000" lvl="4" indent="-368300" algn="ctr" rtl="0">
              <a:spcBef>
                <a:spcPts val="0"/>
              </a:spcBef>
              <a:spcAft>
                <a:spcPts val="0"/>
              </a:spcAft>
              <a:buSzPts val="2200"/>
              <a:buChar char="○"/>
              <a:defRPr/>
            </a:lvl5pPr>
            <a:lvl6pPr marL="2743200" lvl="5" indent="-368300" algn="ctr" rtl="0">
              <a:spcBef>
                <a:spcPts val="0"/>
              </a:spcBef>
              <a:spcAft>
                <a:spcPts val="0"/>
              </a:spcAft>
              <a:buSzPts val="2200"/>
              <a:buChar char="■"/>
              <a:defRPr/>
            </a:lvl6pPr>
            <a:lvl7pPr marL="3200400" lvl="6" indent="-368300" algn="ctr" rtl="0">
              <a:spcBef>
                <a:spcPts val="0"/>
              </a:spcBef>
              <a:spcAft>
                <a:spcPts val="0"/>
              </a:spcAft>
              <a:buSzPts val="2200"/>
              <a:buChar char="●"/>
              <a:defRPr/>
            </a:lvl7pPr>
            <a:lvl8pPr marL="3657600" lvl="7" indent="-368300" algn="ctr" rtl="0">
              <a:spcBef>
                <a:spcPts val="0"/>
              </a:spcBef>
              <a:spcAft>
                <a:spcPts val="0"/>
              </a:spcAft>
              <a:buSzPts val="2200"/>
              <a:buChar char="○"/>
              <a:defRPr/>
            </a:lvl8pPr>
            <a:lvl9pPr marL="4114800" lvl="8" indent="-368300" algn="ctr" rtl="0">
              <a:spcBef>
                <a:spcPts val="0"/>
              </a:spcBef>
              <a:spcAft>
                <a:spcPts val="0"/>
              </a:spcAft>
              <a:buSzPts val="2200"/>
              <a:buChar char="■"/>
              <a:defRPr/>
            </a:lvl9pPr>
          </a:lstStyle>
          <a:p>
            <a:endParaRPr/>
          </a:p>
        </p:txBody>
      </p:sp>
      <p:pic>
        <p:nvPicPr>
          <p:cNvPr id="128" name="Google Shape;128;p10"/>
          <p:cNvPicPr preferRelativeResize="0"/>
          <p:nvPr/>
        </p:nvPicPr>
        <p:blipFill rotWithShape="1">
          <a:blip r:embed="rId2">
            <a:alphaModFix/>
          </a:blip>
          <a:srcRect/>
          <a:stretch/>
        </p:blipFill>
        <p:spPr>
          <a:xfrm>
            <a:off x="129825" y="55825"/>
            <a:ext cx="1446323" cy="342525"/>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2" name="Picture 1" descr="HARRIMAN_R&amp;T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8435" y="354733"/>
            <a:ext cx="2882214" cy="924990"/>
          </a:xfrm>
          <a:prstGeom prst="rect">
            <a:avLst/>
          </a:prstGeom>
        </p:spPr>
      </p:pic>
      <p:sp>
        <p:nvSpPr>
          <p:cNvPr id="6" name="Rectangle 5"/>
          <p:cNvSpPr/>
          <p:nvPr userDrawn="1"/>
        </p:nvSpPr>
        <p:spPr>
          <a:xfrm>
            <a:off x="-56085" y="4112973"/>
            <a:ext cx="9303879" cy="1052286"/>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7" name="Rectangle 6"/>
          <p:cNvSpPr/>
          <p:nvPr userDrawn="1"/>
        </p:nvSpPr>
        <p:spPr>
          <a:xfrm>
            <a:off x="-32562" y="4083536"/>
            <a:ext cx="9247794" cy="45719"/>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2313454" cy="369332"/>
          </a:xfrm>
          <a:prstGeom prst="rect">
            <a:avLst/>
          </a:prstGeom>
          <a:noFill/>
        </p:spPr>
        <p:txBody>
          <a:bodyPr wrap="none" rtlCol="0">
            <a:spAutoFit/>
          </a:bodyPr>
          <a:lstStyle/>
          <a:p>
            <a:r>
              <a:rPr lang="en-US"/>
              <a:t>DIVISION/DEPT COVER</a:t>
            </a:r>
          </a:p>
        </p:txBody>
      </p:sp>
      <p:sp>
        <p:nvSpPr>
          <p:cNvPr id="10" name="TextBox 9"/>
          <p:cNvSpPr txBox="1"/>
          <p:nvPr userDrawn="1"/>
        </p:nvSpPr>
        <p:spPr>
          <a:xfrm>
            <a:off x="457199" y="4213843"/>
            <a:ext cx="3124824" cy="276999"/>
          </a:xfrm>
          <a:prstGeom prst="rect">
            <a:avLst/>
          </a:prstGeom>
          <a:noFill/>
        </p:spPr>
        <p:txBody>
          <a:bodyPr wrap="none" rtlCol="0">
            <a:spAutoFit/>
          </a:bodyPr>
          <a:lstStyle/>
          <a:p>
            <a:r>
              <a:rPr lang="en-US" sz="1200" b="1">
                <a:solidFill>
                  <a:schemeClr val="bg1"/>
                </a:solidFill>
                <a:latin typeface="Proxima Nova Rg" panose="02000506030000020004" pitchFamily="50" charset="0"/>
                <a:cs typeface="Arial"/>
              </a:rPr>
              <a:t>A Division of Empire State Development </a:t>
            </a:r>
            <a:endParaRPr lang="en-US" sz="1200">
              <a:solidFill>
                <a:schemeClr val="bg1"/>
              </a:solidFill>
              <a:effectLst/>
              <a:latin typeface="Proxima Nova Rg" panose="02000506030000020004" pitchFamily="50" charset="0"/>
              <a:cs typeface="Arial"/>
            </a:endParaRPr>
          </a:p>
        </p:txBody>
      </p:sp>
      <p:sp>
        <p:nvSpPr>
          <p:cNvPr id="16"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chemeClr val="bg1"/>
                </a:solidFill>
                <a:latin typeface="Proxima Nova Rg" panose="02000506030000020004" pitchFamily="50" charset="0"/>
              </a:rPr>
              <a:pPr/>
              <a:t>9/6/2024</a:t>
            </a:fld>
            <a:endParaRPr lang="en-US">
              <a:solidFill>
                <a:schemeClr val="bg1"/>
              </a:solidFill>
              <a:latin typeface="Proxima Nova Rg" panose="02000506030000020004" pitchFamily="50" charset="0"/>
            </a:endParaRPr>
          </a:p>
        </p:txBody>
      </p:sp>
      <p:sp>
        <p:nvSpPr>
          <p:cNvPr id="13" name="Title Placeholder 1"/>
          <p:cNvSpPr>
            <a:spLocks noGrp="1"/>
          </p:cNvSpPr>
          <p:nvPr>
            <p:ph type="title" hasCustomPrompt="1"/>
          </p:nvPr>
        </p:nvSpPr>
        <p:spPr>
          <a:xfrm>
            <a:off x="457199" y="2820145"/>
            <a:ext cx="8229601" cy="618936"/>
          </a:xfrm>
          <a:prstGeom prst="rect">
            <a:avLst/>
          </a:prstGeom>
        </p:spPr>
        <p:txBody>
          <a:bodyPr vert="horz" lIns="91440" tIns="45720" rIns="91440" bIns="45720" rtlCol="0" anchor="t">
            <a:normAutofit/>
          </a:bodyPr>
          <a:lstStyle>
            <a:lvl1pPr algn="l">
              <a:defRPr sz="4000" b="1">
                <a:solidFill>
                  <a:srgbClr val="002D73"/>
                </a:solidFill>
                <a:latin typeface="Proxima Nova Rg" panose="02000506030000020004" pitchFamily="50" charset="0"/>
                <a:cs typeface="Arial"/>
              </a:defRPr>
            </a:lvl1pPr>
          </a:lstStyle>
          <a:p>
            <a:r>
              <a:rPr lang="en-US"/>
              <a:t>Click To Edit Master Title</a:t>
            </a:r>
          </a:p>
        </p:txBody>
      </p:sp>
    </p:spTree>
    <p:extLst>
      <p:ext uri="{BB962C8B-B14F-4D97-AF65-F5344CB8AC3E}">
        <p14:creationId xmlns:p14="http://schemas.microsoft.com/office/powerpoint/2010/main" val="23644615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0" name="Picture 9" descr="HARRIMAN_R&amp;T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54003" y="4290743"/>
            <a:ext cx="2243775" cy="720096"/>
          </a:xfrm>
          <a:prstGeom prst="rect">
            <a:avLst/>
          </a:prstGeom>
        </p:spPr>
      </p:pic>
      <p:sp>
        <p:nvSpPr>
          <p:cNvPr id="7" name="Rectangle 6"/>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8" name="Rectangle 7"/>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3031599" cy="369332"/>
          </a:xfrm>
          <a:prstGeom prst="rect">
            <a:avLst/>
          </a:prstGeom>
          <a:noFill/>
        </p:spPr>
        <p:txBody>
          <a:bodyPr wrap="none" rtlCol="0">
            <a:spAutoFit/>
          </a:bodyPr>
          <a:lstStyle/>
          <a:p>
            <a:r>
              <a:rPr lang="en-US"/>
              <a:t>DIVISION TITLE AND CONTENT </a:t>
            </a:r>
          </a:p>
        </p:txBody>
      </p:sp>
      <p:sp>
        <p:nvSpPr>
          <p:cNvPr id="11"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20" name="Subtitle 2"/>
          <p:cNvSpPr>
            <a:spLocks noGrp="1"/>
          </p:cNvSpPr>
          <p:nvPr>
            <p:ph type="subTitle" idx="1" hasCustomPrompt="1"/>
          </p:nvPr>
        </p:nvSpPr>
        <p:spPr>
          <a:xfrm>
            <a:off x="457200" y="2039469"/>
            <a:ext cx="8229600" cy="199066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7F7F7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spTree>
    <p:extLst>
      <p:ext uri="{BB962C8B-B14F-4D97-AF65-F5344CB8AC3E}">
        <p14:creationId xmlns:p14="http://schemas.microsoft.com/office/powerpoint/2010/main" val="42156182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13" name="Picture 12" descr="HARRIMAN_R&amp;T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8435" y="354733"/>
            <a:ext cx="2882214" cy="924990"/>
          </a:xfrm>
          <a:prstGeom prst="rect">
            <a:avLst/>
          </a:prstGeom>
        </p:spPr>
      </p:pic>
      <p:sp>
        <p:nvSpPr>
          <p:cNvPr id="9" name="Rectangle 8"/>
          <p:cNvSpPr/>
          <p:nvPr userDrawn="1"/>
        </p:nvSpPr>
        <p:spPr>
          <a:xfrm>
            <a:off x="-82849" y="1825245"/>
            <a:ext cx="4926294" cy="272975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6" name="Text Placeholder 2"/>
          <p:cNvSpPr>
            <a:spLocks noGrp="1"/>
          </p:cNvSpPr>
          <p:nvPr>
            <p:ph type="body" idx="1" hasCustomPrompt="1"/>
          </p:nvPr>
        </p:nvSpPr>
        <p:spPr>
          <a:xfrm>
            <a:off x="457199" y="3775276"/>
            <a:ext cx="4241801" cy="609976"/>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Tree>
    <p:extLst>
      <p:ext uri="{BB962C8B-B14F-4D97-AF65-F5344CB8AC3E}">
        <p14:creationId xmlns:p14="http://schemas.microsoft.com/office/powerpoint/2010/main" val="2359034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1" name="Picture 10" descr="HARRIMAN_R&amp;T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54003" y="4290743"/>
            <a:ext cx="2243775" cy="720096"/>
          </a:xfrm>
          <a:prstGeom prst="rect">
            <a:avLst/>
          </a:prstGeom>
        </p:spPr>
      </p:pic>
      <p:sp>
        <p:nvSpPr>
          <p:cNvPr id="12" name="Rectangle 11"/>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6" name="Rectangle 15"/>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7"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9" name="Content Placeholder 2"/>
          <p:cNvSpPr>
            <a:spLocks noGrp="1"/>
          </p:cNvSpPr>
          <p:nvPr>
            <p:ph idx="1" hasCustomPrompt="1"/>
          </p:nvPr>
        </p:nvSpPr>
        <p:spPr>
          <a:xfrm>
            <a:off x="457200" y="1538559"/>
            <a:ext cx="8229600" cy="2676468"/>
          </a:xfrm>
        </p:spPr>
        <p:txBody>
          <a:bodyPr/>
          <a:lstStyle>
            <a:lvl1pPr>
              <a:defRPr sz="2800"/>
            </a:lvl1pPr>
            <a:lvl2pPr>
              <a:defRPr sz="2400"/>
            </a:lvl2pPr>
            <a:lvl3pPr>
              <a:defRPr sz="20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05640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17" name="Picture 16" descr="HARRIMAN_R&amp;T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54003" y="4290743"/>
            <a:ext cx="2243775" cy="720096"/>
          </a:xfrm>
          <a:prstGeom prst="rect">
            <a:avLst/>
          </a:prstGeom>
        </p:spPr>
      </p:pic>
      <p:sp>
        <p:nvSpPr>
          <p:cNvPr id="9" name="Rectangle 8"/>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3" name="Rectangle 12"/>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1" name="Content Placeholder 2"/>
          <p:cNvSpPr>
            <a:spLocks noGrp="1"/>
          </p:cNvSpPr>
          <p:nvPr>
            <p:ph sz="half" idx="1" hasCustomPrompt="1"/>
          </p:nvPr>
        </p:nvSpPr>
        <p:spPr>
          <a:xfrm>
            <a:off x="457200" y="1538190"/>
            <a:ext cx="4038600" cy="2669973"/>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hasCustomPrompt="1"/>
          </p:nvPr>
        </p:nvSpPr>
        <p:spPr>
          <a:xfrm>
            <a:off x="4648200" y="1538191"/>
            <a:ext cx="4038600" cy="2669972"/>
          </a:xfrm>
        </p:spPr>
        <p:txBody>
          <a:bodyPr/>
          <a:lstStyle>
            <a:lvl1pPr>
              <a:defRPr sz="2800"/>
            </a:lvl1pPr>
            <a:lvl2pPr>
              <a:defRPr sz="2400"/>
            </a:lvl2pPr>
            <a:lvl3pPr>
              <a:defRPr sz="2000"/>
            </a:lvl3pPr>
            <a:lvl4pPr>
              <a:defRPr sz="1600"/>
            </a:lvl4pPr>
            <a:lvl5pPr>
              <a:defRPr sz="1400"/>
            </a:lvl5pPr>
            <a:lvl6pPr>
              <a:defRPr sz="1800"/>
            </a:lvl6pPr>
            <a:lvl7pPr>
              <a:defRPr sz="1800"/>
            </a:lvl7pPr>
            <a:lvl8pPr>
              <a:defRPr sz="1800"/>
            </a:lvl8pPr>
            <a:lvl9pPr>
              <a:defRPr sz="18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784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11" name="Picture 10" descr="HARRIMAN_R&amp;T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54003" y="4290743"/>
            <a:ext cx="2243775" cy="720096"/>
          </a:xfrm>
          <a:prstGeom prst="rect">
            <a:avLst/>
          </a:prstGeom>
        </p:spPr>
      </p:pic>
      <p:sp>
        <p:nvSpPr>
          <p:cNvPr id="6" name="Rectangle 5"/>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10" name="Rectangle 9"/>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17" name="Content Placeholder 2"/>
          <p:cNvSpPr>
            <a:spLocks noGrp="1"/>
          </p:cNvSpPr>
          <p:nvPr>
            <p:ph idx="1"/>
          </p:nvPr>
        </p:nvSpPr>
        <p:spPr>
          <a:xfrm>
            <a:off x="457200" y="1537730"/>
            <a:ext cx="8229600" cy="2642973"/>
          </a:xfrm>
        </p:spPr>
        <p:txBody>
          <a:bodyPr>
            <a:normAutofit/>
          </a:bodyPr>
          <a:lstStyle>
            <a:lvl1pPr marL="0" indent="0">
              <a:buNone/>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8" name="Footer Placeholder 4"/>
          <p:cNvSpPr>
            <a:spLocks noGrp="1"/>
          </p:cNvSpPr>
          <p:nvPr>
            <p:ph type="ftr" sz="quarter" idx="11"/>
          </p:nvPr>
        </p:nvSpPr>
        <p:spPr>
          <a:xfrm>
            <a:off x="457200" y="4535188"/>
            <a:ext cx="5937624"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Tree>
    <p:extLst>
      <p:ext uri="{BB962C8B-B14F-4D97-AF65-F5344CB8AC3E}">
        <p14:creationId xmlns:p14="http://schemas.microsoft.com/office/powerpoint/2010/main" val="37078545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3" name="Picture 2" descr="Lower Manhattan Development Corporation.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279" y="289145"/>
            <a:ext cx="8876207" cy="2511719"/>
          </a:xfrm>
          <a:prstGeom prst="rect">
            <a:avLst/>
          </a:prstGeom>
        </p:spPr>
      </p:pic>
    </p:spTree>
    <p:extLst>
      <p:ext uri="{BB962C8B-B14F-4D97-AF65-F5344CB8AC3E}">
        <p14:creationId xmlns:p14="http://schemas.microsoft.com/office/powerpoint/2010/main" val="34705424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2" name="Picture 1" descr="LOWER_MANHATTAN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4660" y="362805"/>
            <a:ext cx="2814876" cy="742435"/>
          </a:xfrm>
          <a:prstGeom prst="rect">
            <a:avLst/>
          </a:prstGeom>
        </p:spPr>
      </p:pic>
      <p:sp>
        <p:nvSpPr>
          <p:cNvPr id="6" name="Rectangle 5"/>
          <p:cNvSpPr/>
          <p:nvPr userDrawn="1"/>
        </p:nvSpPr>
        <p:spPr>
          <a:xfrm>
            <a:off x="-56085" y="4112973"/>
            <a:ext cx="9303879" cy="1052286"/>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7" name="Rectangle 6"/>
          <p:cNvSpPr/>
          <p:nvPr userDrawn="1"/>
        </p:nvSpPr>
        <p:spPr>
          <a:xfrm>
            <a:off x="-32562" y="4083536"/>
            <a:ext cx="9247794" cy="45719"/>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 hasCustomPrompt="1"/>
          </p:nvPr>
        </p:nvSpPr>
        <p:spPr>
          <a:xfrm>
            <a:off x="457199" y="3476436"/>
            <a:ext cx="8229601" cy="537765"/>
          </a:xfrm>
        </p:spPr>
        <p:txBody>
          <a:bodyPr anchor="t">
            <a:normAutofit/>
          </a:bodyPr>
          <a:lstStyle>
            <a:lvl1pPr marL="0" indent="0">
              <a:buNone/>
              <a:defRPr sz="1800" b="1">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7" name="TextBox 16"/>
          <p:cNvSpPr txBox="1"/>
          <p:nvPr userDrawn="1"/>
        </p:nvSpPr>
        <p:spPr>
          <a:xfrm>
            <a:off x="0" y="5331557"/>
            <a:ext cx="2313454" cy="369332"/>
          </a:xfrm>
          <a:prstGeom prst="rect">
            <a:avLst/>
          </a:prstGeom>
          <a:noFill/>
        </p:spPr>
        <p:txBody>
          <a:bodyPr wrap="none" rtlCol="0">
            <a:spAutoFit/>
          </a:bodyPr>
          <a:lstStyle/>
          <a:p>
            <a:r>
              <a:rPr lang="en-US"/>
              <a:t>DIVISION/DEPT COVER</a:t>
            </a:r>
          </a:p>
        </p:txBody>
      </p:sp>
      <p:sp>
        <p:nvSpPr>
          <p:cNvPr id="10" name="TextBox 9"/>
          <p:cNvSpPr txBox="1"/>
          <p:nvPr userDrawn="1"/>
        </p:nvSpPr>
        <p:spPr>
          <a:xfrm>
            <a:off x="457199" y="4213843"/>
            <a:ext cx="3124824" cy="276999"/>
          </a:xfrm>
          <a:prstGeom prst="rect">
            <a:avLst/>
          </a:prstGeom>
          <a:noFill/>
        </p:spPr>
        <p:txBody>
          <a:bodyPr wrap="none" rtlCol="0">
            <a:spAutoFit/>
          </a:bodyPr>
          <a:lstStyle/>
          <a:p>
            <a:r>
              <a:rPr lang="en-US" sz="1200" b="1">
                <a:solidFill>
                  <a:schemeClr val="bg1"/>
                </a:solidFill>
                <a:latin typeface="Proxima Nova Rg" panose="02000506030000020004" pitchFamily="50" charset="0"/>
                <a:cs typeface="Arial"/>
              </a:rPr>
              <a:t>A Division of Empire State Development </a:t>
            </a:r>
            <a:endParaRPr lang="en-US" sz="1200">
              <a:solidFill>
                <a:schemeClr val="bg1"/>
              </a:solidFill>
              <a:effectLst/>
              <a:latin typeface="Proxima Nova Rg" panose="02000506030000020004" pitchFamily="50" charset="0"/>
              <a:cs typeface="Arial"/>
            </a:endParaRPr>
          </a:p>
        </p:txBody>
      </p:sp>
      <p:sp>
        <p:nvSpPr>
          <p:cNvPr id="16" name="Date Placeholder 3"/>
          <p:cNvSpPr txBox="1">
            <a:spLocks/>
          </p:cNvSpPr>
          <p:nvPr userDrawn="1"/>
        </p:nvSpPr>
        <p:spPr>
          <a:xfrm>
            <a:off x="457200" y="4683592"/>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CDB3CC-F982-40F9-8DD6-BCC9AFBF44BD}" type="datetime1">
              <a:rPr lang="en-US" smtClean="0">
                <a:solidFill>
                  <a:schemeClr val="bg1"/>
                </a:solidFill>
                <a:latin typeface="Proxima Nova Rg" panose="02000506030000020004" pitchFamily="50" charset="0"/>
              </a:rPr>
              <a:pPr/>
              <a:t>9/6/2024</a:t>
            </a:fld>
            <a:endParaRPr lang="en-US">
              <a:solidFill>
                <a:schemeClr val="bg1"/>
              </a:solidFill>
              <a:latin typeface="Proxima Nova Rg" panose="02000506030000020004" pitchFamily="50" charset="0"/>
            </a:endParaRPr>
          </a:p>
        </p:txBody>
      </p:sp>
      <p:sp>
        <p:nvSpPr>
          <p:cNvPr id="13" name="Title Placeholder 1"/>
          <p:cNvSpPr>
            <a:spLocks noGrp="1"/>
          </p:cNvSpPr>
          <p:nvPr>
            <p:ph type="title" hasCustomPrompt="1"/>
          </p:nvPr>
        </p:nvSpPr>
        <p:spPr>
          <a:xfrm>
            <a:off x="457199" y="2820145"/>
            <a:ext cx="8229601" cy="618936"/>
          </a:xfrm>
          <a:prstGeom prst="rect">
            <a:avLst/>
          </a:prstGeom>
        </p:spPr>
        <p:txBody>
          <a:bodyPr vert="horz" lIns="91440" tIns="45720" rIns="91440" bIns="45720" rtlCol="0" anchor="t">
            <a:normAutofit/>
          </a:bodyPr>
          <a:lstStyle>
            <a:lvl1pPr algn="l">
              <a:defRPr sz="4000" b="1">
                <a:solidFill>
                  <a:srgbClr val="002D73"/>
                </a:solidFill>
                <a:latin typeface="Proxima Nova Rg" panose="02000506030000020004" pitchFamily="50" charset="0"/>
                <a:cs typeface="Arial"/>
              </a:defRPr>
            </a:lvl1pPr>
          </a:lstStyle>
          <a:p>
            <a:r>
              <a:rPr lang="en-US"/>
              <a:t>Click To Edit Master Title</a:t>
            </a:r>
          </a:p>
        </p:txBody>
      </p:sp>
    </p:spTree>
    <p:extLst>
      <p:ext uri="{BB962C8B-B14F-4D97-AF65-F5344CB8AC3E}">
        <p14:creationId xmlns:p14="http://schemas.microsoft.com/office/powerpoint/2010/main" val="21812109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0" name="Picture 9" descr="LOWER_MANHATTAN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1417" y="4441991"/>
            <a:ext cx="2195383" cy="579041"/>
          </a:xfrm>
          <a:prstGeom prst="rect">
            <a:avLst/>
          </a:prstGeom>
        </p:spPr>
      </p:pic>
      <p:sp>
        <p:nvSpPr>
          <p:cNvPr id="7" name="Rectangle 6"/>
          <p:cNvSpPr/>
          <p:nvPr userDrawn="1"/>
        </p:nvSpPr>
        <p:spPr>
          <a:xfrm>
            <a:off x="-71714" y="49706"/>
            <a:ext cx="9303879" cy="406228"/>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557909"/>
            <a:ext cx="8229600" cy="853281"/>
          </a:xfrm>
        </p:spPr>
        <p:txBody>
          <a:bodyPr anchor="t"/>
          <a:lstStyle>
            <a:lvl1pPr>
              <a:defRPr>
                <a:solidFill>
                  <a:srgbClr val="002D73"/>
                </a:solidFill>
              </a:defRPr>
            </a:lvl1pPr>
          </a:lstStyle>
          <a:p>
            <a:r>
              <a:rPr lang="en-US"/>
              <a:t>Click To Edit Master Title Style</a:t>
            </a:r>
          </a:p>
        </p:txBody>
      </p:sp>
      <p:sp>
        <p:nvSpPr>
          <p:cNvPr id="8" name="Rectangle 7"/>
          <p:cNvSpPr/>
          <p:nvPr userDrawn="1"/>
        </p:nvSpPr>
        <p:spPr>
          <a:xfrm>
            <a:off x="-32562" y="-11146"/>
            <a:ext cx="9247794"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5331557"/>
            <a:ext cx="3031599" cy="369332"/>
          </a:xfrm>
          <a:prstGeom prst="rect">
            <a:avLst/>
          </a:prstGeom>
          <a:noFill/>
        </p:spPr>
        <p:txBody>
          <a:bodyPr wrap="none" rtlCol="0">
            <a:spAutoFit/>
          </a:bodyPr>
          <a:lstStyle/>
          <a:p>
            <a:r>
              <a:rPr lang="en-US"/>
              <a:t>DIVISION TITLE AND CONTENT </a:t>
            </a:r>
          </a:p>
        </p:txBody>
      </p:sp>
      <p:sp>
        <p:nvSpPr>
          <p:cNvPr id="11" name="Footer Placeholder 4"/>
          <p:cNvSpPr>
            <a:spLocks noGrp="1"/>
          </p:cNvSpPr>
          <p:nvPr>
            <p:ph type="ftr" sz="quarter" idx="11"/>
          </p:nvPr>
        </p:nvSpPr>
        <p:spPr>
          <a:xfrm>
            <a:off x="457200" y="4535188"/>
            <a:ext cx="5666259" cy="273844"/>
          </a:xfrm>
        </p:spPr>
        <p:txBody>
          <a:bodyPr/>
          <a:lstStyle>
            <a:lvl1pPr algn="l">
              <a:defRPr sz="800">
                <a:solidFill>
                  <a:srgbClr val="7F7F7F"/>
                </a:solidFill>
                <a:latin typeface="Proxima Nova Rg" panose="02000506030000020004" pitchFamily="50" charset="0"/>
                <a:cs typeface="Arial"/>
              </a:defRPr>
            </a:lvl1pPr>
          </a:lstStyle>
          <a:p>
            <a:endParaRPr lang="en-US"/>
          </a:p>
        </p:txBody>
      </p:sp>
      <p:sp>
        <p:nvSpPr>
          <p:cNvPr id="13"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
        <p:nvSpPr>
          <p:cNvPr id="20" name="Subtitle 2"/>
          <p:cNvSpPr>
            <a:spLocks noGrp="1"/>
          </p:cNvSpPr>
          <p:nvPr>
            <p:ph type="subTitle" idx="1" hasCustomPrompt="1"/>
          </p:nvPr>
        </p:nvSpPr>
        <p:spPr>
          <a:xfrm>
            <a:off x="457200" y="2039469"/>
            <a:ext cx="8229600" cy="199066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aseline="0">
                <a:solidFill>
                  <a:srgbClr val="7F7F7F"/>
                </a:solidFill>
                <a:latin typeface="Proxima Nova Rg" panose="02000506030000020004"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30000"/>
              </a:lnSpc>
            </a:pPr>
            <a:r>
              <a:rPr lang="en-US"/>
              <a:t>Click to edit copy</a:t>
            </a:r>
            <a:endParaRPr lang="en-US" sz="1400">
              <a:solidFill>
                <a:srgbClr val="8A8A8D"/>
              </a:solidFill>
              <a:effectLst/>
              <a:latin typeface="Arial"/>
              <a:cs typeface="Arial"/>
            </a:endParaRPr>
          </a:p>
        </p:txBody>
      </p:sp>
    </p:spTree>
    <p:extLst>
      <p:ext uri="{BB962C8B-B14F-4D97-AF65-F5344CB8AC3E}">
        <p14:creationId xmlns:p14="http://schemas.microsoft.com/office/powerpoint/2010/main" val="4803967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13" name="Picture 12" descr="LOWER_MANHATTAN_LOGO_NEW_BRANDIN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4660" y="362805"/>
            <a:ext cx="2814876" cy="742435"/>
          </a:xfrm>
          <a:prstGeom prst="rect">
            <a:avLst/>
          </a:prstGeom>
        </p:spPr>
      </p:pic>
      <p:sp>
        <p:nvSpPr>
          <p:cNvPr id="9" name="Rectangle 8"/>
          <p:cNvSpPr/>
          <p:nvPr userDrawn="1"/>
        </p:nvSpPr>
        <p:spPr>
          <a:xfrm>
            <a:off x="-82849" y="1825245"/>
            <a:ext cx="4926294" cy="2729759"/>
          </a:xfrm>
          <a:prstGeom prst="rect">
            <a:avLst/>
          </a:prstGeom>
          <a:solidFill>
            <a:srgbClr val="007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4020" y="1764393"/>
            <a:ext cx="4892429" cy="60852"/>
          </a:xfrm>
          <a:prstGeom prst="rect">
            <a:avLst/>
          </a:prstGeom>
          <a:solidFill>
            <a:srgbClr val="192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060576"/>
            <a:ext cx="4241800" cy="1698624"/>
          </a:xfrm>
        </p:spPr>
        <p:txBody>
          <a:bodyPr anchor="t">
            <a:normAutofit/>
          </a:bodyPr>
          <a:lstStyle>
            <a:lvl1pPr algn="l">
              <a:defRPr sz="4800" b="1" cap="none">
                <a:solidFill>
                  <a:schemeClr val="bg1"/>
                </a:solidFill>
              </a:defRPr>
            </a:lvl1pPr>
          </a:lstStyle>
          <a:p>
            <a:r>
              <a:rPr lang="en-US"/>
              <a:t>Click To Edit Master Title</a:t>
            </a:r>
          </a:p>
        </p:txBody>
      </p:sp>
      <p:sp>
        <p:nvSpPr>
          <p:cNvPr id="12" name="TextBox 11"/>
          <p:cNvSpPr txBox="1"/>
          <p:nvPr userDrawn="1"/>
        </p:nvSpPr>
        <p:spPr>
          <a:xfrm>
            <a:off x="0" y="5331557"/>
            <a:ext cx="1826141" cy="369332"/>
          </a:xfrm>
          <a:prstGeom prst="rect">
            <a:avLst/>
          </a:prstGeom>
          <a:noFill/>
        </p:spPr>
        <p:txBody>
          <a:bodyPr wrap="none" rtlCol="0">
            <a:spAutoFit/>
          </a:bodyPr>
          <a:lstStyle/>
          <a:p>
            <a:r>
              <a:rPr lang="en-US"/>
              <a:t>SECTION HEADER </a:t>
            </a:r>
          </a:p>
        </p:txBody>
      </p:sp>
      <p:sp>
        <p:nvSpPr>
          <p:cNvPr id="16" name="Text Placeholder 2"/>
          <p:cNvSpPr>
            <a:spLocks noGrp="1"/>
          </p:cNvSpPr>
          <p:nvPr>
            <p:ph type="body" idx="1" hasCustomPrompt="1"/>
          </p:nvPr>
        </p:nvSpPr>
        <p:spPr>
          <a:xfrm>
            <a:off x="457199" y="3775276"/>
            <a:ext cx="4241801" cy="609976"/>
          </a:xfrm>
        </p:spPr>
        <p:txBody>
          <a:bodyPr anchor="t">
            <a:normAutofit/>
          </a:bodyPr>
          <a:lstStyle>
            <a:lvl1pPr marL="0" indent="0">
              <a:buNone/>
              <a:defRPr sz="18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Subtitle</a:t>
            </a:r>
          </a:p>
        </p:txBody>
      </p:sp>
      <p:sp>
        <p:nvSpPr>
          <p:cNvPr id="15" name="Slide Number Placeholder 5"/>
          <p:cNvSpPr txBox="1">
            <a:spLocks/>
          </p:cNvSpPr>
          <p:nvPr userDrawn="1"/>
        </p:nvSpPr>
        <p:spPr>
          <a:xfrm>
            <a:off x="457199" y="479947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F88E988-FB04-AB4E-BE5A-59F242AF7F7A}" type="slidenum">
              <a:rPr lang="en-US" sz="1000" smtClean="0">
                <a:solidFill>
                  <a:schemeClr val="bg1">
                    <a:lumMod val="50000"/>
                  </a:schemeClr>
                </a:solidFill>
                <a:latin typeface="Proxima Nova Rg" panose="02000506030000020004" pitchFamily="50" charset="0"/>
              </a:rPr>
              <a:pPr algn="l"/>
              <a:t>‹#›</a:t>
            </a:fld>
            <a:endParaRPr lang="en-US" sz="1000">
              <a:solidFill>
                <a:schemeClr val="bg1">
                  <a:lumMod val="50000"/>
                </a:schemeClr>
              </a:solidFill>
              <a:latin typeface="Proxima Nova Rg" panose="02000506030000020004" pitchFamily="50" charset="0"/>
            </a:endParaRPr>
          </a:p>
        </p:txBody>
      </p:sp>
    </p:spTree>
    <p:extLst>
      <p:ext uri="{BB962C8B-B14F-4D97-AF65-F5344CB8AC3E}">
        <p14:creationId xmlns:p14="http://schemas.microsoft.com/office/powerpoint/2010/main" val="2575175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6.xml"/><Relationship Id="rId117" Type="http://schemas.openxmlformats.org/officeDocument/2006/relationships/slideLayout" Target="../slideLayouts/slideLayout137.xml"/><Relationship Id="rId21" Type="http://schemas.openxmlformats.org/officeDocument/2006/relationships/slideLayout" Target="../slideLayouts/slideLayout41.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63" Type="http://schemas.openxmlformats.org/officeDocument/2006/relationships/slideLayout" Target="../slideLayouts/slideLayout83.xml"/><Relationship Id="rId68" Type="http://schemas.openxmlformats.org/officeDocument/2006/relationships/slideLayout" Target="../slideLayouts/slideLayout88.xml"/><Relationship Id="rId84" Type="http://schemas.openxmlformats.org/officeDocument/2006/relationships/slideLayout" Target="../slideLayouts/slideLayout104.xml"/><Relationship Id="rId89" Type="http://schemas.openxmlformats.org/officeDocument/2006/relationships/slideLayout" Target="../slideLayouts/slideLayout109.xml"/><Relationship Id="rId112" Type="http://schemas.openxmlformats.org/officeDocument/2006/relationships/slideLayout" Target="../slideLayouts/slideLayout132.xml"/><Relationship Id="rId16" Type="http://schemas.openxmlformats.org/officeDocument/2006/relationships/slideLayout" Target="../slideLayouts/slideLayout36.xml"/><Relationship Id="rId107" Type="http://schemas.openxmlformats.org/officeDocument/2006/relationships/slideLayout" Target="../slideLayouts/slideLayout127.xml"/><Relationship Id="rId11" Type="http://schemas.openxmlformats.org/officeDocument/2006/relationships/slideLayout" Target="../slideLayouts/slideLayout31.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74" Type="http://schemas.openxmlformats.org/officeDocument/2006/relationships/slideLayout" Target="../slideLayouts/slideLayout94.xml"/><Relationship Id="rId79" Type="http://schemas.openxmlformats.org/officeDocument/2006/relationships/slideLayout" Target="../slideLayouts/slideLayout99.xml"/><Relationship Id="rId102" Type="http://schemas.openxmlformats.org/officeDocument/2006/relationships/slideLayout" Target="../slideLayouts/slideLayout122.xml"/><Relationship Id="rId123" Type="http://schemas.openxmlformats.org/officeDocument/2006/relationships/theme" Target="../theme/theme2.xml"/><Relationship Id="rId5" Type="http://schemas.openxmlformats.org/officeDocument/2006/relationships/slideLayout" Target="../slideLayouts/slideLayout25.xml"/><Relationship Id="rId90" Type="http://schemas.openxmlformats.org/officeDocument/2006/relationships/slideLayout" Target="../slideLayouts/slideLayout110.xml"/><Relationship Id="rId95" Type="http://schemas.openxmlformats.org/officeDocument/2006/relationships/slideLayout" Target="../slideLayouts/slideLayout115.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64" Type="http://schemas.openxmlformats.org/officeDocument/2006/relationships/slideLayout" Target="../slideLayouts/slideLayout84.xml"/><Relationship Id="rId69" Type="http://schemas.openxmlformats.org/officeDocument/2006/relationships/slideLayout" Target="../slideLayouts/slideLayout89.xml"/><Relationship Id="rId113" Type="http://schemas.openxmlformats.org/officeDocument/2006/relationships/slideLayout" Target="../slideLayouts/slideLayout133.xml"/><Relationship Id="rId118" Type="http://schemas.openxmlformats.org/officeDocument/2006/relationships/slideLayout" Target="../slideLayouts/slideLayout138.xml"/><Relationship Id="rId80" Type="http://schemas.openxmlformats.org/officeDocument/2006/relationships/slideLayout" Target="../slideLayouts/slideLayout100.xml"/><Relationship Id="rId85" Type="http://schemas.openxmlformats.org/officeDocument/2006/relationships/slideLayout" Target="../slideLayouts/slideLayout105.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59" Type="http://schemas.openxmlformats.org/officeDocument/2006/relationships/slideLayout" Target="../slideLayouts/slideLayout79.xml"/><Relationship Id="rId103" Type="http://schemas.openxmlformats.org/officeDocument/2006/relationships/slideLayout" Target="../slideLayouts/slideLayout123.xml"/><Relationship Id="rId108" Type="http://schemas.openxmlformats.org/officeDocument/2006/relationships/slideLayout" Target="../slideLayouts/slideLayout128.xml"/><Relationship Id="rId54" Type="http://schemas.openxmlformats.org/officeDocument/2006/relationships/slideLayout" Target="../slideLayouts/slideLayout74.xml"/><Relationship Id="rId70" Type="http://schemas.openxmlformats.org/officeDocument/2006/relationships/slideLayout" Target="../slideLayouts/slideLayout90.xml"/><Relationship Id="rId75" Type="http://schemas.openxmlformats.org/officeDocument/2006/relationships/slideLayout" Target="../slideLayouts/slideLayout95.xml"/><Relationship Id="rId91" Type="http://schemas.openxmlformats.org/officeDocument/2006/relationships/slideLayout" Target="../slideLayouts/slideLayout111.xml"/><Relationship Id="rId96" Type="http://schemas.openxmlformats.org/officeDocument/2006/relationships/slideLayout" Target="../slideLayouts/slideLayout11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49" Type="http://schemas.openxmlformats.org/officeDocument/2006/relationships/slideLayout" Target="../slideLayouts/slideLayout69.xml"/><Relationship Id="rId114" Type="http://schemas.openxmlformats.org/officeDocument/2006/relationships/slideLayout" Target="../slideLayouts/slideLayout134.xml"/><Relationship Id="rId119" Type="http://schemas.openxmlformats.org/officeDocument/2006/relationships/slideLayout" Target="../slideLayouts/slideLayout139.xml"/><Relationship Id="rId44" Type="http://schemas.openxmlformats.org/officeDocument/2006/relationships/slideLayout" Target="../slideLayouts/slideLayout64.xml"/><Relationship Id="rId60" Type="http://schemas.openxmlformats.org/officeDocument/2006/relationships/slideLayout" Target="../slideLayouts/slideLayout80.xml"/><Relationship Id="rId65" Type="http://schemas.openxmlformats.org/officeDocument/2006/relationships/slideLayout" Target="../slideLayouts/slideLayout85.xml"/><Relationship Id="rId81" Type="http://schemas.openxmlformats.org/officeDocument/2006/relationships/slideLayout" Target="../slideLayouts/slideLayout101.xml"/><Relationship Id="rId86" Type="http://schemas.openxmlformats.org/officeDocument/2006/relationships/slideLayout" Target="../slideLayouts/slideLayout106.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9" Type="http://schemas.openxmlformats.org/officeDocument/2006/relationships/slideLayout" Target="../slideLayouts/slideLayout59.xml"/><Relationship Id="rId109" Type="http://schemas.openxmlformats.org/officeDocument/2006/relationships/slideLayout" Target="../slideLayouts/slideLayout129.xml"/><Relationship Id="rId34" Type="http://schemas.openxmlformats.org/officeDocument/2006/relationships/slideLayout" Target="../slideLayouts/slideLayout54.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76" Type="http://schemas.openxmlformats.org/officeDocument/2006/relationships/slideLayout" Target="../slideLayouts/slideLayout96.xml"/><Relationship Id="rId97" Type="http://schemas.openxmlformats.org/officeDocument/2006/relationships/slideLayout" Target="../slideLayouts/slideLayout117.xml"/><Relationship Id="rId104" Type="http://schemas.openxmlformats.org/officeDocument/2006/relationships/slideLayout" Target="../slideLayouts/slideLayout124.xml"/><Relationship Id="rId120" Type="http://schemas.openxmlformats.org/officeDocument/2006/relationships/slideLayout" Target="../slideLayouts/slideLayout140.xml"/><Relationship Id="rId7" Type="http://schemas.openxmlformats.org/officeDocument/2006/relationships/slideLayout" Target="../slideLayouts/slideLayout27.xml"/><Relationship Id="rId71" Type="http://schemas.openxmlformats.org/officeDocument/2006/relationships/slideLayout" Target="../slideLayouts/slideLayout91.xml"/><Relationship Id="rId92" Type="http://schemas.openxmlformats.org/officeDocument/2006/relationships/slideLayout" Target="../slideLayouts/slideLayout112.xml"/><Relationship Id="rId2" Type="http://schemas.openxmlformats.org/officeDocument/2006/relationships/slideLayout" Target="../slideLayouts/slideLayout22.xml"/><Relationship Id="rId29" Type="http://schemas.openxmlformats.org/officeDocument/2006/relationships/slideLayout" Target="../slideLayouts/slideLayout49.xml"/><Relationship Id="rId24" Type="http://schemas.openxmlformats.org/officeDocument/2006/relationships/slideLayout" Target="../slideLayouts/slideLayout44.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66" Type="http://schemas.openxmlformats.org/officeDocument/2006/relationships/slideLayout" Target="../slideLayouts/slideLayout86.xml"/><Relationship Id="rId87" Type="http://schemas.openxmlformats.org/officeDocument/2006/relationships/slideLayout" Target="../slideLayouts/slideLayout107.xml"/><Relationship Id="rId110" Type="http://schemas.openxmlformats.org/officeDocument/2006/relationships/slideLayout" Target="../slideLayouts/slideLayout130.xml"/><Relationship Id="rId115" Type="http://schemas.openxmlformats.org/officeDocument/2006/relationships/slideLayout" Target="../slideLayouts/slideLayout135.xml"/><Relationship Id="rId61" Type="http://schemas.openxmlformats.org/officeDocument/2006/relationships/slideLayout" Target="../slideLayouts/slideLayout81.xml"/><Relationship Id="rId82" Type="http://schemas.openxmlformats.org/officeDocument/2006/relationships/slideLayout" Target="../slideLayouts/slideLayout102.xml"/><Relationship Id="rId19" Type="http://schemas.openxmlformats.org/officeDocument/2006/relationships/slideLayout" Target="../slideLayouts/slideLayout39.xml"/><Relationship Id="rId14" Type="http://schemas.openxmlformats.org/officeDocument/2006/relationships/slideLayout" Target="../slideLayouts/slideLayout34.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56" Type="http://schemas.openxmlformats.org/officeDocument/2006/relationships/slideLayout" Target="../slideLayouts/slideLayout76.xml"/><Relationship Id="rId77" Type="http://schemas.openxmlformats.org/officeDocument/2006/relationships/slideLayout" Target="../slideLayouts/slideLayout97.xml"/><Relationship Id="rId100" Type="http://schemas.openxmlformats.org/officeDocument/2006/relationships/slideLayout" Target="../slideLayouts/slideLayout120.xml"/><Relationship Id="rId105" Type="http://schemas.openxmlformats.org/officeDocument/2006/relationships/slideLayout" Target="../slideLayouts/slideLayout125.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72" Type="http://schemas.openxmlformats.org/officeDocument/2006/relationships/slideLayout" Target="../slideLayouts/slideLayout92.xml"/><Relationship Id="rId93" Type="http://schemas.openxmlformats.org/officeDocument/2006/relationships/slideLayout" Target="../slideLayouts/slideLayout113.xml"/><Relationship Id="rId98" Type="http://schemas.openxmlformats.org/officeDocument/2006/relationships/slideLayout" Target="../slideLayouts/slideLayout118.xml"/><Relationship Id="rId121" Type="http://schemas.openxmlformats.org/officeDocument/2006/relationships/slideLayout" Target="../slideLayouts/slideLayout141.xml"/><Relationship Id="rId3" Type="http://schemas.openxmlformats.org/officeDocument/2006/relationships/slideLayout" Target="../slideLayouts/slideLayout23.xml"/><Relationship Id="rId25" Type="http://schemas.openxmlformats.org/officeDocument/2006/relationships/slideLayout" Target="../slideLayouts/slideLayout45.xml"/><Relationship Id="rId46" Type="http://schemas.openxmlformats.org/officeDocument/2006/relationships/slideLayout" Target="../slideLayouts/slideLayout66.xml"/><Relationship Id="rId67" Type="http://schemas.openxmlformats.org/officeDocument/2006/relationships/slideLayout" Target="../slideLayouts/slideLayout87.xml"/><Relationship Id="rId116" Type="http://schemas.openxmlformats.org/officeDocument/2006/relationships/slideLayout" Target="../slideLayouts/slideLayout136.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62" Type="http://schemas.openxmlformats.org/officeDocument/2006/relationships/slideLayout" Target="../slideLayouts/slideLayout82.xml"/><Relationship Id="rId83" Type="http://schemas.openxmlformats.org/officeDocument/2006/relationships/slideLayout" Target="../slideLayouts/slideLayout103.xml"/><Relationship Id="rId88" Type="http://schemas.openxmlformats.org/officeDocument/2006/relationships/slideLayout" Target="../slideLayouts/slideLayout108.xml"/><Relationship Id="rId111" Type="http://schemas.openxmlformats.org/officeDocument/2006/relationships/slideLayout" Target="../slideLayouts/slideLayout131.xml"/><Relationship Id="rId15" Type="http://schemas.openxmlformats.org/officeDocument/2006/relationships/slideLayout" Target="../slideLayouts/slideLayout35.xml"/><Relationship Id="rId36" Type="http://schemas.openxmlformats.org/officeDocument/2006/relationships/slideLayout" Target="../slideLayouts/slideLayout56.xml"/><Relationship Id="rId57" Type="http://schemas.openxmlformats.org/officeDocument/2006/relationships/slideLayout" Target="../slideLayouts/slideLayout77.xml"/><Relationship Id="rId106" Type="http://schemas.openxmlformats.org/officeDocument/2006/relationships/slideLayout" Target="../slideLayouts/slideLayout126.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52" Type="http://schemas.openxmlformats.org/officeDocument/2006/relationships/slideLayout" Target="../slideLayouts/slideLayout72.xml"/><Relationship Id="rId73" Type="http://schemas.openxmlformats.org/officeDocument/2006/relationships/slideLayout" Target="../slideLayouts/slideLayout93.xml"/><Relationship Id="rId78" Type="http://schemas.openxmlformats.org/officeDocument/2006/relationships/slideLayout" Target="../slideLayouts/slideLayout98.xml"/><Relationship Id="rId94" Type="http://schemas.openxmlformats.org/officeDocument/2006/relationships/slideLayout" Target="../slideLayouts/slideLayout114.xml"/><Relationship Id="rId99" Type="http://schemas.openxmlformats.org/officeDocument/2006/relationships/slideLayout" Target="../slideLayouts/slideLayout119.xml"/><Relationship Id="rId101" Type="http://schemas.openxmlformats.org/officeDocument/2006/relationships/slideLayout" Target="../slideLayouts/slideLayout121.xml"/><Relationship Id="rId122" Type="http://schemas.openxmlformats.org/officeDocument/2006/relationships/slideLayout" Target="../slideLayouts/slideLayout1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29" Type="http://schemas.openxmlformats.org/officeDocument/2006/relationships/oleObject" Target="../embeddings/oleObject1.bin"/><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tags" Target="../tags/tag1.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theme" Target="../theme/theme3.xml"/><Relationship Id="rId30" Type="http://schemas.openxmlformats.org/officeDocument/2006/relationships/image" Target="../media/image39.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tags" Target="../tags/tag2.xml"/><Relationship Id="rId3" Type="http://schemas.openxmlformats.org/officeDocument/2006/relationships/slideLayout" Target="../slideLayouts/slideLayout171.xml"/><Relationship Id="rId21" Type="http://schemas.openxmlformats.org/officeDocument/2006/relationships/slideLayout" Target="../slideLayouts/slideLayout189.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theme" Target="../theme/theme4.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image" Target="../media/image43.emf"/><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B5394"/>
              </a:buClr>
              <a:buSzPts val="2800"/>
              <a:buFont typeface="Proxima Nova"/>
              <a:buNone/>
              <a:defRPr sz="2800" b="1">
                <a:solidFill>
                  <a:srgbClr val="0B5394"/>
                </a:solidFill>
                <a:latin typeface="Proxima Nova"/>
                <a:ea typeface="Proxima Nova"/>
                <a:cs typeface="Proxima Nova"/>
                <a:sym typeface="Proxima Nova"/>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68300">
              <a:lnSpc>
                <a:spcPct val="115000"/>
              </a:lnSpc>
              <a:spcBef>
                <a:spcPts val="0"/>
              </a:spcBef>
              <a:spcAft>
                <a:spcPts val="0"/>
              </a:spcAft>
              <a:buClr>
                <a:srgbClr val="F2A900"/>
              </a:buClr>
              <a:buSzPts val="2200"/>
              <a:buFont typeface="Proxima Nova"/>
              <a:buChar char="■"/>
              <a:defRPr sz="2200">
                <a:solidFill>
                  <a:srgbClr val="0B5394"/>
                </a:solidFill>
                <a:latin typeface="Proxima Nova"/>
                <a:ea typeface="Proxima Nova"/>
                <a:cs typeface="Proxima Nova"/>
                <a:sym typeface="Proxima Nova"/>
              </a:defRPr>
            </a:lvl1pPr>
            <a:lvl2pPr marL="914400" lvl="1" indent="-368300">
              <a:lnSpc>
                <a:spcPct val="115000"/>
              </a:lnSpc>
              <a:spcBef>
                <a:spcPts val="0"/>
              </a:spcBef>
              <a:spcAft>
                <a:spcPts val="0"/>
              </a:spcAft>
              <a:buClr>
                <a:srgbClr val="F2A900"/>
              </a:buClr>
              <a:buSzPts val="2200"/>
              <a:buFont typeface="Proxima Nova"/>
              <a:buChar char="►"/>
              <a:defRPr sz="2200">
                <a:solidFill>
                  <a:srgbClr val="0B5394"/>
                </a:solidFill>
                <a:latin typeface="Proxima Nova"/>
                <a:ea typeface="Proxima Nova"/>
                <a:cs typeface="Proxima Nova"/>
                <a:sym typeface="Proxima Nova"/>
              </a:defRPr>
            </a:lvl2pPr>
            <a:lvl3pPr marL="1371600" lvl="2" indent="-368300">
              <a:lnSpc>
                <a:spcPct val="115000"/>
              </a:lnSpc>
              <a:spcBef>
                <a:spcPts val="0"/>
              </a:spcBef>
              <a:spcAft>
                <a:spcPts val="0"/>
              </a:spcAft>
              <a:buClr>
                <a:srgbClr val="F2A900"/>
              </a:buClr>
              <a:buSzPts val="2200"/>
              <a:buFont typeface="Proxima Nova"/>
              <a:buChar char="●"/>
              <a:defRPr sz="2200">
                <a:solidFill>
                  <a:srgbClr val="0B5394"/>
                </a:solidFill>
                <a:latin typeface="Proxima Nova"/>
                <a:ea typeface="Proxima Nova"/>
                <a:cs typeface="Proxima Nova"/>
                <a:sym typeface="Proxima Nova"/>
              </a:defRPr>
            </a:lvl3pPr>
            <a:lvl4pPr marL="1828800" lvl="3" indent="-368300">
              <a:lnSpc>
                <a:spcPct val="115000"/>
              </a:lnSpc>
              <a:spcBef>
                <a:spcPts val="0"/>
              </a:spcBef>
              <a:spcAft>
                <a:spcPts val="0"/>
              </a:spcAft>
              <a:buClr>
                <a:srgbClr val="F2A900"/>
              </a:buClr>
              <a:buSzPts val="2200"/>
              <a:buFont typeface="Proxima Nova"/>
              <a:buChar char="●"/>
              <a:defRPr sz="2200">
                <a:solidFill>
                  <a:srgbClr val="0B5394"/>
                </a:solidFill>
                <a:latin typeface="Proxima Nova"/>
                <a:ea typeface="Proxima Nova"/>
                <a:cs typeface="Proxima Nova"/>
                <a:sym typeface="Proxima Nova"/>
              </a:defRPr>
            </a:lvl4pPr>
            <a:lvl5pPr marL="2286000" lvl="4" indent="-368300">
              <a:lnSpc>
                <a:spcPct val="115000"/>
              </a:lnSpc>
              <a:spcBef>
                <a:spcPts val="0"/>
              </a:spcBef>
              <a:spcAft>
                <a:spcPts val="0"/>
              </a:spcAft>
              <a:buClr>
                <a:srgbClr val="F2A900"/>
              </a:buClr>
              <a:buSzPts val="2200"/>
              <a:buFont typeface="Proxima Nova"/>
              <a:buChar char="○"/>
              <a:defRPr sz="2200">
                <a:solidFill>
                  <a:srgbClr val="0B5394"/>
                </a:solidFill>
                <a:latin typeface="Proxima Nova"/>
                <a:ea typeface="Proxima Nova"/>
                <a:cs typeface="Proxima Nova"/>
                <a:sym typeface="Proxima Nova"/>
              </a:defRPr>
            </a:lvl5pPr>
            <a:lvl6pPr marL="2743200" lvl="5" indent="-368300">
              <a:lnSpc>
                <a:spcPct val="115000"/>
              </a:lnSpc>
              <a:spcBef>
                <a:spcPts val="0"/>
              </a:spcBef>
              <a:spcAft>
                <a:spcPts val="0"/>
              </a:spcAft>
              <a:buClr>
                <a:srgbClr val="F2A900"/>
              </a:buClr>
              <a:buSzPts val="2200"/>
              <a:buFont typeface="Proxima Nova"/>
              <a:buChar char="■"/>
              <a:defRPr sz="2200">
                <a:solidFill>
                  <a:srgbClr val="0B5394"/>
                </a:solidFill>
                <a:latin typeface="Proxima Nova"/>
                <a:ea typeface="Proxima Nova"/>
                <a:cs typeface="Proxima Nova"/>
                <a:sym typeface="Proxima Nova"/>
              </a:defRPr>
            </a:lvl6pPr>
            <a:lvl7pPr marL="3200400" lvl="6" indent="-368300">
              <a:lnSpc>
                <a:spcPct val="115000"/>
              </a:lnSpc>
              <a:spcBef>
                <a:spcPts val="0"/>
              </a:spcBef>
              <a:spcAft>
                <a:spcPts val="0"/>
              </a:spcAft>
              <a:buClr>
                <a:srgbClr val="F2A900"/>
              </a:buClr>
              <a:buSzPts val="2200"/>
              <a:buFont typeface="Proxima Nova"/>
              <a:buChar char="●"/>
              <a:defRPr sz="2200">
                <a:solidFill>
                  <a:srgbClr val="0B5394"/>
                </a:solidFill>
                <a:latin typeface="Proxima Nova"/>
                <a:ea typeface="Proxima Nova"/>
                <a:cs typeface="Proxima Nova"/>
                <a:sym typeface="Proxima Nova"/>
              </a:defRPr>
            </a:lvl7pPr>
            <a:lvl8pPr marL="3657600" lvl="7" indent="-368300">
              <a:lnSpc>
                <a:spcPct val="115000"/>
              </a:lnSpc>
              <a:spcBef>
                <a:spcPts val="0"/>
              </a:spcBef>
              <a:spcAft>
                <a:spcPts val="0"/>
              </a:spcAft>
              <a:buClr>
                <a:srgbClr val="F2A900"/>
              </a:buClr>
              <a:buSzPts val="2200"/>
              <a:buFont typeface="Proxima Nova"/>
              <a:buChar char="○"/>
              <a:defRPr sz="2200">
                <a:solidFill>
                  <a:srgbClr val="0B5394"/>
                </a:solidFill>
                <a:latin typeface="Proxima Nova"/>
                <a:ea typeface="Proxima Nova"/>
                <a:cs typeface="Proxima Nova"/>
                <a:sym typeface="Proxima Nova"/>
              </a:defRPr>
            </a:lvl8pPr>
            <a:lvl9pPr marL="4114800" lvl="8" indent="-368300">
              <a:lnSpc>
                <a:spcPct val="115000"/>
              </a:lnSpc>
              <a:spcBef>
                <a:spcPts val="0"/>
              </a:spcBef>
              <a:spcAft>
                <a:spcPts val="0"/>
              </a:spcAft>
              <a:buClr>
                <a:srgbClr val="F2A900"/>
              </a:buClr>
              <a:buSzPts val="2200"/>
              <a:buFont typeface="Proxima Nova"/>
              <a:buChar char="■"/>
              <a:defRPr sz="2200">
                <a:solidFill>
                  <a:srgbClr val="0B5394"/>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
        <p:nvSpPr>
          <p:cNvPr id="4" name="TextBox 3">
            <a:extLst>
              <a:ext uri="{FF2B5EF4-FFF2-40B4-BE49-F238E27FC236}">
                <a16:creationId xmlns:a16="http://schemas.microsoft.com/office/drawing/2014/main" id="{C2249712-EE81-3E7C-AEA1-888003746967}"/>
              </a:ext>
            </a:extLst>
          </p:cNvPr>
          <p:cNvSpPr txBox="1"/>
          <p:nvPr userDrawn="1">
            <p:extLst>
              <p:ext uri="{1162E1C5-73C7-4A58-AE30-91384D911F3F}">
                <p184:classification xmlns:p184="http://schemas.microsoft.com/office/powerpoint/2018/4/main" val="hdr"/>
              </p:ext>
            </p:extLst>
          </p:nvPr>
        </p:nvSpPr>
        <p:spPr>
          <a:xfrm>
            <a:off x="63500" y="63500"/>
            <a:ext cx="1341438" cy="182880"/>
          </a:xfrm>
          <a:prstGeom prst="rect">
            <a:avLst/>
          </a:prstGeom>
        </p:spPr>
        <p:txBody>
          <a:bodyPr horzOverflow="overflow" lIns="0" tIns="0" rIns="0" bIns="0">
            <a:spAutoFit/>
          </a:bodyPr>
          <a:lstStyle/>
          <a:p>
            <a:pPr algn="l"/>
            <a:r>
              <a:rPr lang="en-US" sz="1200">
                <a:solidFill>
                  <a:srgbClr val="000000"/>
                </a:solidFill>
                <a:latin typeface="Arial" panose="020B0604020202020204" pitchFamily="34" charset="0"/>
                <a:cs typeface="Arial" panose="020B0604020202020204" pitchFamily="34" charset="0"/>
              </a:rPr>
              <a:t>Micron Confidential</a:t>
            </a:r>
          </a:p>
        </p:txBody>
      </p:sp>
      <p:sp>
        <p:nvSpPr>
          <p:cNvPr id="5" name="TextBox 4">
            <a:extLst>
              <a:ext uri="{FF2B5EF4-FFF2-40B4-BE49-F238E27FC236}">
                <a16:creationId xmlns:a16="http://schemas.microsoft.com/office/drawing/2014/main" id="{B9B918B4-7E0E-5573-8E76-FE206EEE383E}"/>
              </a:ext>
            </a:extLst>
          </p:cNvPr>
          <p:cNvSpPr txBox="1"/>
          <p:nvPr userDrawn="1">
            <p:extLst>
              <p:ext uri="{1162E1C5-73C7-4A58-AE30-91384D911F3F}">
                <p184:classification xmlns:p184="http://schemas.microsoft.com/office/powerpoint/2018/4/main" val="ftr"/>
              </p:ext>
            </p:extLst>
          </p:nvPr>
        </p:nvSpPr>
        <p:spPr>
          <a:xfrm>
            <a:off x="63500" y="4897120"/>
            <a:ext cx="1341438" cy="182880"/>
          </a:xfrm>
          <a:prstGeom prst="rect">
            <a:avLst/>
          </a:prstGeom>
        </p:spPr>
        <p:txBody>
          <a:bodyPr horzOverflow="overflow" lIns="0" tIns="0" rIns="0" bIns="0">
            <a:spAutoFit/>
          </a:bodyPr>
          <a:lstStyle/>
          <a:p>
            <a:pPr algn="l"/>
            <a:r>
              <a:rPr lang="en-US" sz="1200">
                <a:solidFill>
                  <a:srgbClr val="000000"/>
                </a:solidFill>
                <a:latin typeface="Arial" panose="020B0604020202020204" pitchFamily="34" charset="0"/>
                <a:cs typeface="Arial" panose="020B0604020202020204" pitchFamily="34" charset="0"/>
              </a:rPr>
              <a:t>Micron Confidential</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4" r:id="rId16"/>
    <p:sldLayoutId id="2147483665" r:id="rId17"/>
    <p:sldLayoutId id="2147483666" r:id="rId18"/>
    <p:sldLayoutId id="2147483668" r:id="rId19"/>
    <p:sldLayoutId id="214748366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000">
                <a:solidFill>
                  <a:schemeClr val="tx1">
                    <a:tint val="75000"/>
                  </a:schemeClr>
                </a:solidFill>
                <a:latin typeface="Proxima Nova Rg" panose="02000506030000020004" pitchFamily="50" charset="0"/>
                <a:cs typeface="Arial"/>
              </a:defRPr>
            </a:lvl1pPr>
          </a:lstStyle>
          <a:p>
            <a:fld id="{68C2560D-EC28-3B41-86E8-18F1CE0113B4}" type="datetimeFigureOut">
              <a:rPr lang="en-US" smtClean="0"/>
              <a:pPr/>
              <a:t>9/6/2024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800">
                <a:solidFill>
                  <a:schemeClr val="tx1">
                    <a:tint val="75000"/>
                  </a:schemeClr>
                </a:solidFill>
                <a:latin typeface="Proxima Nova Rg" panose="02000506030000020004" pitchFamily="50" charset="0"/>
                <a:cs typeface="Aria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000">
                <a:solidFill>
                  <a:schemeClr val="tx1">
                    <a:tint val="75000"/>
                  </a:schemeClr>
                </a:solidFill>
                <a:latin typeface="Proxima Nova Rg" panose="02000506030000020004" pitchFamily="50" charset="0"/>
                <a:cs typeface="Arial"/>
              </a:defRPr>
            </a:lvl1pPr>
          </a:lstStyle>
          <a:p>
            <a:fld id="{2066355A-084C-D24E-9AD2-7E4FC41EA627}" type="slidenum">
              <a:rPr lang="en-US" smtClean="0"/>
              <a:pPr/>
              <a:t>‹#›</a:t>
            </a:fld>
            <a:endParaRPr lang="en-US"/>
          </a:p>
        </p:txBody>
      </p:sp>
      <p:sp>
        <p:nvSpPr>
          <p:cNvPr id="9" name="TextBox 8">
            <a:extLst>
              <a:ext uri="{FF2B5EF4-FFF2-40B4-BE49-F238E27FC236}">
                <a16:creationId xmlns:a16="http://schemas.microsoft.com/office/drawing/2014/main" id="{D3A929DB-910A-0766-BA4E-7C8E1575279C}"/>
              </a:ext>
            </a:extLst>
          </p:cNvPr>
          <p:cNvSpPr txBox="1"/>
          <p:nvPr userDrawn="1">
            <p:extLst>
              <p:ext uri="{1162E1C5-73C7-4A58-AE30-91384D911F3F}">
                <p184:classification xmlns:p184="http://schemas.microsoft.com/office/powerpoint/2018/4/main" val="hdr"/>
              </p:ext>
            </p:extLst>
          </p:nvPr>
        </p:nvSpPr>
        <p:spPr>
          <a:xfrm>
            <a:off x="63500" y="63500"/>
            <a:ext cx="1341438" cy="182880"/>
          </a:xfrm>
          <a:prstGeom prst="rect">
            <a:avLst/>
          </a:prstGeom>
        </p:spPr>
        <p:txBody>
          <a:bodyPr horzOverflow="overflow" lIns="0" tIns="0" rIns="0" bIns="0">
            <a:spAutoFit/>
          </a:bodyPr>
          <a:lstStyle/>
          <a:p>
            <a:pPr algn="l"/>
            <a:r>
              <a:rPr lang="en-US" sz="1200">
                <a:solidFill>
                  <a:srgbClr val="000000"/>
                </a:solidFill>
                <a:latin typeface="Arial" panose="020B0604020202020204" pitchFamily="34" charset="0"/>
                <a:cs typeface="Arial" panose="020B0604020202020204" pitchFamily="34" charset="0"/>
              </a:rPr>
              <a:t>Micron Confidential</a:t>
            </a:r>
          </a:p>
        </p:txBody>
      </p:sp>
      <p:sp>
        <p:nvSpPr>
          <p:cNvPr id="10" name="TextBox 9">
            <a:extLst>
              <a:ext uri="{FF2B5EF4-FFF2-40B4-BE49-F238E27FC236}">
                <a16:creationId xmlns:a16="http://schemas.microsoft.com/office/drawing/2014/main" id="{F80B96E9-0998-3951-6FBD-6B9EEF4F7C06}"/>
              </a:ext>
            </a:extLst>
          </p:cNvPr>
          <p:cNvSpPr txBox="1"/>
          <p:nvPr userDrawn="1">
            <p:extLst>
              <p:ext uri="{1162E1C5-73C7-4A58-AE30-91384D911F3F}">
                <p184:classification xmlns:p184="http://schemas.microsoft.com/office/powerpoint/2018/4/main" val="ftr"/>
              </p:ext>
            </p:extLst>
          </p:nvPr>
        </p:nvSpPr>
        <p:spPr>
          <a:xfrm>
            <a:off x="63500" y="4897120"/>
            <a:ext cx="1341438" cy="182880"/>
          </a:xfrm>
          <a:prstGeom prst="rect">
            <a:avLst/>
          </a:prstGeom>
        </p:spPr>
        <p:txBody>
          <a:bodyPr horzOverflow="overflow" lIns="0" tIns="0" rIns="0" bIns="0">
            <a:spAutoFit/>
          </a:bodyPr>
          <a:lstStyle/>
          <a:p>
            <a:pPr algn="l"/>
            <a:r>
              <a:rPr lang="en-US" sz="1200">
                <a:solidFill>
                  <a:srgbClr val="000000"/>
                </a:solidFill>
                <a:latin typeface="Arial" panose="020B0604020202020204" pitchFamily="34" charset="0"/>
                <a:cs typeface="Arial" panose="020B0604020202020204" pitchFamily="34" charset="0"/>
              </a:rPr>
              <a:t>Micron Confidential</a:t>
            </a:r>
          </a:p>
        </p:txBody>
      </p:sp>
    </p:spTree>
    <p:extLst>
      <p:ext uri="{BB962C8B-B14F-4D97-AF65-F5344CB8AC3E}">
        <p14:creationId xmlns:p14="http://schemas.microsoft.com/office/powerpoint/2010/main" val="351546954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7" r:id="rId42"/>
    <p:sldLayoutId id="2147483738" r:id="rId43"/>
    <p:sldLayoutId id="2147483739" r:id="rId44"/>
    <p:sldLayoutId id="2147483740" r:id="rId45"/>
    <p:sldLayoutId id="2147483741" r:id="rId46"/>
    <p:sldLayoutId id="2147483742" r:id="rId47"/>
    <p:sldLayoutId id="2147483743" r:id="rId48"/>
    <p:sldLayoutId id="2147483744" r:id="rId49"/>
    <p:sldLayoutId id="2147483745" r:id="rId50"/>
    <p:sldLayoutId id="2147483746" r:id="rId51"/>
    <p:sldLayoutId id="2147483747" r:id="rId52"/>
    <p:sldLayoutId id="2147483748" r:id="rId53"/>
    <p:sldLayoutId id="2147483749" r:id="rId54"/>
    <p:sldLayoutId id="2147483750" r:id="rId55"/>
    <p:sldLayoutId id="2147483751" r:id="rId56"/>
    <p:sldLayoutId id="2147483752" r:id="rId57"/>
    <p:sldLayoutId id="2147483753" r:id="rId58"/>
    <p:sldLayoutId id="2147483754" r:id="rId59"/>
    <p:sldLayoutId id="2147483755" r:id="rId60"/>
    <p:sldLayoutId id="2147483756" r:id="rId61"/>
    <p:sldLayoutId id="2147483757" r:id="rId62"/>
    <p:sldLayoutId id="2147483758" r:id="rId63"/>
    <p:sldLayoutId id="2147483759" r:id="rId64"/>
    <p:sldLayoutId id="2147483760" r:id="rId65"/>
    <p:sldLayoutId id="2147483761" r:id="rId66"/>
    <p:sldLayoutId id="2147483762" r:id="rId67"/>
    <p:sldLayoutId id="2147483763" r:id="rId68"/>
    <p:sldLayoutId id="2147483764" r:id="rId69"/>
    <p:sldLayoutId id="2147483765" r:id="rId70"/>
    <p:sldLayoutId id="2147483766" r:id="rId71"/>
    <p:sldLayoutId id="2147483767" r:id="rId72"/>
    <p:sldLayoutId id="2147483768" r:id="rId73"/>
    <p:sldLayoutId id="2147483769" r:id="rId74"/>
    <p:sldLayoutId id="2147483770" r:id="rId75"/>
    <p:sldLayoutId id="2147483771" r:id="rId76"/>
    <p:sldLayoutId id="2147483772" r:id="rId77"/>
    <p:sldLayoutId id="2147483773" r:id="rId78"/>
    <p:sldLayoutId id="2147483774" r:id="rId79"/>
    <p:sldLayoutId id="2147483775" r:id="rId80"/>
    <p:sldLayoutId id="2147483776" r:id="rId81"/>
    <p:sldLayoutId id="2147483777" r:id="rId82"/>
    <p:sldLayoutId id="2147483778" r:id="rId83"/>
    <p:sldLayoutId id="2147483779" r:id="rId84"/>
    <p:sldLayoutId id="2147483780" r:id="rId85"/>
    <p:sldLayoutId id="2147483781" r:id="rId86"/>
    <p:sldLayoutId id="2147483782" r:id="rId87"/>
    <p:sldLayoutId id="2147483783" r:id="rId88"/>
    <p:sldLayoutId id="2147483784" r:id="rId89"/>
    <p:sldLayoutId id="2147483785" r:id="rId90"/>
    <p:sldLayoutId id="2147483786" r:id="rId91"/>
    <p:sldLayoutId id="2147483787" r:id="rId92"/>
    <p:sldLayoutId id="2147483788" r:id="rId93"/>
    <p:sldLayoutId id="2147483789" r:id="rId94"/>
    <p:sldLayoutId id="2147483790" r:id="rId95"/>
    <p:sldLayoutId id="2147483791" r:id="rId96"/>
    <p:sldLayoutId id="2147483792" r:id="rId97"/>
    <p:sldLayoutId id="2147483793" r:id="rId98"/>
    <p:sldLayoutId id="2147483794" r:id="rId99"/>
    <p:sldLayoutId id="2147483795" r:id="rId100"/>
    <p:sldLayoutId id="2147483796" r:id="rId101"/>
    <p:sldLayoutId id="2147483797" r:id="rId102"/>
    <p:sldLayoutId id="2147483798" r:id="rId103"/>
    <p:sldLayoutId id="2147483799" r:id="rId104"/>
    <p:sldLayoutId id="2147483800" r:id="rId105"/>
    <p:sldLayoutId id="2147483801" r:id="rId106"/>
    <p:sldLayoutId id="2147483802" r:id="rId107"/>
    <p:sldLayoutId id="2147483803" r:id="rId108"/>
    <p:sldLayoutId id="2147483804" r:id="rId109"/>
    <p:sldLayoutId id="2147483805" r:id="rId110"/>
    <p:sldLayoutId id="2147483806" r:id="rId111"/>
    <p:sldLayoutId id="2147483807" r:id="rId112"/>
    <p:sldLayoutId id="2147483808" r:id="rId113"/>
    <p:sldLayoutId id="2147483809" r:id="rId114"/>
    <p:sldLayoutId id="2147483810" r:id="rId115"/>
    <p:sldLayoutId id="2147483811" r:id="rId116"/>
    <p:sldLayoutId id="2147483812" r:id="rId117"/>
    <p:sldLayoutId id="2147483813" r:id="rId118"/>
    <p:sldLayoutId id="2147483814" r:id="rId119"/>
    <p:sldLayoutId id="2147483815" r:id="rId120"/>
    <p:sldLayoutId id="2147483816" r:id="rId121"/>
    <p:sldLayoutId id="2147483817" r:id="rId122"/>
  </p:sldLayoutIdLst>
  <p:txStyles>
    <p:titleStyle>
      <a:lvl1pPr algn="l" defTabSz="457200" rtl="0" eaLnBrk="1" latinLnBrk="0" hangingPunct="1">
        <a:spcBef>
          <a:spcPct val="0"/>
        </a:spcBef>
        <a:buNone/>
        <a:defRPr sz="4000" b="1" kern="1200">
          <a:solidFill>
            <a:srgbClr val="002D73"/>
          </a:solidFill>
          <a:latin typeface="+mj-lt"/>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bg1">
              <a:lumMod val="50000"/>
            </a:schemeClr>
          </a:solidFill>
          <a:latin typeface="+mj-lt"/>
          <a:ea typeface="+mn-ea"/>
          <a:cs typeface="Arial"/>
        </a:defRPr>
      </a:lvl1pPr>
      <a:lvl2pPr marL="742950" indent="-285750" algn="l" defTabSz="457200" rtl="0" eaLnBrk="1" latinLnBrk="0" hangingPunct="1">
        <a:spcBef>
          <a:spcPct val="20000"/>
        </a:spcBef>
        <a:buFont typeface="Arial"/>
        <a:buChar char="–"/>
        <a:defRPr sz="2800" kern="1200">
          <a:solidFill>
            <a:schemeClr val="bg1">
              <a:lumMod val="50000"/>
            </a:schemeClr>
          </a:solidFill>
          <a:latin typeface="+mn-lt"/>
          <a:ea typeface="+mn-ea"/>
          <a:cs typeface="Arial"/>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mn-lt"/>
          <a:ea typeface="+mn-ea"/>
          <a:cs typeface="Arial"/>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mn-lt"/>
          <a:ea typeface="+mn-ea"/>
          <a:cs typeface="Arial"/>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6CD7D41-E109-46AF-A271-F26F70FBCA2F}"/>
              </a:ext>
            </a:extLst>
          </p:cNvPr>
          <p:cNvGraphicFramePr>
            <a:graphicFrameLocks noChangeAspect="1"/>
          </p:cNvGraphicFramePr>
          <p:nvPr userDrawn="1">
            <p:custDataLst>
              <p:tags r:id="rId28"/>
            </p:custDataLst>
            <p:extLst>
              <p:ext uri="{D42A27DB-BD31-4B8C-83A1-F6EECF244321}">
                <p14:modId xmlns:p14="http://schemas.microsoft.com/office/powerpoint/2010/main" val="184849638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29" imgW="592" imgH="591" progId="TCLayout.ActiveDocument.1">
                  <p:embed/>
                </p:oleObj>
              </mc:Choice>
              <mc:Fallback>
                <p:oleObj name="think-cell Slide" r:id="rId29" imgW="592" imgH="591" progId="TCLayout.ActiveDocument.1">
                  <p:embed/>
                  <p:pic>
                    <p:nvPicPr>
                      <p:cNvPr id="7" name="Object 6" hidden="1">
                        <a:extLst>
                          <a:ext uri="{FF2B5EF4-FFF2-40B4-BE49-F238E27FC236}">
                            <a16:creationId xmlns:a16="http://schemas.microsoft.com/office/drawing/2014/main" id="{96CD7D41-E109-46AF-A271-F26F70FBCA2F}"/>
                          </a:ext>
                        </a:extLst>
                      </p:cNvPr>
                      <p:cNvPicPr/>
                      <p:nvPr/>
                    </p:nvPicPr>
                    <p:blipFill>
                      <a:blip r:embed="rId30"/>
                      <a:stretch>
                        <a:fillRect/>
                      </a:stretch>
                    </p:blipFill>
                    <p:spPr>
                      <a:xfrm>
                        <a:off x="1191" y="1191"/>
                        <a:ext cx="1191" cy="1191"/>
                      </a:xfrm>
                      <a:prstGeom prst="rect">
                        <a:avLst/>
                      </a:prstGeom>
                    </p:spPr>
                  </p:pic>
                </p:oleObj>
              </mc:Fallback>
            </mc:AlternateContent>
          </a:graphicData>
        </a:graphic>
      </p:graphicFrame>
      <p:sp>
        <p:nvSpPr>
          <p:cNvPr id="2" name="Master Title Style"/>
          <p:cNvSpPr>
            <a:spLocks noGrp="1"/>
          </p:cNvSpPr>
          <p:nvPr>
            <p:ph type="title"/>
          </p:nvPr>
        </p:nvSpPr>
        <p:spPr>
          <a:xfrm>
            <a:off x="257175" y="346147"/>
            <a:ext cx="8629650" cy="466281"/>
          </a:xfrm>
          <a:prstGeom prst="rect">
            <a:avLst/>
          </a:prstGeom>
        </p:spPr>
        <p:txBody>
          <a:bodyPr vert="horz" lIns="91440" tIns="45720" rIns="91440" bIns="45720" rtlCol="0" anchor="t">
            <a:spAutoFit/>
          </a:bodyPr>
          <a:lstStyle/>
          <a:p>
            <a:r>
              <a:rPr lang="en-US"/>
              <a:t>Click to edit Master title style</a:t>
            </a:r>
          </a:p>
        </p:txBody>
      </p:sp>
      <p:sp>
        <p:nvSpPr>
          <p:cNvPr id="18" name="Master Date">
            <a:extLst>
              <a:ext uri="{FF2B5EF4-FFF2-40B4-BE49-F238E27FC236}">
                <a16:creationId xmlns:a16="http://schemas.microsoft.com/office/drawing/2014/main" id="{A76C45AB-F56A-4B1F-AD3A-DA3800E4E5A7}"/>
              </a:ext>
            </a:extLst>
          </p:cNvPr>
          <p:cNvSpPr>
            <a:spLocks noGrp="1"/>
          </p:cNvSpPr>
          <p:nvPr>
            <p:ph type="dt" sz="half" idx="2"/>
          </p:nvPr>
        </p:nvSpPr>
        <p:spPr>
          <a:xfrm>
            <a:off x="257176" y="4791481"/>
            <a:ext cx="1282616" cy="196208"/>
          </a:xfrm>
          <a:prstGeom prst="rect">
            <a:avLst/>
          </a:prstGeom>
        </p:spPr>
        <p:txBody>
          <a:bodyPr vert="horz" lIns="91440" tIns="45720" rIns="91440" bIns="45720" rtlCol="0" anchor="ctr">
            <a:spAutoFit/>
          </a:bodyPr>
          <a:lstStyle>
            <a:lvl1pPr algn="l">
              <a:defRPr sz="675" b="1" i="0">
                <a:solidFill>
                  <a:schemeClr val="bg1"/>
                </a:solidFill>
                <a:latin typeface="Arial" panose="020B0604020202020204" pitchFamily="34" charset="0"/>
                <a:cs typeface="Arial" panose="020B0604020202020204" pitchFamily="34" charset="0"/>
              </a:defRPr>
            </a:lvl1pPr>
          </a:lstStyle>
          <a:p>
            <a:fld id="{20326B41-422D-48B6-A599-15913CEB012E}" type="datetime4">
              <a:rPr lang="en-US" smtClean="0"/>
              <a:t>September 6, 2024</a:t>
            </a:fld>
            <a:endParaRPr lang="en-US"/>
          </a:p>
        </p:txBody>
      </p:sp>
      <p:sp>
        <p:nvSpPr>
          <p:cNvPr id="19" name="Master Footer">
            <a:extLst>
              <a:ext uri="{FF2B5EF4-FFF2-40B4-BE49-F238E27FC236}">
                <a16:creationId xmlns:a16="http://schemas.microsoft.com/office/drawing/2014/main" id="{38AC271B-3920-4F49-A88C-092CEEECCDBD}"/>
              </a:ext>
            </a:extLst>
          </p:cNvPr>
          <p:cNvSpPr>
            <a:spLocks noGrp="1"/>
          </p:cNvSpPr>
          <p:nvPr>
            <p:ph type="ftr" sz="quarter" idx="3"/>
          </p:nvPr>
        </p:nvSpPr>
        <p:spPr>
          <a:xfrm>
            <a:off x="2495006" y="4791481"/>
            <a:ext cx="4153988" cy="196208"/>
          </a:xfrm>
          <a:prstGeom prst="rect">
            <a:avLst/>
          </a:prstGeom>
        </p:spPr>
        <p:txBody>
          <a:bodyPr vert="horz" wrap="square" lIns="91440" tIns="45720" rIns="91440" bIns="45720" rtlCol="0" anchor="ctr">
            <a:spAutoFit/>
          </a:bodyPr>
          <a:lstStyle>
            <a:lvl1pPr algn="ctr">
              <a:defRPr sz="675">
                <a:solidFill>
                  <a:schemeClr val="bg1"/>
                </a:solidFill>
                <a:latin typeface="Arial" panose="020B0604020202020204" pitchFamily="34" charset="0"/>
                <a:cs typeface="Arial" panose="020B0604020202020204" pitchFamily="34" charset="0"/>
              </a:defRPr>
            </a:lvl1pPr>
          </a:lstStyle>
          <a:p>
            <a:r>
              <a:rPr lang="en-US"/>
              <a:t>Presentation Title</a:t>
            </a:r>
          </a:p>
        </p:txBody>
      </p:sp>
      <p:grpSp>
        <p:nvGrpSpPr>
          <p:cNvPr id="21" name="Micron Logo">
            <a:extLst>
              <a:ext uri="{FF2B5EF4-FFF2-40B4-BE49-F238E27FC236}">
                <a16:creationId xmlns:a16="http://schemas.microsoft.com/office/drawing/2014/main" id="{481C5C9B-6CA7-403F-BE9B-FB36EA54C818}"/>
              </a:ext>
            </a:extLst>
          </p:cNvPr>
          <p:cNvGrpSpPr/>
          <p:nvPr userDrawn="1"/>
        </p:nvGrpSpPr>
        <p:grpSpPr>
          <a:xfrm>
            <a:off x="8072018" y="4782787"/>
            <a:ext cx="766464" cy="208921"/>
            <a:chOff x="1233488" y="677863"/>
            <a:chExt cx="2882900" cy="785813"/>
          </a:xfrm>
          <a:solidFill>
            <a:schemeClr val="bg1"/>
          </a:solidFill>
        </p:grpSpPr>
        <p:sp>
          <p:nvSpPr>
            <p:cNvPr id="22" name="Freeform 35">
              <a:extLst>
                <a:ext uri="{FF2B5EF4-FFF2-40B4-BE49-F238E27FC236}">
                  <a16:creationId xmlns:a16="http://schemas.microsoft.com/office/drawing/2014/main" id="{9D7935E0-E3F3-45CE-AE66-E6414B1B701E}"/>
                </a:ext>
              </a:extLst>
            </p:cNvPr>
            <p:cNvSpPr>
              <a:spLocks/>
            </p:cNvSpPr>
            <p:nvPr/>
          </p:nvSpPr>
          <p:spPr bwMode="auto">
            <a:xfrm>
              <a:off x="2346326" y="944563"/>
              <a:ext cx="417513" cy="354013"/>
            </a:xfrm>
            <a:custGeom>
              <a:avLst/>
              <a:gdLst>
                <a:gd name="T0" fmla="*/ 310 w 525"/>
                <a:gd name="T1" fmla="*/ 445 h 445"/>
                <a:gd name="T2" fmla="*/ 250 w 525"/>
                <a:gd name="T3" fmla="*/ 440 h 445"/>
                <a:gd name="T4" fmla="*/ 193 w 525"/>
                <a:gd name="T5" fmla="*/ 428 h 445"/>
                <a:gd name="T6" fmla="*/ 140 w 525"/>
                <a:gd name="T7" fmla="*/ 409 h 445"/>
                <a:gd name="T8" fmla="*/ 94 w 525"/>
                <a:gd name="T9" fmla="*/ 383 h 445"/>
                <a:gd name="T10" fmla="*/ 55 w 525"/>
                <a:gd name="T11" fmla="*/ 350 h 445"/>
                <a:gd name="T12" fmla="*/ 25 w 525"/>
                <a:gd name="T13" fmla="*/ 313 h 445"/>
                <a:gd name="T14" fmla="*/ 14 w 525"/>
                <a:gd name="T15" fmla="*/ 291 h 445"/>
                <a:gd name="T16" fmla="*/ 7 w 525"/>
                <a:gd name="T17" fmla="*/ 269 h 445"/>
                <a:gd name="T18" fmla="*/ 1 w 525"/>
                <a:gd name="T19" fmla="*/ 246 h 445"/>
                <a:gd name="T20" fmla="*/ 0 w 525"/>
                <a:gd name="T21" fmla="*/ 222 h 445"/>
                <a:gd name="T22" fmla="*/ 0 w 525"/>
                <a:gd name="T23" fmla="*/ 210 h 445"/>
                <a:gd name="T24" fmla="*/ 3 w 525"/>
                <a:gd name="T25" fmla="*/ 187 h 445"/>
                <a:gd name="T26" fmla="*/ 11 w 525"/>
                <a:gd name="T27" fmla="*/ 164 h 445"/>
                <a:gd name="T28" fmla="*/ 19 w 525"/>
                <a:gd name="T29" fmla="*/ 143 h 445"/>
                <a:gd name="T30" fmla="*/ 38 w 525"/>
                <a:gd name="T31" fmla="*/ 113 h 445"/>
                <a:gd name="T32" fmla="*/ 73 w 525"/>
                <a:gd name="T33" fmla="*/ 78 h 445"/>
                <a:gd name="T34" fmla="*/ 116 w 525"/>
                <a:gd name="T35" fmla="*/ 48 h 445"/>
                <a:gd name="T36" fmla="*/ 166 w 525"/>
                <a:gd name="T37" fmla="*/ 25 h 445"/>
                <a:gd name="T38" fmla="*/ 221 w 525"/>
                <a:gd name="T39" fmla="*/ 9 h 445"/>
                <a:gd name="T40" fmla="*/ 281 w 525"/>
                <a:gd name="T41" fmla="*/ 1 h 445"/>
                <a:gd name="T42" fmla="*/ 311 w 525"/>
                <a:gd name="T43" fmla="*/ 0 h 445"/>
                <a:gd name="T44" fmla="*/ 364 w 525"/>
                <a:gd name="T45" fmla="*/ 3 h 445"/>
                <a:gd name="T46" fmla="*/ 416 w 525"/>
                <a:gd name="T47" fmla="*/ 14 h 445"/>
                <a:gd name="T48" fmla="*/ 468 w 525"/>
                <a:gd name="T49" fmla="*/ 32 h 445"/>
                <a:gd name="T50" fmla="*/ 523 w 525"/>
                <a:gd name="T51" fmla="*/ 58 h 445"/>
                <a:gd name="T52" fmla="*/ 471 w 525"/>
                <a:gd name="T53" fmla="*/ 124 h 445"/>
                <a:gd name="T54" fmla="*/ 434 w 525"/>
                <a:gd name="T55" fmla="*/ 108 h 445"/>
                <a:gd name="T56" fmla="*/ 396 w 525"/>
                <a:gd name="T57" fmla="*/ 98 h 445"/>
                <a:gd name="T58" fmla="*/ 355 w 525"/>
                <a:gd name="T59" fmla="*/ 90 h 445"/>
                <a:gd name="T60" fmla="*/ 311 w 525"/>
                <a:gd name="T61" fmla="*/ 88 h 445"/>
                <a:gd name="T62" fmla="*/ 298 w 525"/>
                <a:gd name="T63" fmla="*/ 89 h 445"/>
                <a:gd name="T64" fmla="*/ 271 w 525"/>
                <a:gd name="T65" fmla="*/ 93 h 445"/>
                <a:gd name="T66" fmla="*/ 246 w 525"/>
                <a:gd name="T67" fmla="*/ 100 h 445"/>
                <a:gd name="T68" fmla="*/ 222 w 525"/>
                <a:gd name="T69" fmla="*/ 112 h 445"/>
                <a:gd name="T70" fmla="*/ 200 w 525"/>
                <a:gd name="T71" fmla="*/ 128 h 445"/>
                <a:gd name="T72" fmla="*/ 182 w 525"/>
                <a:gd name="T73" fmla="*/ 150 h 445"/>
                <a:gd name="T74" fmla="*/ 170 w 525"/>
                <a:gd name="T75" fmla="*/ 175 h 445"/>
                <a:gd name="T76" fmla="*/ 163 w 525"/>
                <a:gd name="T77" fmla="*/ 205 h 445"/>
                <a:gd name="T78" fmla="*/ 162 w 525"/>
                <a:gd name="T79" fmla="*/ 222 h 445"/>
                <a:gd name="T80" fmla="*/ 165 w 525"/>
                <a:gd name="T81" fmla="*/ 256 h 445"/>
                <a:gd name="T82" fmla="*/ 175 w 525"/>
                <a:gd name="T83" fmla="*/ 284 h 445"/>
                <a:gd name="T84" fmla="*/ 191 w 525"/>
                <a:gd name="T85" fmla="*/ 306 h 445"/>
                <a:gd name="T86" fmla="*/ 210 w 525"/>
                <a:gd name="T87" fmla="*/ 326 h 445"/>
                <a:gd name="T88" fmla="*/ 233 w 525"/>
                <a:gd name="T89" fmla="*/ 339 h 445"/>
                <a:gd name="T90" fmla="*/ 258 w 525"/>
                <a:gd name="T91" fmla="*/ 349 h 445"/>
                <a:gd name="T92" fmla="*/ 285 w 525"/>
                <a:gd name="T93" fmla="*/ 355 h 445"/>
                <a:gd name="T94" fmla="*/ 311 w 525"/>
                <a:gd name="T95" fmla="*/ 357 h 445"/>
                <a:gd name="T96" fmla="*/ 333 w 525"/>
                <a:gd name="T97" fmla="*/ 356 h 445"/>
                <a:gd name="T98" fmla="*/ 375 w 525"/>
                <a:gd name="T99" fmla="*/ 352 h 445"/>
                <a:gd name="T100" fmla="*/ 416 w 525"/>
                <a:gd name="T101" fmla="*/ 344 h 445"/>
                <a:gd name="T102" fmla="*/ 455 w 525"/>
                <a:gd name="T103" fmla="*/ 332 h 445"/>
                <a:gd name="T104" fmla="*/ 525 w 525"/>
                <a:gd name="T105" fmla="*/ 393 h 445"/>
                <a:gd name="T106" fmla="*/ 501 w 525"/>
                <a:gd name="T107" fmla="*/ 405 h 445"/>
                <a:gd name="T108" fmla="*/ 451 w 525"/>
                <a:gd name="T109" fmla="*/ 425 h 445"/>
                <a:gd name="T110" fmla="*/ 397 w 525"/>
                <a:gd name="T111" fmla="*/ 438 h 445"/>
                <a:gd name="T112" fmla="*/ 340 w 525"/>
                <a:gd name="T113" fmla="*/ 444 h 445"/>
                <a:gd name="T114" fmla="*/ 310 w 525"/>
                <a:gd name="T11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5" h="445">
                  <a:moveTo>
                    <a:pt x="310" y="445"/>
                  </a:moveTo>
                  <a:lnTo>
                    <a:pt x="310" y="445"/>
                  </a:lnTo>
                  <a:lnTo>
                    <a:pt x="280" y="444"/>
                  </a:lnTo>
                  <a:lnTo>
                    <a:pt x="250" y="440"/>
                  </a:lnTo>
                  <a:lnTo>
                    <a:pt x="221" y="436"/>
                  </a:lnTo>
                  <a:lnTo>
                    <a:pt x="193" y="428"/>
                  </a:lnTo>
                  <a:lnTo>
                    <a:pt x="165" y="420"/>
                  </a:lnTo>
                  <a:lnTo>
                    <a:pt x="140" y="409"/>
                  </a:lnTo>
                  <a:lnTo>
                    <a:pt x="116" y="397"/>
                  </a:lnTo>
                  <a:lnTo>
                    <a:pt x="94" y="383"/>
                  </a:lnTo>
                  <a:lnTo>
                    <a:pt x="73" y="367"/>
                  </a:lnTo>
                  <a:lnTo>
                    <a:pt x="55" y="350"/>
                  </a:lnTo>
                  <a:lnTo>
                    <a:pt x="38" y="332"/>
                  </a:lnTo>
                  <a:lnTo>
                    <a:pt x="25" y="313"/>
                  </a:lnTo>
                  <a:lnTo>
                    <a:pt x="19" y="302"/>
                  </a:lnTo>
                  <a:lnTo>
                    <a:pt x="14" y="291"/>
                  </a:lnTo>
                  <a:lnTo>
                    <a:pt x="11" y="280"/>
                  </a:lnTo>
                  <a:lnTo>
                    <a:pt x="7" y="269"/>
                  </a:lnTo>
                  <a:lnTo>
                    <a:pt x="3" y="258"/>
                  </a:lnTo>
                  <a:lnTo>
                    <a:pt x="1" y="246"/>
                  </a:lnTo>
                  <a:lnTo>
                    <a:pt x="0" y="234"/>
                  </a:lnTo>
                  <a:lnTo>
                    <a:pt x="0" y="222"/>
                  </a:lnTo>
                  <a:lnTo>
                    <a:pt x="0" y="222"/>
                  </a:lnTo>
                  <a:lnTo>
                    <a:pt x="0" y="210"/>
                  </a:lnTo>
                  <a:lnTo>
                    <a:pt x="1" y="199"/>
                  </a:lnTo>
                  <a:lnTo>
                    <a:pt x="3" y="187"/>
                  </a:lnTo>
                  <a:lnTo>
                    <a:pt x="7" y="176"/>
                  </a:lnTo>
                  <a:lnTo>
                    <a:pt x="11" y="164"/>
                  </a:lnTo>
                  <a:lnTo>
                    <a:pt x="14" y="153"/>
                  </a:lnTo>
                  <a:lnTo>
                    <a:pt x="19" y="143"/>
                  </a:lnTo>
                  <a:lnTo>
                    <a:pt x="25" y="133"/>
                  </a:lnTo>
                  <a:lnTo>
                    <a:pt x="38" y="113"/>
                  </a:lnTo>
                  <a:lnTo>
                    <a:pt x="55" y="95"/>
                  </a:lnTo>
                  <a:lnTo>
                    <a:pt x="73" y="78"/>
                  </a:lnTo>
                  <a:lnTo>
                    <a:pt x="94" y="63"/>
                  </a:lnTo>
                  <a:lnTo>
                    <a:pt x="116" y="48"/>
                  </a:lnTo>
                  <a:lnTo>
                    <a:pt x="140" y="36"/>
                  </a:lnTo>
                  <a:lnTo>
                    <a:pt x="166" y="25"/>
                  </a:lnTo>
                  <a:lnTo>
                    <a:pt x="193" y="17"/>
                  </a:lnTo>
                  <a:lnTo>
                    <a:pt x="221" y="9"/>
                  </a:lnTo>
                  <a:lnTo>
                    <a:pt x="251" y="3"/>
                  </a:lnTo>
                  <a:lnTo>
                    <a:pt x="281" y="1"/>
                  </a:lnTo>
                  <a:lnTo>
                    <a:pt x="311" y="0"/>
                  </a:lnTo>
                  <a:lnTo>
                    <a:pt x="311" y="0"/>
                  </a:lnTo>
                  <a:lnTo>
                    <a:pt x="338" y="1"/>
                  </a:lnTo>
                  <a:lnTo>
                    <a:pt x="364" y="3"/>
                  </a:lnTo>
                  <a:lnTo>
                    <a:pt x="390" y="7"/>
                  </a:lnTo>
                  <a:lnTo>
                    <a:pt x="416" y="14"/>
                  </a:lnTo>
                  <a:lnTo>
                    <a:pt x="443" y="22"/>
                  </a:lnTo>
                  <a:lnTo>
                    <a:pt x="468" y="32"/>
                  </a:lnTo>
                  <a:lnTo>
                    <a:pt x="495" y="44"/>
                  </a:lnTo>
                  <a:lnTo>
                    <a:pt x="523" y="58"/>
                  </a:lnTo>
                  <a:lnTo>
                    <a:pt x="471" y="124"/>
                  </a:lnTo>
                  <a:lnTo>
                    <a:pt x="471" y="124"/>
                  </a:lnTo>
                  <a:lnTo>
                    <a:pt x="454" y="116"/>
                  </a:lnTo>
                  <a:lnTo>
                    <a:pt x="434" y="108"/>
                  </a:lnTo>
                  <a:lnTo>
                    <a:pt x="415" y="102"/>
                  </a:lnTo>
                  <a:lnTo>
                    <a:pt x="396" y="98"/>
                  </a:lnTo>
                  <a:lnTo>
                    <a:pt x="375" y="94"/>
                  </a:lnTo>
                  <a:lnTo>
                    <a:pt x="355" y="90"/>
                  </a:lnTo>
                  <a:lnTo>
                    <a:pt x="333" y="89"/>
                  </a:lnTo>
                  <a:lnTo>
                    <a:pt x="311" y="88"/>
                  </a:lnTo>
                  <a:lnTo>
                    <a:pt x="311" y="88"/>
                  </a:lnTo>
                  <a:lnTo>
                    <a:pt x="298" y="89"/>
                  </a:lnTo>
                  <a:lnTo>
                    <a:pt x="285" y="90"/>
                  </a:lnTo>
                  <a:lnTo>
                    <a:pt x="271" y="93"/>
                  </a:lnTo>
                  <a:lnTo>
                    <a:pt x="258" y="95"/>
                  </a:lnTo>
                  <a:lnTo>
                    <a:pt x="246" y="100"/>
                  </a:lnTo>
                  <a:lnTo>
                    <a:pt x="234" y="105"/>
                  </a:lnTo>
                  <a:lnTo>
                    <a:pt x="222" y="112"/>
                  </a:lnTo>
                  <a:lnTo>
                    <a:pt x="211" y="119"/>
                  </a:lnTo>
                  <a:lnTo>
                    <a:pt x="200" y="128"/>
                  </a:lnTo>
                  <a:lnTo>
                    <a:pt x="191" y="137"/>
                  </a:lnTo>
                  <a:lnTo>
                    <a:pt x="182" y="150"/>
                  </a:lnTo>
                  <a:lnTo>
                    <a:pt x="176" y="162"/>
                  </a:lnTo>
                  <a:lnTo>
                    <a:pt x="170" y="175"/>
                  </a:lnTo>
                  <a:lnTo>
                    <a:pt x="165" y="189"/>
                  </a:lnTo>
                  <a:lnTo>
                    <a:pt x="163" y="205"/>
                  </a:lnTo>
                  <a:lnTo>
                    <a:pt x="162" y="222"/>
                  </a:lnTo>
                  <a:lnTo>
                    <a:pt x="162" y="222"/>
                  </a:lnTo>
                  <a:lnTo>
                    <a:pt x="163" y="240"/>
                  </a:lnTo>
                  <a:lnTo>
                    <a:pt x="165" y="256"/>
                  </a:lnTo>
                  <a:lnTo>
                    <a:pt x="170" y="270"/>
                  </a:lnTo>
                  <a:lnTo>
                    <a:pt x="175" y="284"/>
                  </a:lnTo>
                  <a:lnTo>
                    <a:pt x="182" y="296"/>
                  </a:lnTo>
                  <a:lnTo>
                    <a:pt x="191" y="306"/>
                  </a:lnTo>
                  <a:lnTo>
                    <a:pt x="200" y="317"/>
                  </a:lnTo>
                  <a:lnTo>
                    <a:pt x="210" y="326"/>
                  </a:lnTo>
                  <a:lnTo>
                    <a:pt x="221" y="333"/>
                  </a:lnTo>
                  <a:lnTo>
                    <a:pt x="233" y="339"/>
                  </a:lnTo>
                  <a:lnTo>
                    <a:pt x="245" y="345"/>
                  </a:lnTo>
                  <a:lnTo>
                    <a:pt x="258" y="349"/>
                  </a:lnTo>
                  <a:lnTo>
                    <a:pt x="271" y="352"/>
                  </a:lnTo>
                  <a:lnTo>
                    <a:pt x="285" y="355"/>
                  </a:lnTo>
                  <a:lnTo>
                    <a:pt x="298" y="356"/>
                  </a:lnTo>
                  <a:lnTo>
                    <a:pt x="311" y="357"/>
                  </a:lnTo>
                  <a:lnTo>
                    <a:pt x="311" y="357"/>
                  </a:lnTo>
                  <a:lnTo>
                    <a:pt x="333" y="356"/>
                  </a:lnTo>
                  <a:lnTo>
                    <a:pt x="355" y="355"/>
                  </a:lnTo>
                  <a:lnTo>
                    <a:pt x="375" y="352"/>
                  </a:lnTo>
                  <a:lnTo>
                    <a:pt x="396" y="349"/>
                  </a:lnTo>
                  <a:lnTo>
                    <a:pt x="416" y="344"/>
                  </a:lnTo>
                  <a:lnTo>
                    <a:pt x="436" y="338"/>
                  </a:lnTo>
                  <a:lnTo>
                    <a:pt x="455" y="332"/>
                  </a:lnTo>
                  <a:lnTo>
                    <a:pt x="473" y="325"/>
                  </a:lnTo>
                  <a:lnTo>
                    <a:pt x="525" y="393"/>
                  </a:lnTo>
                  <a:lnTo>
                    <a:pt x="525" y="393"/>
                  </a:lnTo>
                  <a:lnTo>
                    <a:pt x="501" y="405"/>
                  </a:lnTo>
                  <a:lnTo>
                    <a:pt x="477" y="415"/>
                  </a:lnTo>
                  <a:lnTo>
                    <a:pt x="451" y="425"/>
                  </a:lnTo>
                  <a:lnTo>
                    <a:pt x="425" y="432"/>
                  </a:lnTo>
                  <a:lnTo>
                    <a:pt x="397" y="438"/>
                  </a:lnTo>
                  <a:lnTo>
                    <a:pt x="369" y="442"/>
                  </a:lnTo>
                  <a:lnTo>
                    <a:pt x="340" y="444"/>
                  </a:lnTo>
                  <a:lnTo>
                    <a:pt x="310" y="445"/>
                  </a:lnTo>
                  <a:lnTo>
                    <a:pt x="310" y="4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3" name="Freeform 36">
              <a:extLst>
                <a:ext uri="{FF2B5EF4-FFF2-40B4-BE49-F238E27FC236}">
                  <a16:creationId xmlns:a16="http://schemas.microsoft.com/office/drawing/2014/main" id="{74C07C8D-9A10-49B0-BEF9-C7DB3B3E4533}"/>
                </a:ext>
              </a:extLst>
            </p:cNvPr>
            <p:cNvSpPr>
              <a:spLocks noEditPoints="1"/>
            </p:cNvSpPr>
            <p:nvPr/>
          </p:nvSpPr>
          <p:spPr bwMode="auto">
            <a:xfrm>
              <a:off x="3087688" y="942976"/>
              <a:ext cx="493713" cy="355600"/>
            </a:xfrm>
            <a:custGeom>
              <a:avLst/>
              <a:gdLst>
                <a:gd name="T0" fmla="*/ 459 w 622"/>
                <a:gd name="T1" fmla="*/ 241 h 447"/>
                <a:gd name="T2" fmla="*/ 447 w 622"/>
                <a:gd name="T3" fmla="*/ 285 h 447"/>
                <a:gd name="T4" fmla="*/ 421 w 622"/>
                <a:gd name="T5" fmla="*/ 318 h 447"/>
                <a:gd name="T6" fmla="*/ 389 w 622"/>
                <a:gd name="T7" fmla="*/ 341 h 447"/>
                <a:gd name="T8" fmla="*/ 350 w 622"/>
                <a:gd name="T9" fmla="*/ 354 h 447"/>
                <a:gd name="T10" fmla="*/ 310 w 622"/>
                <a:gd name="T11" fmla="*/ 358 h 447"/>
                <a:gd name="T12" fmla="*/ 285 w 622"/>
                <a:gd name="T13" fmla="*/ 357 h 447"/>
                <a:gd name="T14" fmla="*/ 245 w 622"/>
                <a:gd name="T15" fmla="*/ 346 h 447"/>
                <a:gd name="T16" fmla="*/ 210 w 622"/>
                <a:gd name="T17" fmla="*/ 326 h 447"/>
                <a:gd name="T18" fmla="*/ 182 w 622"/>
                <a:gd name="T19" fmla="*/ 297 h 447"/>
                <a:gd name="T20" fmla="*/ 165 w 622"/>
                <a:gd name="T21" fmla="*/ 258 h 447"/>
                <a:gd name="T22" fmla="*/ 162 w 622"/>
                <a:gd name="T23" fmla="*/ 224 h 447"/>
                <a:gd name="T24" fmla="*/ 169 w 622"/>
                <a:gd name="T25" fmla="*/ 175 h 447"/>
                <a:gd name="T26" fmla="*/ 191 w 622"/>
                <a:gd name="T27" fmla="*/ 139 h 447"/>
                <a:gd name="T28" fmla="*/ 221 w 622"/>
                <a:gd name="T29" fmla="*/ 113 h 447"/>
                <a:gd name="T30" fmla="*/ 258 w 622"/>
                <a:gd name="T31" fmla="*/ 97 h 447"/>
                <a:gd name="T32" fmla="*/ 298 w 622"/>
                <a:gd name="T33" fmla="*/ 90 h 447"/>
                <a:gd name="T34" fmla="*/ 323 w 622"/>
                <a:gd name="T35" fmla="*/ 90 h 447"/>
                <a:gd name="T36" fmla="*/ 363 w 622"/>
                <a:gd name="T37" fmla="*/ 97 h 447"/>
                <a:gd name="T38" fmla="*/ 400 w 622"/>
                <a:gd name="T39" fmla="*/ 113 h 447"/>
                <a:gd name="T40" fmla="*/ 431 w 622"/>
                <a:gd name="T41" fmla="*/ 139 h 447"/>
                <a:gd name="T42" fmla="*/ 451 w 622"/>
                <a:gd name="T43" fmla="*/ 175 h 447"/>
                <a:gd name="T44" fmla="*/ 460 w 622"/>
                <a:gd name="T45" fmla="*/ 224 h 447"/>
                <a:gd name="T46" fmla="*/ 310 w 622"/>
                <a:gd name="T47" fmla="*/ 447 h 447"/>
                <a:gd name="T48" fmla="*/ 401 w 622"/>
                <a:gd name="T49" fmla="*/ 437 h 447"/>
                <a:gd name="T50" fmla="*/ 482 w 622"/>
                <a:gd name="T51" fmla="*/ 411 h 447"/>
                <a:gd name="T52" fmla="*/ 548 w 622"/>
                <a:gd name="T53" fmla="*/ 369 h 447"/>
                <a:gd name="T54" fmla="*/ 596 w 622"/>
                <a:gd name="T55" fmla="*/ 313 h 447"/>
                <a:gd name="T56" fmla="*/ 612 w 622"/>
                <a:gd name="T57" fmla="*/ 282 h 447"/>
                <a:gd name="T58" fmla="*/ 620 w 622"/>
                <a:gd name="T59" fmla="*/ 248 h 447"/>
                <a:gd name="T60" fmla="*/ 622 w 622"/>
                <a:gd name="T61" fmla="*/ 224 h 447"/>
                <a:gd name="T62" fmla="*/ 618 w 622"/>
                <a:gd name="T63" fmla="*/ 189 h 447"/>
                <a:gd name="T64" fmla="*/ 607 w 622"/>
                <a:gd name="T65" fmla="*/ 155 h 447"/>
                <a:gd name="T66" fmla="*/ 583 w 622"/>
                <a:gd name="T67" fmla="*/ 115 h 447"/>
                <a:gd name="T68" fmla="*/ 529 w 622"/>
                <a:gd name="T69" fmla="*/ 63 h 447"/>
                <a:gd name="T70" fmla="*/ 456 w 622"/>
                <a:gd name="T71" fmla="*/ 27 h 447"/>
                <a:gd name="T72" fmla="*/ 372 w 622"/>
                <a:gd name="T73" fmla="*/ 5 h 447"/>
                <a:gd name="T74" fmla="*/ 310 w 622"/>
                <a:gd name="T75" fmla="*/ 0 h 447"/>
                <a:gd name="T76" fmla="*/ 221 w 622"/>
                <a:gd name="T77" fmla="*/ 10 h 447"/>
                <a:gd name="T78" fmla="*/ 140 w 622"/>
                <a:gd name="T79" fmla="*/ 38 h 447"/>
                <a:gd name="T80" fmla="*/ 72 w 622"/>
                <a:gd name="T81" fmla="*/ 79 h 447"/>
                <a:gd name="T82" fmla="*/ 25 w 622"/>
                <a:gd name="T83" fmla="*/ 134 h 447"/>
                <a:gd name="T84" fmla="*/ 10 w 622"/>
                <a:gd name="T85" fmla="*/ 166 h 447"/>
                <a:gd name="T86" fmla="*/ 1 w 622"/>
                <a:gd name="T87" fmla="*/ 200 h 447"/>
                <a:gd name="T88" fmla="*/ 0 w 622"/>
                <a:gd name="T89" fmla="*/ 224 h 447"/>
                <a:gd name="T90" fmla="*/ 4 w 622"/>
                <a:gd name="T91" fmla="*/ 259 h 447"/>
                <a:gd name="T92" fmla="*/ 14 w 622"/>
                <a:gd name="T93" fmla="*/ 293 h 447"/>
                <a:gd name="T94" fmla="*/ 39 w 622"/>
                <a:gd name="T95" fmla="*/ 332 h 447"/>
                <a:gd name="T96" fmla="*/ 93 w 622"/>
                <a:gd name="T97" fmla="*/ 384 h 447"/>
                <a:gd name="T98" fmla="*/ 165 w 622"/>
                <a:gd name="T99" fmla="*/ 421 h 447"/>
                <a:gd name="T100" fmla="*/ 250 w 622"/>
                <a:gd name="T101" fmla="*/ 442 h 447"/>
                <a:gd name="T102" fmla="*/ 310 w 622"/>
                <a:gd name="T103"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2" h="447">
                  <a:moveTo>
                    <a:pt x="460" y="224"/>
                  </a:moveTo>
                  <a:lnTo>
                    <a:pt x="460" y="224"/>
                  </a:lnTo>
                  <a:lnTo>
                    <a:pt x="459" y="241"/>
                  </a:lnTo>
                  <a:lnTo>
                    <a:pt x="456" y="258"/>
                  </a:lnTo>
                  <a:lnTo>
                    <a:pt x="451" y="272"/>
                  </a:lnTo>
                  <a:lnTo>
                    <a:pt x="447" y="285"/>
                  </a:lnTo>
                  <a:lnTo>
                    <a:pt x="439" y="297"/>
                  </a:lnTo>
                  <a:lnTo>
                    <a:pt x="431" y="308"/>
                  </a:lnTo>
                  <a:lnTo>
                    <a:pt x="421" y="318"/>
                  </a:lnTo>
                  <a:lnTo>
                    <a:pt x="412" y="326"/>
                  </a:lnTo>
                  <a:lnTo>
                    <a:pt x="400" y="335"/>
                  </a:lnTo>
                  <a:lnTo>
                    <a:pt x="389" y="341"/>
                  </a:lnTo>
                  <a:lnTo>
                    <a:pt x="375" y="346"/>
                  </a:lnTo>
                  <a:lnTo>
                    <a:pt x="363" y="351"/>
                  </a:lnTo>
                  <a:lnTo>
                    <a:pt x="350" y="354"/>
                  </a:lnTo>
                  <a:lnTo>
                    <a:pt x="337" y="357"/>
                  </a:lnTo>
                  <a:lnTo>
                    <a:pt x="323" y="358"/>
                  </a:lnTo>
                  <a:lnTo>
                    <a:pt x="310" y="358"/>
                  </a:lnTo>
                  <a:lnTo>
                    <a:pt x="310" y="358"/>
                  </a:lnTo>
                  <a:lnTo>
                    <a:pt x="298" y="358"/>
                  </a:lnTo>
                  <a:lnTo>
                    <a:pt x="285" y="357"/>
                  </a:lnTo>
                  <a:lnTo>
                    <a:pt x="272" y="354"/>
                  </a:lnTo>
                  <a:lnTo>
                    <a:pt x="258" y="351"/>
                  </a:lnTo>
                  <a:lnTo>
                    <a:pt x="245" y="346"/>
                  </a:lnTo>
                  <a:lnTo>
                    <a:pt x="233" y="341"/>
                  </a:lnTo>
                  <a:lnTo>
                    <a:pt x="221" y="335"/>
                  </a:lnTo>
                  <a:lnTo>
                    <a:pt x="210" y="326"/>
                  </a:lnTo>
                  <a:lnTo>
                    <a:pt x="200" y="318"/>
                  </a:lnTo>
                  <a:lnTo>
                    <a:pt x="191" y="308"/>
                  </a:lnTo>
                  <a:lnTo>
                    <a:pt x="182" y="297"/>
                  </a:lnTo>
                  <a:lnTo>
                    <a:pt x="175" y="285"/>
                  </a:lnTo>
                  <a:lnTo>
                    <a:pt x="169" y="272"/>
                  </a:lnTo>
                  <a:lnTo>
                    <a:pt x="165" y="258"/>
                  </a:lnTo>
                  <a:lnTo>
                    <a:pt x="163" y="241"/>
                  </a:lnTo>
                  <a:lnTo>
                    <a:pt x="162" y="224"/>
                  </a:lnTo>
                  <a:lnTo>
                    <a:pt x="162" y="224"/>
                  </a:lnTo>
                  <a:lnTo>
                    <a:pt x="163" y="207"/>
                  </a:lnTo>
                  <a:lnTo>
                    <a:pt x="165" y="191"/>
                  </a:lnTo>
                  <a:lnTo>
                    <a:pt x="169" y="175"/>
                  </a:lnTo>
                  <a:lnTo>
                    <a:pt x="175" y="162"/>
                  </a:lnTo>
                  <a:lnTo>
                    <a:pt x="182" y="150"/>
                  </a:lnTo>
                  <a:lnTo>
                    <a:pt x="191" y="139"/>
                  </a:lnTo>
                  <a:lnTo>
                    <a:pt x="200" y="130"/>
                  </a:lnTo>
                  <a:lnTo>
                    <a:pt x="210" y="121"/>
                  </a:lnTo>
                  <a:lnTo>
                    <a:pt x="221" y="113"/>
                  </a:lnTo>
                  <a:lnTo>
                    <a:pt x="233" y="107"/>
                  </a:lnTo>
                  <a:lnTo>
                    <a:pt x="245" y="102"/>
                  </a:lnTo>
                  <a:lnTo>
                    <a:pt x="258" y="97"/>
                  </a:lnTo>
                  <a:lnTo>
                    <a:pt x="272" y="93"/>
                  </a:lnTo>
                  <a:lnTo>
                    <a:pt x="285" y="91"/>
                  </a:lnTo>
                  <a:lnTo>
                    <a:pt x="298" y="90"/>
                  </a:lnTo>
                  <a:lnTo>
                    <a:pt x="310" y="90"/>
                  </a:lnTo>
                  <a:lnTo>
                    <a:pt x="310" y="90"/>
                  </a:lnTo>
                  <a:lnTo>
                    <a:pt x="323" y="90"/>
                  </a:lnTo>
                  <a:lnTo>
                    <a:pt x="337" y="91"/>
                  </a:lnTo>
                  <a:lnTo>
                    <a:pt x="350" y="93"/>
                  </a:lnTo>
                  <a:lnTo>
                    <a:pt x="363" y="97"/>
                  </a:lnTo>
                  <a:lnTo>
                    <a:pt x="375" y="102"/>
                  </a:lnTo>
                  <a:lnTo>
                    <a:pt x="389" y="107"/>
                  </a:lnTo>
                  <a:lnTo>
                    <a:pt x="400" y="113"/>
                  </a:lnTo>
                  <a:lnTo>
                    <a:pt x="412" y="121"/>
                  </a:lnTo>
                  <a:lnTo>
                    <a:pt x="421" y="130"/>
                  </a:lnTo>
                  <a:lnTo>
                    <a:pt x="431" y="139"/>
                  </a:lnTo>
                  <a:lnTo>
                    <a:pt x="439" y="150"/>
                  </a:lnTo>
                  <a:lnTo>
                    <a:pt x="447" y="162"/>
                  </a:lnTo>
                  <a:lnTo>
                    <a:pt x="451" y="175"/>
                  </a:lnTo>
                  <a:lnTo>
                    <a:pt x="456" y="191"/>
                  </a:lnTo>
                  <a:lnTo>
                    <a:pt x="459" y="207"/>
                  </a:lnTo>
                  <a:lnTo>
                    <a:pt x="460" y="224"/>
                  </a:lnTo>
                  <a:lnTo>
                    <a:pt x="460" y="224"/>
                  </a:lnTo>
                  <a:close/>
                  <a:moveTo>
                    <a:pt x="310" y="447"/>
                  </a:moveTo>
                  <a:lnTo>
                    <a:pt x="310" y="447"/>
                  </a:lnTo>
                  <a:lnTo>
                    <a:pt x="342" y="446"/>
                  </a:lnTo>
                  <a:lnTo>
                    <a:pt x="372" y="442"/>
                  </a:lnTo>
                  <a:lnTo>
                    <a:pt x="401" y="437"/>
                  </a:lnTo>
                  <a:lnTo>
                    <a:pt x="429" y="430"/>
                  </a:lnTo>
                  <a:lnTo>
                    <a:pt x="456" y="421"/>
                  </a:lnTo>
                  <a:lnTo>
                    <a:pt x="482" y="411"/>
                  </a:lnTo>
                  <a:lnTo>
                    <a:pt x="506" y="398"/>
                  </a:lnTo>
                  <a:lnTo>
                    <a:pt x="529" y="384"/>
                  </a:lnTo>
                  <a:lnTo>
                    <a:pt x="548" y="369"/>
                  </a:lnTo>
                  <a:lnTo>
                    <a:pt x="567" y="352"/>
                  </a:lnTo>
                  <a:lnTo>
                    <a:pt x="583" y="332"/>
                  </a:lnTo>
                  <a:lnTo>
                    <a:pt x="596" y="313"/>
                  </a:lnTo>
                  <a:lnTo>
                    <a:pt x="602" y="303"/>
                  </a:lnTo>
                  <a:lnTo>
                    <a:pt x="607" y="293"/>
                  </a:lnTo>
                  <a:lnTo>
                    <a:pt x="612" y="282"/>
                  </a:lnTo>
                  <a:lnTo>
                    <a:pt x="616" y="271"/>
                  </a:lnTo>
                  <a:lnTo>
                    <a:pt x="618" y="259"/>
                  </a:lnTo>
                  <a:lnTo>
                    <a:pt x="620" y="248"/>
                  </a:lnTo>
                  <a:lnTo>
                    <a:pt x="622" y="236"/>
                  </a:lnTo>
                  <a:lnTo>
                    <a:pt x="622" y="224"/>
                  </a:lnTo>
                  <a:lnTo>
                    <a:pt x="622" y="224"/>
                  </a:lnTo>
                  <a:lnTo>
                    <a:pt x="622" y="212"/>
                  </a:lnTo>
                  <a:lnTo>
                    <a:pt x="620" y="200"/>
                  </a:lnTo>
                  <a:lnTo>
                    <a:pt x="618" y="189"/>
                  </a:lnTo>
                  <a:lnTo>
                    <a:pt x="616" y="177"/>
                  </a:lnTo>
                  <a:lnTo>
                    <a:pt x="612" y="166"/>
                  </a:lnTo>
                  <a:lnTo>
                    <a:pt x="607" y="155"/>
                  </a:lnTo>
                  <a:lnTo>
                    <a:pt x="602" y="144"/>
                  </a:lnTo>
                  <a:lnTo>
                    <a:pt x="596" y="134"/>
                  </a:lnTo>
                  <a:lnTo>
                    <a:pt x="583" y="115"/>
                  </a:lnTo>
                  <a:lnTo>
                    <a:pt x="567" y="96"/>
                  </a:lnTo>
                  <a:lnTo>
                    <a:pt x="548" y="79"/>
                  </a:lnTo>
                  <a:lnTo>
                    <a:pt x="529" y="63"/>
                  </a:lnTo>
                  <a:lnTo>
                    <a:pt x="506" y="50"/>
                  </a:lnTo>
                  <a:lnTo>
                    <a:pt x="482" y="38"/>
                  </a:lnTo>
                  <a:lnTo>
                    <a:pt x="456" y="27"/>
                  </a:lnTo>
                  <a:lnTo>
                    <a:pt x="429" y="17"/>
                  </a:lnTo>
                  <a:lnTo>
                    <a:pt x="401" y="10"/>
                  </a:lnTo>
                  <a:lnTo>
                    <a:pt x="372" y="5"/>
                  </a:lnTo>
                  <a:lnTo>
                    <a:pt x="342" y="2"/>
                  </a:lnTo>
                  <a:lnTo>
                    <a:pt x="310" y="0"/>
                  </a:lnTo>
                  <a:lnTo>
                    <a:pt x="310" y="0"/>
                  </a:lnTo>
                  <a:lnTo>
                    <a:pt x="280" y="2"/>
                  </a:lnTo>
                  <a:lnTo>
                    <a:pt x="250" y="5"/>
                  </a:lnTo>
                  <a:lnTo>
                    <a:pt x="221" y="10"/>
                  </a:lnTo>
                  <a:lnTo>
                    <a:pt x="193" y="17"/>
                  </a:lnTo>
                  <a:lnTo>
                    <a:pt x="165" y="27"/>
                  </a:lnTo>
                  <a:lnTo>
                    <a:pt x="140" y="38"/>
                  </a:lnTo>
                  <a:lnTo>
                    <a:pt x="116" y="50"/>
                  </a:lnTo>
                  <a:lnTo>
                    <a:pt x="93" y="63"/>
                  </a:lnTo>
                  <a:lnTo>
                    <a:pt x="72" y="79"/>
                  </a:lnTo>
                  <a:lnTo>
                    <a:pt x="54" y="96"/>
                  </a:lnTo>
                  <a:lnTo>
                    <a:pt x="39" y="115"/>
                  </a:lnTo>
                  <a:lnTo>
                    <a:pt x="25" y="134"/>
                  </a:lnTo>
                  <a:lnTo>
                    <a:pt x="19" y="144"/>
                  </a:lnTo>
                  <a:lnTo>
                    <a:pt x="14" y="155"/>
                  </a:lnTo>
                  <a:lnTo>
                    <a:pt x="10" y="166"/>
                  </a:lnTo>
                  <a:lnTo>
                    <a:pt x="6" y="177"/>
                  </a:lnTo>
                  <a:lnTo>
                    <a:pt x="4" y="189"/>
                  </a:lnTo>
                  <a:lnTo>
                    <a:pt x="1" y="200"/>
                  </a:lnTo>
                  <a:lnTo>
                    <a:pt x="0" y="212"/>
                  </a:lnTo>
                  <a:lnTo>
                    <a:pt x="0" y="224"/>
                  </a:lnTo>
                  <a:lnTo>
                    <a:pt x="0" y="224"/>
                  </a:lnTo>
                  <a:lnTo>
                    <a:pt x="0" y="236"/>
                  </a:lnTo>
                  <a:lnTo>
                    <a:pt x="1" y="248"/>
                  </a:lnTo>
                  <a:lnTo>
                    <a:pt x="4" y="259"/>
                  </a:lnTo>
                  <a:lnTo>
                    <a:pt x="6" y="271"/>
                  </a:lnTo>
                  <a:lnTo>
                    <a:pt x="10" y="282"/>
                  </a:lnTo>
                  <a:lnTo>
                    <a:pt x="14" y="293"/>
                  </a:lnTo>
                  <a:lnTo>
                    <a:pt x="19" y="303"/>
                  </a:lnTo>
                  <a:lnTo>
                    <a:pt x="25" y="313"/>
                  </a:lnTo>
                  <a:lnTo>
                    <a:pt x="39" y="332"/>
                  </a:lnTo>
                  <a:lnTo>
                    <a:pt x="54" y="352"/>
                  </a:lnTo>
                  <a:lnTo>
                    <a:pt x="72" y="369"/>
                  </a:lnTo>
                  <a:lnTo>
                    <a:pt x="93" y="384"/>
                  </a:lnTo>
                  <a:lnTo>
                    <a:pt x="116" y="398"/>
                  </a:lnTo>
                  <a:lnTo>
                    <a:pt x="140" y="411"/>
                  </a:lnTo>
                  <a:lnTo>
                    <a:pt x="165" y="421"/>
                  </a:lnTo>
                  <a:lnTo>
                    <a:pt x="193" y="430"/>
                  </a:lnTo>
                  <a:lnTo>
                    <a:pt x="221" y="437"/>
                  </a:lnTo>
                  <a:lnTo>
                    <a:pt x="250" y="442"/>
                  </a:lnTo>
                  <a:lnTo>
                    <a:pt x="280" y="446"/>
                  </a:lnTo>
                  <a:lnTo>
                    <a:pt x="310" y="447"/>
                  </a:lnTo>
                  <a:lnTo>
                    <a:pt x="310" y="4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4" name="Freeform 37">
              <a:extLst>
                <a:ext uri="{FF2B5EF4-FFF2-40B4-BE49-F238E27FC236}">
                  <a16:creationId xmlns:a16="http://schemas.microsoft.com/office/drawing/2014/main" id="{16DC68CB-303A-4F2F-8B45-892DBBA9520A}"/>
                </a:ext>
              </a:extLst>
            </p:cNvPr>
            <p:cNvSpPr>
              <a:spLocks/>
            </p:cNvSpPr>
            <p:nvPr/>
          </p:nvSpPr>
          <p:spPr bwMode="auto">
            <a:xfrm>
              <a:off x="3633788" y="938213"/>
              <a:ext cx="360363" cy="350838"/>
            </a:xfrm>
            <a:custGeom>
              <a:avLst/>
              <a:gdLst>
                <a:gd name="T0" fmla="*/ 155 w 454"/>
                <a:gd name="T1" fmla="*/ 442 h 442"/>
                <a:gd name="T2" fmla="*/ 155 w 454"/>
                <a:gd name="T3" fmla="*/ 177 h 442"/>
                <a:gd name="T4" fmla="*/ 159 w 454"/>
                <a:gd name="T5" fmla="*/ 149 h 442"/>
                <a:gd name="T6" fmla="*/ 174 w 454"/>
                <a:gd name="T7" fmla="*/ 125 h 442"/>
                <a:gd name="T8" fmla="*/ 185 w 454"/>
                <a:gd name="T9" fmla="*/ 114 h 442"/>
                <a:gd name="T10" fmla="*/ 198 w 454"/>
                <a:gd name="T11" fmla="*/ 105 h 442"/>
                <a:gd name="T12" fmla="*/ 214 w 454"/>
                <a:gd name="T13" fmla="*/ 101 h 442"/>
                <a:gd name="T14" fmla="*/ 232 w 454"/>
                <a:gd name="T15" fmla="*/ 98 h 442"/>
                <a:gd name="T16" fmla="*/ 245 w 454"/>
                <a:gd name="T17" fmla="*/ 99 h 442"/>
                <a:gd name="T18" fmla="*/ 268 w 454"/>
                <a:gd name="T19" fmla="*/ 108 h 442"/>
                <a:gd name="T20" fmla="*/ 287 w 454"/>
                <a:gd name="T21" fmla="*/ 122 h 442"/>
                <a:gd name="T22" fmla="*/ 298 w 454"/>
                <a:gd name="T23" fmla="*/ 142 h 442"/>
                <a:gd name="T24" fmla="*/ 299 w 454"/>
                <a:gd name="T25" fmla="*/ 152 h 442"/>
                <a:gd name="T26" fmla="*/ 454 w 454"/>
                <a:gd name="T27" fmla="*/ 442 h 442"/>
                <a:gd name="T28" fmla="*/ 454 w 454"/>
                <a:gd name="T29" fmla="*/ 144 h 442"/>
                <a:gd name="T30" fmla="*/ 450 w 454"/>
                <a:gd name="T31" fmla="*/ 116 h 442"/>
                <a:gd name="T32" fmla="*/ 439 w 454"/>
                <a:gd name="T33" fmla="*/ 89 h 442"/>
                <a:gd name="T34" fmla="*/ 421 w 454"/>
                <a:gd name="T35" fmla="*/ 64 h 442"/>
                <a:gd name="T36" fmla="*/ 400 w 454"/>
                <a:gd name="T37" fmla="*/ 43 h 442"/>
                <a:gd name="T38" fmla="*/ 372 w 454"/>
                <a:gd name="T39" fmla="*/ 26 h 442"/>
                <a:gd name="T40" fmla="*/ 341 w 454"/>
                <a:gd name="T41" fmla="*/ 12 h 442"/>
                <a:gd name="T42" fmla="*/ 307 w 454"/>
                <a:gd name="T43" fmla="*/ 4 h 442"/>
                <a:gd name="T44" fmla="*/ 269 w 454"/>
                <a:gd name="T45" fmla="*/ 0 h 442"/>
                <a:gd name="T46" fmla="*/ 267 w 454"/>
                <a:gd name="T47" fmla="*/ 0 h 442"/>
                <a:gd name="T48" fmla="*/ 263 w 454"/>
                <a:gd name="T49" fmla="*/ 0 h 442"/>
                <a:gd name="T50" fmla="*/ 249 w 454"/>
                <a:gd name="T51" fmla="*/ 2 h 442"/>
                <a:gd name="T52" fmla="*/ 219 w 454"/>
                <a:gd name="T53" fmla="*/ 5 h 442"/>
                <a:gd name="T54" fmla="*/ 190 w 454"/>
                <a:gd name="T55" fmla="*/ 14 h 442"/>
                <a:gd name="T56" fmla="*/ 163 w 454"/>
                <a:gd name="T57" fmla="*/ 26 h 442"/>
                <a:gd name="T58" fmla="*/ 151 w 454"/>
                <a:gd name="T59" fmla="*/ 33 h 442"/>
                <a:gd name="T60" fmla="*/ 147 w 454"/>
                <a:gd name="T61" fmla="*/ 28 h 442"/>
                <a:gd name="T62" fmla="*/ 129 w 454"/>
                <a:gd name="T63" fmla="*/ 17 h 442"/>
                <a:gd name="T64" fmla="*/ 83 w 454"/>
                <a:gd name="T65" fmla="*/ 8 h 442"/>
                <a:gd name="T66" fmla="*/ 0 w 454"/>
                <a:gd name="T67" fmla="*/ 4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 h="442">
                  <a:moveTo>
                    <a:pt x="0" y="442"/>
                  </a:moveTo>
                  <a:lnTo>
                    <a:pt x="155" y="442"/>
                  </a:lnTo>
                  <a:lnTo>
                    <a:pt x="155" y="177"/>
                  </a:lnTo>
                  <a:lnTo>
                    <a:pt x="155" y="177"/>
                  </a:lnTo>
                  <a:lnTo>
                    <a:pt x="156" y="163"/>
                  </a:lnTo>
                  <a:lnTo>
                    <a:pt x="159" y="149"/>
                  </a:lnTo>
                  <a:lnTo>
                    <a:pt x="165" y="136"/>
                  </a:lnTo>
                  <a:lnTo>
                    <a:pt x="174" y="125"/>
                  </a:lnTo>
                  <a:lnTo>
                    <a:pt x="180" y="119"/>
                  </a:lnTo>
                  <a:lnTo>
                    <a:pt x="185" y="114"/>
                  </a:lnTo>
                  <a:lnTo>
                    <a:pt x="192" y="109"/>
                  </a:lnTo>
                  <a:lnTo>
                    <a:pt x="198" y="105"/>
                  </a:lnTo>
                  <a:lnTo>
                    <a:pt x="207" y="103"/>
                  </a:lnTo>
                  <a:lnTo>
                    <a:pt x="214" y="101"/>
                  </a:lnTo>
                  <a:lnTo>
                    <a:pt x="222" y="99"/>
                  </a:lnTo>
                  <a:lnTo>
                    <a:pt x="232" y="98"/>
                  </a:lnTo>
                  <a:lnTo>
                    <a:pt x="232" y="98"/>
                  </a:lnTo>
                  <a:lnTo>
                    <a:pt x="245" y="99"/>
                  </a:lnTo>
                  <a:lnTo>
                    <a:pt x="257" y="103"/>
                  </a:lnTo>
                  <a:lnTo>
                    <a:pt x="268" y="108"/>
                  </a:lnTo>
                  <a:lnTo>
                    <a:pt x="279" y="114"/>
                  </a:lnTo>
                  <a:lnTo>
                    <a:pt x="287" y="122"/>
                  </a:lnTo>
                  <a:lnTo>
                    <a:pt x="295" y="132"/>
                  </a:lnTo>
                  <a:lnTo>
                    <a:pt x="298" y="142"/>
                  </a:lnTo>
                  <a:lnTo>
                    <a:pt x="299" y="146"/>
                  </a:lnTo>
                  <a:lnTo>
                    <a:pt x="299" y="152"/>
                  </a:lnTo>
                  <a:lnTo>
                    <a:pt x="299" y="442"/>
                  </a:lnTo>
                  <a:lnTo>
                    <a:pt x="454" y="442"/>
                  </a:lnTo>
                  <a:lnTo>
                    <a:pt x="454" y="144"/>
                  </a:lnTo>
                  <a:lnTo>
                    <a:pt x="454" y="144"/>
                  </a:lnTo>
                  <a:lnTo>
                    <a:pt x="453" y="130"/>
                  </a:lnTo>
                  <a:lnTo>
                    <a:pt x="450" y="116"/>
                  </a:lnTo>
                  <a:lnTo>
                    <a:pt x="446" y="102"/>
                  </a:lnTo>
                  <a:lnTo>
                    <a:pt x="439" y="89"/>
                  </a:lnTo>
                  <a:lnTo>
                    <a:pt x="431" y="76"/>
                  </a:lnTo>
                  <a:lnTo>
                    <a:pt x="421" y="64"/>
                  </a:lnTo>
                  <a:lnTo>
                    <a:pt x="411" y="53"/>
                  </a:lnTo>
                  <a:lnTo>
                    <a:pt x="400" y="43"/>
                  </a:lnTo>
                  <a:lnTo>
                    <a:pt x="386" y="34"/>
                  </a:lnTo>
                  <a:lnTo>
                    <a:pt x="372" y="26"/>
                  </a:lnTo>
                  <a:lnTo>
                    <a:pt x="356" y="18"/>
                  </a:lnTo>
                  <a:lnTo>
                    <a:pt x="341" y="12"/>
                  </a:lnTo>
                  <a:lnTo>
                    <a:pt x="324" y="8"/>
                  </a:lnTo>
                  <a:lnTo>
                    <a:pt x="307" y="4"/>
                  </a:lnTo>
                  <a:lnTo>
                    <a:pt x="289" y="2"/>
                  </a:lnTo>
                  <a:lnTo>
                    <a:pt x="269" y="0"/>
                  </a:lnTo>
                  <a:lnTo>
                    <a:pt x="269" y="0"/>
                  </a:lnTo>
                  <a:lnTo>
                    <a:pt x="267" y="0"/>
                  </a:lnTo>
                  <a:lnTo>
                    <a:pt x="267" y="0"/>
                  </a:lnTo>
                  <a:lnTo>
                    <a:pt x="263" y="0"/>
                  </a:lnTo>
                  <a:lnTo>
                    <a:pt x="263" y="0"/>
                  </a:lnTo>
                  <a:lnTo>
                    <a:pt x="249" y="2"/>
                  </a:lnTo>
                  <a:lnTo>
                    <a:pt x="233" y="3"/>
                  </a:lnTo>
                  <a:lnTo>
                    <a:pt x="219" y="5"/>
                  </a:lnTo>
                  <a:lnTo>
                    <a:pt x="204" y="9"/>
                  </a:lnTo>
                  <a:lnTo>
                    <a:pt x="190" y="14"/>
                  </a:lnTo>
                  <a:lnTo>
                    <a:pt x="176" y="20"/>
                  </a:lnTo>
                  <a:lnTo>
                    <a:pt x="163" y="26"/>
                  </a:lnTo>
                  <a:lnTo>
                    <a:pt x="151" y="33"/>
                  </a:lnTo>
                  <a:lnTo>
                    <a:pt x="151" y="33"/>
                  </a:lnTo>
                  <a:lnTo>
                    <a:pt x="150" y="32"/>
                  </a:lnTo>
                  <a:lnTo>
                    <a:pt x="147" y="28"/>
                  </a:lnTo>
                  <a:lnTo>
                    <a:pt x="140" y="23"/>
                  </a:lnTo>
                  <a:lnTo>
                    <a:pt x="129" y="17"/>
                  </a:lnTo>
                  <a:lnTo>
                    <a:pt x="110" y="12"/>
                  </a:lnTo>
                  <a:lnTo>
                    <a:pt x="83" y="8"/>
                  </a:lnTo>
                  <a:lnTo>
                    <a:pt x="47" y="5"/>
                  </a:lnTo>
                  <a:lnTo>
                    <a:pt x="0" y="4"/>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5" name="Rectangle 38">
              <a:extLst>
                <a:ext uri="{FF2B5EF4-FFF2-40B4-BE49-F238E27FC236}">
                  <a16:creationId xmlns:a16="http://schemas.microsoft.com/office/drawing/2014/main" id="{14D01C02-09E8-45E4-A768-7D1CAF85806E}"/>
                </a:ext>
              </a:extLst>
            </p:cNvPr>
            <p:cNvSpPr>
              <a:spLocks noChangeArrowheads="1"/>
            </p:cNvSpPr>
            <p:nvPr/>
          </p:nvSpPr>
          <p:spPr bwMode="auto">
            <a:xfrm>
              <a:off x="2168526" y="952501"/>
              <a:ext cx="120650" cy="336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6" name="Freeform 39">
              <a:extLst>
                <a:ext uri="{FF2B5EF4-FFF2-40B4-BE49-F238E27FC236}">
                  <a16:creationId xmlns:a16="http://schemas.microsoft.com/office/drawing/2014/main" id="{B3889485-AAE4-44B4-A000-4F05BA21A4AE}"/>
                </a:ext>
              </a:extLst>
            </p:cNvPr>
            <p:cNvSpPr>
              <a:spLocks/>
            </p:cNvSpPr>
            <p:nvPr/>
          </p:nvSpPr>
          <p:spPr bwMode="auto">
            <a:xfrm>
              <a:off x="2820988" y="946151"/>
              <a:ext cx="252413" cy="342900"/>
            </a:xfrm>
            <a:custGeom>
              <a:avLst/>
              <a:gdLst>
                <a:gd name="T0" fmla="*/ 0 w 319"/>
                <a:gd name="T1" fmla="*/ 432 h 432"/>
                <a:gd name="T2" fmla="*/ 151 w 319"/>
                <a:gd name="T3" fmla="*/ 432 h 432"/>
                <a:gd name="T4" fmla="*/ 151 w 319"/>
                <a:gd name="T5" fmla="*/ 175 h 432"/>
                <a:gd name="T6" fmla="*/ 151 w 319"/>
                <a:gd name="T7" fmla="*/ 175 h 432"/>
                <a:gd name="T8" fmla="*/ 152 w 319"/>
                <a:gd name="T9" fmla="*/ 167 h 432"/>
                <a:gd name="T10" fmla="*/ 153 w 319"/>
                <a:gd name="T11" fmla="*/ 159 h 432"/>
                <a:gd name="T12" fmla="*/ 156 w 319"/>
                <a:gd name="T13" fmla="*/ 153 h 432"/>
                <a:gd name="T14" fmla="*/ 159 w 319"/>
                <a:gd name="T15" fmla="*/ 146 h 432"/>
                <a:gd name="T16" fmla="*/ 164 w 319"/>
                <a:gd name="T17" fmla="*/ 140 h 432"/>
                <a:gd name="T18" fmla="*/ 169 w 319"/>
                <a:gd name="T19" fmla="*/ 134 h 432"/>
                <a:gd name="T20" fmla="*/ 175 w 319"/>
                <a:gd name="T21" fmla="*/ 128 h 432"/>
                <a:gd name="T22" fmla="*/ 181 w 319"/>
                <a:gd name="T23" fmla="*/ 123 h 432"/>
                <a:gd name="T24" fmla="*/ 196 w 319"/>
                <a:gd name="T25" fmla="*/ 114 h 432"/>
                <a:gd name="T26" fmla="*/ 213 w 319"/>
                <a:gd name="T27" fmla="*/ 107 h 432"/>
                <a:gd name="T28" fmla="*/ 231 w 319"/>
                <a:gd name="T29" fmla="*/ 103 h 432"/>
                <a:gd name="T30" fmla="*/ 240 w 319"/>
                <a:gd name="T31" fmla="*/ 101 h 432"/>
                <a:gd name="T32" fmla="*/ 250 w 319"/>
                <a:gd name="T33" fmla="*/ 101 h 432"/>
                <a:gd name="T34" fmla="*/ 250 w 319"/>
                <a:gd name="T35" fmla="*/ 101 h 432"/>
                <a:gd name="T36" fmla="*/ 268 w 319"/>
                <a:gd name="T37" fmla="*/ 103 h 432"/>
                <a:gd name="T38" fmla="*/ 286 w 319"/>
                <a:gd name="T39" fmla="*/ 105 h 432"/>
                <a:gd name="T40" fmla="*/ 303 w 319"/>
                <a:gd name="T41" fmla="*/ 110 h 432"/>
                <a:gd name="T42" fmla="*/ 319 w 319"/>
                <a:gd name="T43" fmla="*/ 116 h 432"/>
                <a:gd name="T44" fmla="*/ 319 w 319"/>
                <a:gd name="T45" fmla="*/ 116 h 432"/>
                <a:gd name="T46" fmla="*/ 319 w 319"/>
                <a:gd name="T47" fmla="*/ 4 h 432"/>
                <a:gd name="T48" fmla="*/ 319 w 319"/>
                <a:gd name="T49" fmla="*/ 4 h 432"/>
                <a:gd name="T50" fmla="*/ 291 w 319"/>
                <a:gd name="T51" fmla="*/ 1 h 432"/>
                <a:gd name="T52" fmla="*/ 265 w 319"/>
                <a:gd name="T53" fmla="*/ 0 h 432"/>
                <a:gd name="T54" fmla="*/ 265 w 319"/>
                <a:gd name="T55" fmla="*/ 0 h 432"/>
                <a:gd name="T56" fmla="*/ 250 w 319"/>
                <a:gd name="T57" fmla="*/ 0 h 432"/>
                <a:gd name="T58" fmla="*/ 234 w 319"/>
                <a:gd name="T59" fmla="*/ 2 h 432"/>
                <a:gd name="T60" fmla="*/ 220 w 319"/>
                <a:gd name="T61" fmla="*/ 5 h 432"/>
                <a:gd name="T62" fmla="*/ 205 w 319"/>
                <a:gd name="T63" fmla="*/ 8 h 432"/>
                <a:gd name="T64" fmla="*/ 191 w 319"/>
                <a:gd name="T65" fmla="*/ 12 h 432"/>
                <a:gd name="T66" fmla="*/ 176 w 319"/>
                <a:gd name="T67" fmla="*/ 18 h 432"/>
                <a:gd name="T68" fmla="*/ 163 w 319"/>
                <a:gd name="T69" fmla="*/ 24 h 432"/>
                <a:gd name="T70" fmla="*/ 151 w 319"/>
                <a:gd name="T71" fmla="*/ 31 h 432"/>
                <a:gd name="T72" fmla="*/ 151 w 319"/>
                <a:gd name="T73" fmla="*/ 31 h 432"/>
                <a:gd name="T74" fmla="*/ 149 w 319"/>
                <a:gd name="T75" fmla="*/ 29 h 432"/>
                <a:gd name="T76" fmla="*/ 144 w 319"/>
                <a:gd name="T77" fmla="*/ 24 h 432"/>
                <a:gd name="T78" fmla="*/ 137 w 319"/>
                <a:gd name="T79" fmla="*/ 19 h 432"/>
                <a:gd name="T80" fmla="*/ 123 w 319"/>
                <a:gd name="T81" fmla="*/ 15 h 432"/>
                <a:gd name="T82" fmla="*/ 104 w 319"/>
                <a:gd name="T83" fmla="*/ 10 h 432"/>
                <a:gd name="T84" fmla="*/ 79 w 319"/>
                <a:gd name="T85" fmla="*/ 6 h 432"/>
                <a:gd name="T86" fmla="*/ 44 w 319"/>
                <a:gd name="T87" fmla="*/ 4 h 432"/>
                <a:gd name="T88" fmla="*/ 0 w 319"/>
                <a:gd name="T89" fmla="*/ 2 h 432"/>
                <a:gd name="T90" fmla="*/ 0 w 319"/>
                <a:gd name="T9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9" h="432">
                  <a:moveTo>
                    <a:pt x="0" y="432"/>
                  </a:moveTo>
                  <a:lnTo>
                    <a:pt x="151" y="432"/>
                  </a:lnTo>
                  <a:lnTo>
                    <a:pt x="151" y="175"/>
                  </a:lnTo>
                  <a:lnTo>
                    <a:pt x="151" y="175"/>
                  </a:lnTo>
                  <a:lnTo>
                    <a:pt x="152" y="167"/>
                  </a:lnTo>
                  <a:lnTo>
                    <a:pt x="153" y="159"/>
                  </a:lnTo>
                  <a:lnTo>
                    <a:pt x="156" y="153"/>
                  </a:lnTo>
                  <a:lnTo>
                    <a:pt x="159" y="146"/>
                  </a:lnTo>
                  <a:lnTo>
                    <a:pt x="164" y="140"/>
                  </a:lnTo>
                  <a:lnTo>
                    <a:pt x="169" y="134"/>
                  </a:lnTo>
                  <a:lnTo>
                    <a:pt x="175" y="128"/>
                  </a:lnTo>
                  <a:lnTo>
                    <a:pt x="181" y="123"/>
                  </a:lnTo>
                  <a:lnTo>
                    <a:pt x="196" y="114"/>
                  </a:lnTo>
                  <a:lnTo>
                    <a:pt x="213" y="107"/>
                  </a:lnTo>
                  <a:lnTo>
                    <a:pt x="231" y="103"/>
                  </a:lnTo>
                  <a:lnTo>
                    <a:pt x="240" y="101"/>
                  </a:lnTo>
                  <a:lnTo>
                    <a:pt x="250" y="101"/>
                  </a:lnTo>
                  <a:lnTo>
                    <a:pt x="250" y="101"/>
                  </a:lnTo>
                  <a:lnTo>
                    <a:pt x="268" y="103"/>
                  </a:lnTo>
                  <a:lnTo>
                    <a:pt x="286" y="105"/>
                  </a:lnTo>
                  <a:lnTo>
                    <a:pt x="303" y="110"/>
                  </a:lnTo>
                  <a:lnTo>
                    <a:pt x="319" y="116"/>
                  </a:lnTo>
                  <a:lnTo>
                    <a:pt x="319" y="116"/>
                  </a:lnTo>
                  <a:lnTo>
                    <a:pt x="319" y="4"/>
                  </a:lnTo>
                  <a:lnTo>
                    <a:pt x="319" y="4"/>
                  </a:lnTo>
                  <a:lnTo>
                    <a:pt x="291" y="1"/>
                  </a:lnTo>
                  <a:lnTo>
                    <a:pt x="265" y="0"/>
                  </a:lnTo>
                  <a:lnTo>
                    <a:pt x="265" y="0"/>
                  </a:lnTo>
                  <a:lnTo>
                    <a:pt x="250" y="0"/>
                  </a:lnTo>
                  <a:lnTo>
                    <a:pt x="234" y="2"/>
                  </a:lnTo>
                  <a:lnTo>
                    <a:pt x="220" y="5"/>
                  </a:lnTo>
                  <a:lnTo>
                    <a:pt x="205" y="8"/>
                  </a:lnTo>
                  <a:lnTo>
                    <a:pt x="191" y="12"/>
                  </a:lnTo>
                  <a:lnTo>
                    <a:pt x="176" y="18"/>
                  </a:lnTo>
                  <a:lnTo>
                    <a:pt x="163" y="24"/>
                  </a:lnTo>
                  <a:lnTo>
                    <a:pt x="151" y="31"/>
                  </a:lnTo>
                  <a:lnTo>
                    <a:pt x="151" y="31"/>
                  </a:lnTo>
                  <a:lnTo>
                    <a:pt x="149" y="29"/>
                  </a:lnTo>
                  <a:lnTo>
                    <a:pt x="144" y="24"/>
                  </a:lnTo>
                  <a:lnTo>
                    <a:pt x="137" y="19"/>
                  </a:lnTo>
                  <a:lnTo>
                    <a:pt x="123" y="15"/>
                  </a:lnTo>
                  <a:lnTo>
                    <a:pt x="104" y="10"/>
                  </a:lnTo>
                  <a:lnTo>
                    <a:pt x="79" y="6"/>
                  </a:lnTo>
                  <a:lnTo>
                    <a:pt x="44" y="4"/>
                  </a:lnTo>
                  <a:lnTo>
                    <a:pt x="0" y="2"/>
                  </a:lnTo>
                  <a:lnTo>
                    <a:pt x="0"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7" name="Freeform 40">
              <a:extLst>
                <a:ext uri="{FF2B5EF4-FFF2-40B4-BE49-F238E27FC236}">
                  <a16:creationId xmlns:a16="http://schemas.microsoft.com/office/drawing/2014/main" id="{AD8FF950-1BF2-4930-B1D8-0BBEAEDB4D61}"/>
                </a:ext>
              </a:extLst>
            </p:cNvPr>
            <p:cNvSpPr>
              <a:spLocks/>
            </p:cNvSpPr>
            <p:nvPr/>
          </p:nvSpPr>
          <p:spPr bwMode="auto">
            <a:xfrm>
              <a:off x="1701801" y="677863"/>
              <a:ext cx="522288" cy="635000"/>
            </a:xfrm>
            <a:custGeom>
              <a:avLst/>
              <a:gdLst>
                <a:gd name="T0" fmla="*/ 635 w 658"/>
                <a:gd name="T1" fmla="*/ 37 h 800"/>
                <a:gd name="T2" fmla="*/ 614 w 658"/>
                <a:gd name="T3" fmla="*/ 19 h 800"/>
                <a:gd name="T4" fmla="*/ 587 w 658"/>
                <a:gd name="T5" fmla="*/ 7 h 800"/>
                <a:gd name="T6" fmla="*/ 529 w 658"/>
                <a:gd name="T7" fmla="*/ 0 h 800"/>
                <a:gd name="T8" fmla="*/ 442 w 658"/>
                <a:gd name="T9" fmla="*/ 11 h 800"/>
                <a:gd name="T10" fmla="*/ 337 w 658"/>
                <a:gd name="T11" fmla="*/ 43 h 800"/>
                <a:gd name="T12" fmla="*/ 218 w 658"/>
                <a:gd name="T13" fmla="*/ 95 h 800"/>
                <a:gd name="T14" fmla="*/ 161 w 658"/>
                <a:gd name="T15" fmla="*/ 126 h 800"/>
                <a:gd name="T16" fmla="*/ 146 w 658"/>
                <a:gd name="T17" fmla="*/ 135 h 800"/>
                <a:gd name="T18" fmla="*/ 144 w 658"/>
                <a:gd name="T19" fmla="*/ 142 h 800"/>
                <a:gd name="T20" fmla="*/ 152 w 658"/>
                <a:gd name="T21" fmla="*/ 142 h 800"/>
                <a:gd name="T22" fmla="*/ 181 w 658"/>
                <a:gd name="T23" fmla="*/ 132 h 800"/>
                <a:gd name="T24" fmla="*/ 244 w 658"/>
                <a:gd name="T25" fmla="*/ 104 h 800"/>
                <a:gd name="T26" fmla="*/ 331 w 658"/>
                <a:gd name="T27" fmla="*/ 74 h 800"/>
                <a:gd name="T28" fmla="*/ 407 w 658"/>
                <a:gd name="T29" fmla="*/ 59 h 800"/>
                <a:gd name="T30" fmla="*/ 470 w 658"/>
                <a:gd name="T31" fmla="*/ 59 h 800"/>
                <a:gd name="T32" fmla="*/ 518 w 658"/>
                <a:gd name="T33" fmla="*/ 74 h 800"/>
                <a:gd name="T34" fmla="*/ 541 w 658"/>
                <a:gd name="T35" fmla="*/ 92 h 800"/>
                <a:gd name="T36" fmla="*/ 558 w 658"/>
                <a:gd name="T37" fmla="*/ 121 h 800"/>
                <a:gd name="T38" fmla="*/ 562 w 658"/>
                <a:gd name="T39" fmla="*/ 159 h 800"/>
                <a:gd name="T40" fmla="*/ 554 w 658"/>
                <a:gd name="T41" fmla="*/ 206 h 800"/>
                <a:gd name="T42" fmla="*/ 535 w 658"/>
                <a:gd name="T43" fmla="*/ 258 h 800"/>
                <a:gd name="T44" fmla="*/ 506 w 658"/>
                <a:gd name="T45" fmla="*/ 316 h 800"/>
                <a:gd name="T46" fmla="*/ 436 w 658"/>
                <a:gd name="T47" fmla="*/ 420 h 800"/>
                <a:gd name="T48" fmla="*/ 320 w 658"/>
                <a:gd name="T49" fmla="*/ 551 h 800"/>
                <a:gd name="T50" fmla="*/ 225 w 658"/>
                <a:gd name="T51" fmla="*/ 634 h 800"/>
                <a:gd name="T52" fmla="*/ 173 w 658"/>
                <a:gd name="T53" fmla="*/ 675 h 800"/>
                <a:gd name="T54" fmla="*/ 39 w 658"/>
                <a:gd name="T55" fmla="*/ 767 h 800"/>
                <a:gd name="T56" fmla="*/ 31 w 658"/>
                <a:gd name="T57" fmla="*/ 771 h 800"/>
                <a:gd name="T58" fmla="*/ 2 w 658"/>
                <a:gd name="T59" fmla="*/ 794 h 800"/>
                <a:gd name="T60" fmla="*/ 3 w 658"/>
                <a:gd name="T61" fmla="*/ 799 h 800"/>
                <a:gd name="T62" fmla="*/ 11 w 658"/>
                <a:gd name="T63" fmla="*/ 798 h 800"/>
                <a:gd name="T64" fmla="*/ 38 w 658"/>
                <a:gd name="T65" fmla="*/ 785 h 800"/>
                <a:gd name="T66" fmla="*/ 45 w 658"/>
                <a:gd name="T67" fmla="*/ 780 h 800"/>
                <a:gd name="T68" fmla="*/ 195 w 658"/>
                <a:gd name="T69" fmla="*/ 680 h 800"/>
                <a:gd name="T70" fmla="*/ 301 w 658"/>
                <a:gd name="T71" fmla="*/ 601 h 800"/>
                <a:gd name="T72" fmla="*/ 455 w 658"/>
                <a:gd name="T73" fmla="*/ 461 h 800"/>
                <a:gd name="T74" fmla="*/ 515 w 658"/>
                <a:gd name="T75" fmla="*/ 396 h 800"/>
                <a:gd name="T76" fmla="*/ 585 w 658"/>
                <a:gd name="T77" fmla="*/ 303 h 800"/>
                <a:gd name="T78" fmla="*/ 632 w 658"/>
                <a:gd name="T79" fmla="*/ 216 h 800"/>
                <a:gd name="T80" fmla="*/ 656 w 658"/>
                <a:gd name="T81" fmla="*/ 141 h 800"/>
                <a:gd name="T82" fmla="*/ 657 w 658"/>
                <a:gd name="T83" fmla="*/ 87 h 800"/>
                <a:gd name="T84" fmla="*/ 650 w 658"/>
                <a:gd name="T85" fmla="*/ 60 h 800"/>
                <a:gd name="T86" fmla="*/ 640 w 658"/>
                <a:gd name="T87" fmla="*/ 45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8" h="800">
                  <a:moveTo>
                    <a:pt x="640" y="45"/>
                  </a:moveTo>
                  <a:lnTo>
                    <a:pt x="640" y="45"/>
                  </a:lnTo>
                  <a:lnTo>
                    <a:pt x="635" y="37"/>
                  </a:lnTo>
                  <a:lnTo>
                    <a:pt x="628" y="30"/>
                  </a:lnTo>
                  <a:lnTo>
                    <a:pt x="621" y="24"/>
                  </a:lnTo>
                  <a:lnTo>
                    <a:pt x="614" y="19"/>
                  </a:lnTo>
                  <a:lnTo>
                    <a:pt x="605" y="14"/>
                  </a:lnTo>
                  <a:lnTo>
                    <a:pt x="597" y="11"/>
                  </a:lnTo>
                  <a:lnTo>
                    <a:pt x="587" y="7"/>
                  </a:lnTo>
                  <a:lnTo>
                    <a:pt x="576" y="5"/>
                  </a:lnTo>
                  <a:lnTo>
                    <a:pt x="553" y="1"/>
                  </a:lnTo>
                  <a:lnTo>
                    <a:pt x="529" y="0"/>
                  </a:lnTo>
                  <a:lnTo>
                    <a:pt x="503" y="1"/>
                  </a:lnTo>
                  <a:lnTo>
                    <a:pt x="474" y="5"/>
                  </a:lnTo>
                  <a:lnTo>
                    <a:pt x="442" y="11"/>
                  </a:lnTo>
                  <a:lnTo>
                    <a:pt x="408" y="19"/>
                  </a:lnTo>
                  <a:lnTo>
                    <a:pt x="373" y="30"/>
                  </a:lnTo>
                  <a:lnTo>
                    <a:pt x="337" y="43"/>
                  </a:lnTo>
                  <a:lnTo>
                    <a:pt x="299" y="59"/>
                  </a:lnTo>
                  <a:lnTo>
                    <a:pt x="260" y="76"/>
                  </a:lnTo>
                  <a:lnTo>
                    <a:pt x="218" y="95"/>
                  </a:lnTo>
                  <a:lnTo>
                    <a:pt x="175" y="117"/>
                  </a:lnTo>
                  <a:lnTo>
                    <a:pt x="175" y="117"/>
                  </a:lnTo>
                  <a:lnTo>
                    <a:pt x="161" y="126"/>
                  </a:lnTo>
                  <a:lnTo>
                    <a:pt x="150" y="133"/>
                  </a:lnTo>
                  <a:lnTo>
                    <a:pt x="150" y="133"/>
                  </a:lnTo>
                  <a:lnTo>
                    <a:pt x="146" y="135"/>
                  </a:lnTo>
                  <a:lnTo>
                    <a:pt x="144" y="138"/>
                  </a:lnTo>
                  <a:lnTo>
                    <a:pt x="144" y="140"/>
                  </a:lnTo>
                  <a:lnTo>
                    <a:pt x="144" y="142"/>
                  </a:lnTo>
                  <a:lnTo>
                    <a:pt x="145" y="144"/>
                  </a:lnTo>
                  <a:lnTo>
                    <a:pt x="148" y="144"/>
                  </a:lnTo>
                  <a:lnTo>
                    <a:pt x="152" y="142"/>
                  </a:lnTo>
                  <a:lnTo>
                    <a:pt x="152" y="142"/>
                  </a:lnTo>
                  <a:lnTo>
                    <a:pt x="167" y="138"/>
                  </a:lnTo>
                  <a:lnTo>
                    <a:pt x="181" y="132"/>
                  </a:lnTo>
                  <a:lnTo>
                    <a:pt x="181" y="132"/>
                  </a:lnTo>
                  <a:lnTo>
                    <a:pt x="214" y="116"/>
                  </a:lnTo>
                  <a:lnTo>
                    <a:pt x="244" y="104"/>
                  </a:lnTo>
                  <a:lnTo>
                    <a:pt x="274" y="92"/>
                  </a:lnTo>
                  <a:lnTo>
                    <a:pt x="303" y="82"/>
                  </a:lnTo>
                  <a:lnTo>
                    <a:pt x="331" y="74"/>
                  </a:lnTo>
                  <a:lnTo>
                    <a:pt x="358" y="68"/>
                  </a:lnTo>
                  <a:lnTo>
                    <a:pt x="383" y="63"/>
                  </a:lnTo>
                  <a:lnTo>
                    <a:pt x="407" y="59"/>
                  </a:lnTo>
                  <a:lnTo>
                    <a:pt x="429" y="58"/>
                  </a:lnTo>
                  <a:lnTo>
                    <a:pt x="451" y="58"/>
                  </a:lnTo>
                  <a:lnTo>
                    <a:pt x="470" y="59"/>
                  </a:lnTo>
                  <a:lnTo>
                    <a:pt x="488" y="62"/>
                  </a:lnTo>
                  <a:lnTo>
                    <a:pt x="504" y="66"/>
                  </a:lnTo>
                  <a:lnTo>
                    <a:pt x="518" y="74"/>
                  </a:lnTo>
                  <a:lnTo>
                    <a:pt x="530" y="82"/>
                  </a:lnTo>
                  <a:lnTo>
                    <a:pt x="541" y="92"/>
                  </a:lnTo>
                  <a:lnTo>
                    <a:pt x="541" y="92"/>
                  </a:lnTo>
                  <a:lnTo>
                    <a:pt x="548" y="100"/>
                  </a:lnTo>
                  <a:lnTo>
                    <a:pt x="554" y="110"/>
                  </a:lnTo>
                  <a:lnTo>
                    <a:pt x="558" y="121"/>
                  </a:lnTo>
                  <a:lnTo>
                    <a:pt x="560" y="133"/>
                  </a:lnTo>
                  <a:lnTo>
                    <a:pt x="562" y="146"/>
                  </a:lnTo>
                  <a:lnTo>
                    <a:pt x="562" y="159"/>
                  </a:lnTo>
                  <a:lnTo>
                    <a:pt x="560" y="174"/>
                  </a:lnTo>
                  <a:lnTo>
                    <a:pt x="558" y="190"/>
                  </a:lnTo>
                  <a:lnTo>
                    <a:pt x="554" y="206"/>
                  </a:lnTo>
                  <a:lnTo>
                    <a:pt x="548" y="223"/>
                  </a:lnTo>
                  <a:lnTo>
                    <a:pt x="542" y="240"/>
                  </a:lnTo>
                  <a:lnTo>
                    <a:pt x="535" y="258"/>
                  </a:lnTo>
                  <a:lnTo>
                    <a:pt x="527" y="278"/>
                  </a:lnTo>
                  <a:lnTo>
                    <a:pt x="517" y="297"/>
                  </a:lnTo>
                  <a:lnTo>
                    <a:pt x="506" y="316"/>
                  </a:lnTo>
                  <a:lnTo>
                    <a:pt x="494" y="337"/>
                  </a:lnTo>
                  <a:lnTo>
                    <a:pt x="468" y="378"/>
                  </a:lnTo>
                  <a:lnTo>
                    <a:pt x="436" y="420"/>
                  </a:lnTo>
                  <a:lnTo>
                    <a:pt x="401" y="464"/>
                  </a:lnTo>
                  <a:lnTo>
                    <a:pt x="362" y="507"/>
                  </a:lnTo>
                  <a:lnTo>
                    <a:pt x="320" y="551"/>
                  </a:lnTo>
                  <a:lnTo>
                    <a:pt x="274" y="593"/>
                  </a:lnTo>
                  <a:lnTo>
                    <a:pt x="250" y="613"/>
                  </a:lnTo>
                  <a:lnTo>
                    <a:pt x="225" y="634"/>
                  </a:lnTo>
                  <a:lnTo>
                    <a:pt x="200" y="654"/>
                  </a:lnTo>
                  <a:lnTo>
                    <a:pt x="173" y="675"/>
                  </a:lnTo>
                  <a:lnTo>
                    <a:pt x="173" y="675"/>
                  </a:lnTo>
                  <a:lnTo>
                    <a:pt x="107" y="723"/>
                  </a:lnTo>
                  <a:lnTo>
                    <a:pt x="70" y="747"/>
                  </a:lnTo>
                  <a:lnTo>
                    <a:pt x="39" y="767"/>
                  </a:lnTo>
                  <a:lnTo>
                    <a:pt x="39" y="767"/>
                  </a:lnTo>
                  <a:lnTo>
                    <a:pt x="31" y="771"/>
                  </a:lnTo>
                  <a:lnTo>
                    <a:pt x="31" y="771"/>
                  </a:lnTo>
                  <a:lnTo>
                    <a:pt x="5" y="790"/>
                  </a:lnTo>
                  <a:lnTo>
                    <a:pt x="5" y="790"/>
                  </a:lnTo>
                  <a:lnTo>
                    <a:pt x="2" y="794"/>
                  </a:lnTo>
                  <a:lnTo>
                    <a:pt x="0" y="797"/>
                  </a:lnTo>
                  <a:lnTo>
                    <a:pt x="2" y="798"/>
                  </a:lnTo>
                  <a:lnTo>
                    <a:pt x="3" y="799"/>
                  </a:lnTo>
                  <a:lnTo>
                    <a:pt x="4" y="800"/>
                  </a:lnTo>
                  <a:lnTo>
                    <a:pt x="8" y="800"/>
                  </a:lnTo>
                  <a:lnTo>
                    <a:pt x="11" y="798"/>
                  </a:lnTo>
                  <a:lnTo>
                    <a:pt x="11" y="798"/>
                  </a:lnTo>
                  <a:lnTo>
                    <a:pt x="24" y="792"/>
                  </a:lnTo>
                  <a:lnTo>
                    <a:pt x="38" y="785"/>
                  </a:lnTo>
                  <a:lnTo>
                    <a:pt x="38" y="785"/>
                  </a:lnTo>
                  <a:lnTo>
                    <a:pt x="45" y="780"/>
                  </a:lnTo>
                  <a:lnTo>
                    <a:pt x="45" y="780"/>
                  </a:lnTo>
                  <a:lnTo>
                    <a:pt x="80" y="758"/>
                  </a:lnTo>
                  <a:lnTo>
                    <a:pt x="120" y="732"/>
                  </a:lnTo>
                  <a:lnTo>
                    <a:pt x="195" y="680"/>
                  </a:lnTo>
                  <a:lnTo>
                    <a:pt x="195" y="680"/>
                  </a:lnTo>
                  <a:lnTo>
                    <a:pt x="249" y="641"/>
                  </a:lnTo>
                  <a:lnTo>
                    <a:pt x="301" y="601"/>
                  </a:lnTo>
                  <a:lnTo>
                    <a:pt x="301" y="770"/>
                  </a:lnTo>
                  <a:lnTo>
                    <a:pt x="455" y="770"/>
                  </a:lnTo>
                  <a:lnTo>
                    <a:pt x="455" y="461"/>
                  </a:lnTo>
                  <a:lnTo>
                    <a:pt x="455" y="461"/>
                  </a:lnTo>
                  <a:lnTo>
                    <a:pt x="486" y="429"/>
                  </a:lnTo>
                  <a:lnTo>
                    <a:pt x="515" y="396"/>
                  </a:lnTo>
                  <a:lnTo>
                    <a:pt x="540" y="365"/>
                  </a:lnTo>
                  <a:lnTo>
                    <a:pt x="563" y="333"/>
                  </a:lnTo>
                  <a:lnTo>
                    <a:pt x="585" y="303"/>
                  </a:lnTo>
                  <a:lnTo>
                    <a:pt x="603" y="273"/>
                  </a:lnTo>
                  <a:lnTo>
                    <a:pt x="618" y="244"/>
                  </a:lnTo>
                  <a:lnTo>
                    <a:pt x="632" y="216"/>
                  </a:lnTo>
                  <a:lnTo>
                    <a:pt x="643" y="190"/>
                  </a:lnTo>
                  <a:lnTo>
                    <a:pt x="651" y="164"/>
                  </a:lnTo>
                  <a:lnTo>
                    <a:pt x="656" y="141"/>
                  </a:lnTo>
                  <a:lnTo>
                    <a:pt x="658" y="118"/>
                  </a:lnTo>
                  <a:lnTo>
                    <a:pt x="658" y="98"/>
                  </a:lnTo>
                  <a:lnTo>
                    <a:pt x="657" y="87"/>
                  </a:lnTo>
                  <a:lnTo>
                    <a:pt x="656" y="78"/>
                  </a:lnTo>
                  <a:lnTo>
                    <a:pt x="652" y="69"/>
                  </a:lnTo>
                  <a:lnTo>
                    <a:pt x="650" y="60"/>
                  </a:lnTo>
                  <a:lnTo>
                    <a:pt x="645" y="52"/>
                  </a:lnTo>
                  <a:lnTo>
                    <a:pt x="640" y="45"/>
                  </a:lnTo>
                  <a:lnTo>
                    <a:pt x="64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8" name="Freeform 41">
              <a:extLst>
                <a:ext uri="{FF2B5EF4-FFF2-40B4-BE49-F238E27FC236}">
                  <a16:creationId xmlns:a16="http://schemas.microsoft.com/office/drawing/2014/main" id="{7AB2BF0D-4CC6-4852-B3C9-DBA71CDB2D7B}"/>
                </a:ext>
              </a:extLst>
            </p:cNvPr>
            <p:cNvSpPr>
              <a:spLocks/>
            </p:cNvSpPr>
            <p:nvPr/>
          </p:nvSpPr>
          <p:spPr bwMode="auto">
            <a:xfrm>
              <a:off x="1233488" y="814388"/>
              <a:ext cx="819150" cy="649288"/>
            </a:xfrm>
            <a:custGeom>
              <a:avLst/>
              <a:gdLst>
                <a:gd name="T0" fmla="*/ 442 w 1032"/>
                <a:gd name="T1" fmla="*/ 660 h 819"/>
                <a:gd name="T2" fmla="*/ 582 w 1032"/>
                <a:gd name="T3" fmla="*/ 569 h 819"/>
                <a:gd name="T4" fmla="*/ 598 w 1032"/>
                <a:gd name="T5" fmla="*/ 553 h 819"/>
                <a:gd name="T6" fmla="*/ 594 w 1032"/>
                <a:gd name="T7" fmla="*/ 549 h 819"/>
                <a:gd name="T8" fmla="*/ 560 w 1032"/>
                <a:gd name="T9" fmla="*/ 567 h 819"/>
                <a:gd name="T10" fmla="*/ 397 w 1032"/>
                <a:gd name="T11" fmla="*/ 661 h 819"/>
                <a:gd name="T12" fmla="*/ 264 w 1032"/>
                <a:gd name="T13" fmla="*/ 713 h 819"/>
                <a:gd name="T14" fmla="*/ 175 w 1032"/>
                <a:gd name="T15" fmla="*/ 722 h 819"/>
                <a:gd name="T16" fmla="*/ 138 w 1032"/>
                <a:gd name="T17" fmla="*/ 713 h 819"/>
                <a:gd name="T18" fmla="*/ 107 w 1032"/>
                <a:gd name="T19" fmla="*/ 692 h 819"/>
                <a:gd name="T20" fmla="*/ 94 w 1032"/>
                <a:gd name="T21" fmla="*/ 670 h 819"/>
                <a:gd name="T22" fmla="*/ 87 w 1032"/>
                <a:gd name="T23" fmla="*/ 639 h 819"/>
                <a:gd name="T24" fmla="*/ 106 w 1032"/>
                <a:gd name="T25" fmla="*/ 559 h 819"/>
                <a:gd name="T26" fmla="*/ 167 w 1032"/>
                <a:gd name="T27" fmla="*/ 463 h 819"/>
                <a:gd name="T28" fmla="*/ 260 w 1032"/>
                <a:gd name="T29" fmla="*/ 354 h 819"/>
                <a:gd name="T30" fmla="*/ 322 w 1032"/>
                <a:gd name="T31" fmla="*/ 668 h 819"/>
                <a:gd name="T32" fmla="*/ 442 w 1032"/>
                <a:gd name="T33" fmla="*/ 281 h 819"/>
                <a:gd name="T34" fmla="*/ 491 w 1032"/>
                <a:gd name="T35" fmla="*/ 381 h 819"/>
                <a:gd name="T36" fmla="*/ 530 w 1032"/>
                <a:gd name="T37" fmla="*/ 428 h 819"/>
                <a:gd name="T38" fmla="*/ 578 w 1032"/>
                <a:gd name="T39" fmla="*/ 460 h 819"/>
                <a:gd name="T40" fmla="*/ 635 w 1032"/>
                <a:gd name="T41" fmla="*/ 479 h 819"/>
                <a:gd name="T42" fmla="*/ 682 w 1032"/>
                <a:gd name="T43" fmla="*/ 480 h 819"/>
                <a:gd name="T44" fmla="*/ 741 w 1032"/>
                <a:gd name="T45" fmla="*/ 466 h 819"/>
                <a:gd name="T46" fmla="*/ 792 w 1032"/>
                <a:gd name="T47" fmla="*/ 437 h 819"/>
                <a:gd name="T48" fmla="*/ 833 w 1032"/>
                <a:gd name="T49" fmla="*/ 394 h 819"/>
                <a:gd name="T50" fmla="*/ 891 w 1032"/>
                <a:gd name="T51" fmla="*/ 281 h 819"/>
                <a:gd name="T52" fmla="*/ 967 w 1032"/>
                <a:gd name="T53" fmla="*/ 284 h 819"/>
                <a:gd name="T54" fmla="*/ 1029 w 1032"/>
                <a:gd name="T55" fmla="*/ 206 h 819"/>
                <a:gd name="T56" fmla="*/ 1031 w 1032"/>
                <a:gd name="T57" fmla="*/ 188 h 819"/>
                <a:gd name="T58" fmla="*/ 994 w 1032"/>
                <a:gd name="T59" fmla="*/ 139 h 819"/>
                <a:gd name="T60" fmla="*/ 939 w 1032"/>
                <a:gd name="T61" fmla="*/ 110 h 819"/>
                <a:gd name="T62" fmla="*/ 897 w 1032"/>
                <a:gd name="T63" fmla="*/ 104 h 819"/>
                <a:gd name="T64" fmla="*/ 866 w 1032"/>
                <a:gd name="T65" fmla="*/ 108 h 819"/>
                <a:gd name="T66" fmla="*/ 818 w 1032"/>
                <a:gd name="T67" fmla="*/ 127 h 819"/>
                <a:gd name="T68" fmla="*/ 764 w 1032"/>
                <a:gd name="T69" fmla="*/ 186 h 819"/>
                <a:gd name="T70" fmla="*/ 694 w 1032"/>
                <a:gd name="T71" fmla="*/ 332 h 819"/>
                <a:gd name="T72" fmla="*/ 666 w 1032"/>
                <a:gd name="T73" fmla="*/ 344 h 819"/>
                <a:gd name="T74" fmla="*/ 643 w 1032"/>
                <a:gd name="T75" fmla="*/ 336 h 819"/>
                <a:gd name="T76" fmla="*/ 569 w 1032"/>
                <a:gd name="T77" fmla="*/ 186 h 819"/>
                <a:gd name="T78" fmla="*/ 546 w 1032"/>
                <a:gd name="T79" fmla="*/ 153 h 819"/>
                <a:gd name="T80" fmla="*/ 549 w 1032"/>
                <a:gd name="T81" fmla="*/ 99 h 819"/>
                <a:gd name="T82" fmla="*/ 652 w 1032"/>
                <a:gd name="T83" fmla="*/ 28 h 819"/>
                <a:gd name="T84" fmla="*/ 682 w 1032"/>
                <a:gd name="T85" fmla="*/ 6 h 819"/>
                <a:gd name="T86" fmla="*/ 678 w 1032"/>
                <a:gd name="T87" fmla="*/ 0 h 819"/>
                <a:gd name="T88" fmla="*/ 658 w 1032"/>
                <a:gd name="T89" fmla="*/ 8 h 819"/>
                <a:gd name="T90" fmla="*/ 540 w 1032"/>
                <a:gd name="T91" fmla="*/ 80 h 819"/>
                <a:gd name="T92" fmla="*/ 489 w 1032"/>
                <a:gd name="T93" fmla="*/ 114 h 819"/>
                <a:gd name="T94" fmla="*/ 436 w 1032"/>
                <a:gd name="T95" fmla="*/ 104 h 819"/>
                <a:gd name="T96" fmla="*/ 391 w 1032"/>
                <a:gd name="T97" fmla="*/ 111 h 819"/>
                <a:gd name="T98" fmla="*/ 342 w 1032"/>
                <a:gd name="T99" fmla="*/ 138 h 819"/>
                <a:gd name="T100" fmla="*/ 305 w 1032"/>
                <a:gd name="T101" fmla="*/ 182 h 819"/>
                <a:gd name="T102" fmla="*/ 289 w 1032"/>
                <a:gd name="T103" fmla="*/ 237 h 819"/>
                <a:gd name="T104" fmla="*/ 249 w 1032"/>
                <a:gd name="T105" fmla="*/ 308 h 819"/>
                <a:gd name="T106" fmla="*/ 116 w 1032"/>
                <a:gd name="T107" fmla="*/ 451 h 819"/>
                <a:gd name="T108" fmla="*/ 31 w 1032"/>
                <a:gd name="T109" fmla="*/ 580 h 819"/>
                <a:gd name="T110" fmla="*/ 2 w 1032"/>
                <a:gd name="T111" fmla="*/ 662 h 819"/>
                <a:gd name="T112" fmla="*/ 1 w 1032"/>
                <a:gd name="T113" fmla="*/ 708 h 819"/>
                <a:gd name="T114" fmla="*/ 16 w 1032"/>
                <a:gd name="T115" fmla="*/ 745 h 819"/>
                <a:gd name="T116" fmla="*/ 46 w 1032"/>
                <a:gd name="T117" fmla="*/ 772 h 819"/>
                <a:gd name="T118" fmla="*/ 104 w 1032"/>
                <a:gd name="T119" fmla="*/ 786 h 819"/>
                <a:gd name="T120" fmla="*/ 179 w 1032"/>
                <a:gd name="T121" fmla="*/ 777 h 819"/>
                <a:gd name="T122" fmla="*/ 289 w 1032"/>
                <a:gd name="T123" fmla="*/ 73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2" h="819">
                  <a:moveTo>
                    <a:pt x="289" y="819"/>
                  </a:moveTo>
                  <a:lnTo>
                    <a:pt x="442" y="819"/>
                  </a:lnTo>
                  <a:lnTo>
                    <a:pt x="442" y="660"/>
                  </a:lnTo>
                  <a:lnTo>
                    <a:pt x="442" y="660"/>
                  </a:lnTo>
                  <a:lnTo>
                    <a:pt x="506" y="620"/>
                  </a:lnTo>
                  <a:lnTo>
                    <a:pt x="569" y="579"/>
                  </a:lnTo>
                  <a:lnTo>
                    <a:pt x="569" y="579"/>
                  </a:lnTo>
                  <a:lnTo>
                    <a:pt x="582" y="569"/>
                  </a:lnTo>
                  <a:lnTo>
                    <a:pt x="593" y="559"/>
                  </a:lnTo>
                  <a:lnTo>
                    <a:pt x="593" y="559"/>
                  </a:lnTo>
                  <a:lnTo>
                    <a:pt x="596" y="557"/>
                  </a:lnTo>
                  <a:lnTo>
                    <a:pt x="598" y="553"/>
                  </a:lnTo>
                  <a:lnTo>
                    <a:pt x="598" y="551"/>
                  </a:lnTo>
                  <a:lnTo>
                    <a:pt x="598" y="550"/>
                  </a:lnTo>
                  <a:lnTo>
                    <a:pt x="595" y="549"/>
                  </a:lnTo>
                  <a:lnTo>
                    <a:pt x="594" y="549"/>
                  </a:lnTo>
                  <a:lnTo>
                    <a:pt x="588" y="550"/>
                  </a:lnTo>
                  <a:lnTo>
                    <a:pt x="588" y="550"/>
                  </a:lnTo>
                  <a:lnTo>
                    <a:pt x="560" y="567"/>
                  </a:lnTo>
                  <a:lnTo>
                    <a:pt x="560" y="567"/>
                  </a:lnTo>
                  <a:lnTo>
                    <a:pt x="517" y="593"/>
                  </a:lnTo>
                  <a:lnTo>
                    <a:pt x="474" y="619"/>
                  </a:lnTo>
                  <a:lnTo>
                    <a:pt x="435" y="640"/>
                  </a:lnTo>
                  <a:lnTo>
                    <a:pt x="397" y="661"/>
                  </a:lnTo>
                  <a:lnTo>
                    <a:pt x="361" y="678"/>
                  </a:lnTo>
                  <a:lnTo>
                    <a:pt x="326" y="692"/>
                  </a:lnTo>
                  <a:lnTo>
                    <a:pt x="295" y="703"/>
                  </a:lnTo>
                  <a:lnTo>
                    <a:pt x="264" y="713"/>
                  </a:lnTo>
                  <a:lnTo>
                    <a:pt x="237" y="719"/>
                  </a:lnTo>
                  <a:lnTo>
                    <a:pt x="210" y="722"/>
                  </a:lnTo>
                  <a:lnTo>
                    <a:pt x="187" y="724"/>
                  </a:lnTo>
                  <a:lnTo>
                    <a:pt x="175" y="722"/>
                  </a:lnTo>
                  <a:lnTo>
                    <a:pt x="165" y="721"/>
                  </a:lnTo>
                  <a:lnTo>
                    <a:pt x="156" y="720"/>
                  </a:lnTo>
                  <a:lnTo>
                    <a:pt x="146" y="716"/>
                  </a:lnTo>
                  <a:lnTo>
                    <a:pt x="138" y="713"/>
                  </a:lnTo>
                  <a:lnTo>
                    <a:pt x="129" y="709"/>
                  </a:lnTo>
                  <a:lnTo>
                    <a:pt x="121" y="704"/>
                  </a:lnTo>
                  <a:lnTo>
                    <a:pt x="115" y="698"/>
                  </a:lnTo>
                  <a:lnTo>
                    <a:pt x="107" y="692"/>
                  </a:lnTo>
                  <a:lnTo>
                    <a:pt x="101" y="685"/>
                  </a:lnTo>
                  <a:lnTo>
                    <a:pt x="101" y="685"/>
                  </a:lnTo>
                  <a:lnTo>
                    <a:pt x="98" y="678"/>
                  </a:lnTo>
                  <a:lnTo>
                    <a:pt x="94" y="670"/>
                  </a:lnTo>
                  <a:lnTo>
                    <a:pt x="91" y="663"/>
                  </a:lnTo>
                  <a:lnTo>
                    <a:pt x="89" y="655"/>
                  </a:lnTo>
                  <a:lnTo>
                    <a:pt x="87" y="648"/>
                  </a:lnTo>
                  <a:lnTo>
                    <a:pt x="87" y="639"/>
                  </a:lnTo>
                  <a:lnTo>
                    <a:pt x="88" y="621"/>
                  </a:lnTo>
                  <a:lnTo>
                    <a:pt x="92" y="602"/>
                  </a:lnTo>
                  <a:lnTo>
                    <a:pt x="98" y="581"/>
                  </a:lnTo>
                  <a:lnTo>
                    <a:pt x="106" y="559"/>
                  </a:lnTo>
                  <a:lnTo>
                    <a:pt x="118" y="536"/>
                  </a:lnTo>
                  <a:lnTo>
                    <a:pt x="132" y="512"/>
                  </a:lnTo>
                  <a:lnTo>
                    <a:pt x="148" y="488"/>
                  </a:lnTo>
                  <a:lnTo>
                    <a:pt x="167" y="463"/>
                  </a:lnTo>
                  <a:lnTo>
                    <a:pt x="187" y="436"/>
                  </a:lnTo>
                  <a:lnTo>
                    <a:pt x="210" y="410"/>
                  </a:lnTo>
                  <a:lnTo>
                    <a:pt x="234" y="383"/>
                  </a:lnTo>
                  <a:lnTo>
                    <a:pt x="260" y="354"/>
                  </a:lnTo>
                  <a:lnTo>
                    <a:pt x="289" y="326"/>
                  </a:lnTo>
                  <a:lnTo>
                    <a:pt x="289" y="681"/>
                  </a:lnTo>
                  <a:lnTo>
                    <a:pt x="289" y="681"/>
                  </a:lnTo>
                  <a:lnTo>
                    <a:pt x="322" y="668"/>
                  </a:lnTo>
                  <a:lnTo>
                    <a:pt x="359" y="652"/>
                  </a:lnTo>
                  <a:lnTo>
                    <a:pt x="400" y="633"/>
                  </a:lnTo>
                  <a:lnTo>
                    <a:pt x="442" y="610"/>
                  </a:lnTo>
                  <a:lnTo>
                    <a:pt x="442" y="281"/>
                  </a:lnTo>
                  <a:lnTo>
                    <a:pt x="476" y="353"/>
                  </a:lnTo>
                  <a:lnTo>
                    <a:pt x="476" y="353"/>
                  </a:lnTo>
                  <a:lnTo>
                    <a:pt x="483" y="367"/>
                  </a:lnTo>
                  <a:lnTo>
                    <a:pt x="491" y="381"/>
                  </a:lnTo>
                  <a:lnTo>
                    <a:pt x="500" y="394"/>
                  </a:lnTo>
                  <a:lnTo>
                    <a:pt x="509" y="406"/>
                  </a:lnTo>
                  <a:lnTo>
                    <a:pt x="519" y="418"/>
                  </a:lnTo>
                  <a:lnTo>
                    <a:pt x="530" y="428"/>
                  </a:lnTo>
                  <a:lnTo>
                    <a:pt x="541" y="437"/>
                  </a:lnTo>
                  <a:lnTo>
                    <a:pt x="553" y="446"/>
                  </a:lnTo>
                  <a:lnTo>
                    <a:pt x="565" y="454"/>
                  </a:lnTo>
                  <a:lnTo>
                    <a:pt x="578" y="460"/>
                  </a:lnTo>
                  <a:lnTo>
                    <a:pt x="592" y="466"/>
                  </a:lnTo>
                  <a:lnTo>
                    <a:pt x="606" y="471"/>
                  </a:lnTo>
                  <a:lnTo>
                    <a:pt x="621" y="475"/>
                  </a:lnTo>
                  <a:lnTo>
                    <a:pt x="635" y="479"/>
                  </a:lnTo>
                  <a:lnTo>
                    <a:pt x="651" y="480"/>
                  </a:lnTo>
                  <a:lnTo>
                    <a:pt x="666" y="480"/>
                  </a:lnTo>
                  <a:lnTo>
                    <a:pt x="666" y="480"/>
                  </a:lnTo>
                  <a:lnTo>
                    <a:pt x="682" y="480"/>
                  </a:lnTo>
                  <a:lnTo>
                    <a:pt x="698" y="479"/>
                  </a:lnTo>
                  <a:lnTo>
                    <a:pt x="712" y="475"/>
                  </a:lnTo>
                  <a:lnTo>
                    <a:pt x="727" y="471"/>
                  </a:lnTo>
                  <a:lnTo>
                    <a:pt x="741" y="466"/>
                  </a:lnTo>
                  <a:lnTo>
                    <a:pt x="755" y="460"/>
                  </a:lnTo>
                  <a:lnTo>
                    <a:pt x="768" y="454"/>
                  </a:lnTo>
                  <a:lnTo>
                    <a:pt x="780" y="446"/>
                  </a:lnTo>
                  <a:lnTo>
                    <a:pt x="792" y="437"/>
                  </a:lnTo>
                  <a:lnTo>
                    <a:pt x="803" y="428"/>
                  </a:lnTo>
                  <a:lnTo>
                    <a:pt x="814" y="418"/>
                  </a:lnTo>
                  <a:lnTo>
                    <a:pt x="823" y="406"/>
                  </a:lnTo>
                  <a:lnTo>
                    <a:pt x="833" y="394"/>
                  </a:lnTo>
                  <a:lnTo>
                    <a:pt x="841" y="381"/>
                  </a:lnTo>
                  <a:lnTo>
                    <a:pt x="850" y="367"/>
                  </a:lnTo>
                  <a:lnTo>
                    <a:pt x="857" y="353"/>
                  </a:lnTo>
                  <a:lnTo>
                    <a:pt x="891" y="281"/>
                  </a:lnTo>
                  <a:lnTo>
                    <a:pt x="891" y="365"/>
                  </a:lnTo>
                  <a:lnTo>
                    <a:pt x="891" y="365"/>
                  </a:lnTo>
                  <a:lnTo>
                    <a:pt x="931" y="324"/>
                  </a:lnTo>
                  <a:lnTo>
                    <a:pt x="967" y="284"/>
                  </a:lnTo>
                  <a:lnTo>
                    <a:pt x="1000" y="246"/>
                  </a:lnTo>
                  <a:lnTo>
                    <a:pt x="1015" y="225"/>
                  </a:lnTo>
                  <a:lnTo>
                    <a:pt x="1029" y="206"/>
                  </a:lnTo>
                  <a:lnTo>
                    <a:pt x="1029" y="206"/>
                  </a:lnTo>
                  <a:lnTo>
                    <a:pt x="1031" y="201"/>
                  </a:lnTo>
                  <a:lnTo>
                    <a:pt x="1032" y="197"/>
                  </a:lnTo>
                  <a:lnTo>
                    <a:pt x="1032" y="192"/>
                  </a:lnTo>
                  <a:lnTo>
                    <a:pt x="1031" y="188"/>
                  </a:lnTo>
                  <a:lnTo>
                    <a:pt x="1031" y="188"/>
                  </a:lnTo>
                  <a:lnTo>
                    <a:pt x="1020" y="171"/>
                  </a:lnTo>
                  <a:lnTo>
                    <a:pt x="1008" y="154"/>
                  </a:lnTo>
                  <a:lnTo>
                    <a:pt x="994" y="139"/>
                  </a:lnTo>
                  <a:lnTo>
                    <a:pt x="977" y="127"/>
                  </a:lnTo>
                  <a:lnTo>
                    <a:pt x="959" y="118"/>
                  </a:lnTo>
                  <a:lnTo>
                    <a:pt x="950" y="114"/>
                  </a:lnTo>
                  <a:lnTo>
                    <a:pt x="939" y="110"/>
                  </a:lnTo>
                  <a:lnTo>
                    <a:pt x="930" y="108"/>
                  </a:lnTo>
                  <a:lnTo>
                    <a:pt x="919" y="105"/>
                  </a:lnTo>
                  <a:lnTo>
                    <a:pt x="908" y="104"/>
                  </a:lnTo>
                  <a:lnTo>
                    <a:pt x="897" y="104"/>
                  </a:lnTo>
                  <a:lnTo>
                    <a:pt x="897" y="104"/>
                  </a:lnTo>
                  <a:lnTo>
                    <a:pt x="886" y="104"/>
                  </a:lnTo>
                  <a:lnTo>
                    <a:pt x="876" y="105"/>
                  </a:lnTo>
                  <a:lnTo>
                    <a:pt x="866" y="108"/>
                  </a:lnTo>
                  <a:lnTo>
                    <a:pt x="856" y="110"/>
                  </a:lnTo>
                  <a:lnTo>
                    <a:pt x="845" y="114"/>
                  </a:lnTo>
                  <a:lnTo>
                    <a:pt x="837" y="118"/>
                  </a:lnTo>
                  <a:lnTo>
                    <a:pt x="818" y="127"/>
                  </a:lnTo>
                  <a:lnTo>
                    <a:pt x="802" y="139"/>
                  </a:lnTo>
                  <a:lnTo>
                    <a:pt x="787" y="154"/>
                  </a:lnTo>
                  <a:lnTo>
                    <a:pt x="775" y="169"/>
                  </a:lnTo>
                  <a:lnTo>
                    <a:pt x="764" y="186"/>
                  </a:lnTo>
                  <a:lnTo>
                    <a:pt x="700" y="324"/>
                  </a:lnTo>
                  <a:lnTo>
                    <a:pt x="700" y="324"/>
                  </a:lnTo>
                  <a:lnTo>
                    <a:pt x="697" y="329"/>
                  </a:lnTo>
                  <a:lnTo>
                    <a:pt x="694" y="332"/>
                  </a:lnTo>
                  <a:lnTo>
                    <a:pt x="691" y="336"/>
                  </a:lnTo>
                  <a:lnTo>
                    <a:pt x="686" y="340"/>
                  </a:lnTo>
                  <a:lnTo>
                    <a:pt x="677" y="343"/>
                  </a:lnTo>
                  <a:lnTo>
                    <a:pt x="666" y="344"/>
                  </a:lnTo>
                  <a:lnTo>
                    <a:pt x="666" y="344"/>
                  </a:lnTo>
                  <a:lnTo>
                    <a:pt x="657" y="343"/>
                  </a:lnTo>
                  <a:lnTo>
                    <a:pt x="647" y="340"/>
                  </a:lnTo>
                  <a:lnTo>
                    <a:pt x="643" y="336"/>
                  </a:lnTo>
                  <a:lnTo>
                    <a:pt x="639" y="332"/>
                  </a:lnTo>
                  <a:lnTo>
                    <a:pt x="636" y="329"/>
                  </a:lnTo>
                  <a:lnTo>
                    <a:pt x="634" y="324"/>
                  </a:lnTo>
                  <a:lnTo>
                    <a:pt x="569" y="186"/>
                  </a:lnTo>
                  <a:lnTo>
                    <a:pt x="569" y="186"/>
                  </a:lnTo>
                  <a:lnTo>
                    <a:pt x="564" y="178"/>
                  </a:lnTo>
                  <a:lnTo>
                    <a:pt x="558" y="169"/>
                  </a:lnTo>
                  <a:lnTo>
                    <a:pt x="546" y="153"/>
                  </a:lnTo>
                  <a:lnTo>
                    <a:pt x="530" y="139"/>
                  </a:lnTo>
                  <a:lnTo>
                    <a:pt x="514" y="127"/>
                  </a:lnTo>
                  <a:lnTo>
                    <a:pt x="514" y="127"/>
                  </a:lnTo>
                  <a:lnTo>
                    <a:pt x="549" y="99"/>
                  </a:lnTo>
                  <a:lnTo>
                    <a:pt x="583" y="74"/>
                  </a:lnTo>
                  <a:lnTo>
                    <a:pt x="618" y="50"/>
                  </a:lnTo>
                  <a:lnTo>
                    <a:pt x="652" y="28"/>
                  </a:lnTo>
                  <a:lnTo>
                    <a:pt x="652" y="28"/>
                  </a:lnTo>
                  <a:lnTo>
                    <a:pt x="666" y="19"/>
                  </a:lnTo>
                  <a:lnTo>
                    <a:pt x="678" y="10"/>
                  </a:lnTo>
                  <a:lnTo>
                    <a:pt x="678" y="10"/>
                  </a:lnTo>
                  <a:lnTo>
                    <a:pt x="682" y="6"/>
                  </a:lnTo>
                  <a:lnTo>
                    <a:pt x="682" y="4"/>
                  </a:lnTo>
                  <a:lnTo>
                    <a:pt x="682" y="2"/>
                  </a:lnTo>
                  <a:lnTo>
                    <a:pt x="681" y="0"/>
                  </a:lnTo>
                  <a:lnTo>
                    <a:pt x="678" y="0"/>
                  </a:lnTo>
                  <a:lnTo>
                    <a:pt x="675" y="0"/>
                  </a:lnTo>
                  <a:lnTo>
                    <a:pt x="671" y="2"/>
                  </a:lnTo>
                  <a:lnTo>
                    <a:pt x="671" y="2"/>
                  </a:lnTo>
                  <a:lnTo>
                    <a:pt x="658" y="8"/>
                  </a:lnTo>
                  <a:lnTo>
                    <a:pt x="643" y="16"/>
                  </a:lnTo>
                  <a:lnTo>
                    <a:pt x="643" y="16"/>
                  </a:lnTo>
                  <a:lnTo>
                    <a:pt x="575" y="58"/>
                  </a:lnTo>
                  <a:lnTo>
                    <a:pt x="540" y="80"/>
                  </a:lnTo>
                  <a:lnTo>
                    <a:pt x="506" y="103"/>
                  </a:lnTo>
                  <a:lnTo>
                    <a:pt x="506" y="103"/>
                  </a:lnTo>
                  <a:lnTo>
                    <a:pt x="489" y="114"/>
                  </a:lnTo>
                  <a:lnTo>
                    <a:pt x="489" y="114"/>
                  </a:lnTo>
                  <a:lnTo>
                    <a:pt x="477" y="110"/>
                  </a:lnTo>
                  <a:lnTo>
                    <a:pt x="464" y="107"/>
                  </a:lnTo>
                  <a:lnTo>
                    <a:pt x="450" y="105"/>
                  </a:lnTo>
                  <a:lnTo>
                    <a:pt x="436" y="104"/>
                  </a:lnTo>
                  <a:lnTo>
                    <a:pt x="436" y="104"/>
                  </a:lnTo>
                  <a:lnTo>
                    <a:pt x="420" y="105"/>
                  </a:lnTo>
                  <a:lnTo>
                    <a:pt x="406" y="108"/>
                  </a:lnTo>
                  <a:lnTo>
                    <a:pt x="391" y="111"/>
                  </a:lnTo>
                  <a:lnTo>
                    <a:pt x="378" y="116"/>
                  </a:lnTo>
                  <a:lnTo>
                    <a:pt x="366" y="122"/>
                  </a:lnTo>
                  <a:lnTo>
                    <a:pt x="353" y="130"/>
                  </a:lnTo>
                  <a:lnTo>
                    <a:pt x="342" y="138"/>
                  </a:lnTo>
                  <a:lnTo>
                    <a:pt x="331" y="148"/>
                  </a:lnTo>
                  <a:lnTo>
                    <a:pt x="321" y="159"/>
                  </a:lnTo>
                  <a:lnTo>
                    <a:pt x="313" y="169"/>
                  </a:lnTo>
                  <a:lnTo>
                    <a:pt x="305" y="182"/>
                  </a:lnTo>
                  <a:lnTo>
                    <a:pt x="299" y="195"/>
                  </a:lnTo>
                  <a:lnTo>
                    <a:pt x="295" y="208"/>
                  </a:lnTo>
                  <a:lnTo>
                    <a:pt x="291" y="223"/>
                  </a:lnTo>
                  <a:lnTo>
                    <a:pt x="289" y="237"/>
                  </a:lnTo>
                  <a:lnTo>
                    <a:pt x="289" y="252"/>
                  </a:lnTo>
                  <a:lnTo>
                    <a:pt x="289" y="272"/>
                  </a:lnTo>
                  <a:lnTo>
                    <a:pt x="289" y="272"/>
                  </a:lnTo>
                  <a:lnTo>
                    <a:pt x="249" y="308"/>
                  </a:lnTo>
                  <a:lnTo>
                    <a:pt x="211" y="344"/>
                  </a:lnTo>
                  <a:lnTo>
                    <a:pt x="176" y="381"/>
                  </a:lnTo>
                  <a:lnTo>
                    <a:pt x="145" y="416"/>
                  </a:lnTo>
                  <a:lnTo>
                    <a:pt x="116" y="451"/>
                  </a:lnTo>
                  <a:lnTo>
                    <a:pt x="91" y="485"/>
                  </a:lnTo>
                  <a:lnTo>
                    <a:pt x="68" y="517"/>
                  </a:lnTo>
                  <a:lnTo>
                    <a:pt x="47" y="550"/>
                  </a:lnTo>
                  <a:lnTo>
                    <a:pt x="31" y="580"/>
                  </a:lnTo>
                  <a:lnTo>
                    <a:pt x="18" y="609"/>
                  </a:lnTo>
                  <a:lnTo>
                    <a:pt x="8" y="637"/>
                  </a:lnTo>
                  <a:lnTo>
                    <a:pt x="5" y="650"/>
                  </a:lnTo>
                  <a:lnTo>
                    <a:pt x="2" y="662"/>
                  </a:lnTo>
                  <a:lnTo>
                    <a:pt x="0" y="674"/>
                  </a:lnTo>
                  <a:lnTo>
                    <a:pt x="0" y="686"/>
                  </a:lnTo>
                  <a:lnTo>
                    <a:pt x="0" y="697"/>
                  </a:lnTo>
                  <a:lnTo>
                    <a:pt x="1" y="708"/>
                  </a:lnTo>
                  <a:lnTo>
                    <a:pt x="4" y="718"/>
                  </a:lnTo>
                  <a:lnTo>
                    <a:pt x="6" y="727"/>
                  </a:lnTo>
                  <a:lnTo>
                    <a:pt x="11" y="737"/>
                  </a:lnTo>
                  <a:lnTo>
                    <a:pt x="16" y="745"/>
                  </a:lnTo>
                  <a:lnTo>
                    <a:pt x="16" y="745"/>
                  </a:lnTo>
                  <a:lnTo>
                    <a:pt x="24" y="756"/>
                  </a:lnTo>
                  <a:lnTo>
                    <a:pt x="35" y="765"/>
                  </a:lnTo>
                  <a:lnTo>
                    <a:pt x="46" y="772"/>
                  </a:lnTo>
                  <a:lnTo>
                    <a:pt x="59" y="778"/>
                  </a:lnTo>
                  <a:lnTo>
                    <a:pt x="72" y="783"/>
                  </a:lnTo>
                  <a:lnTo>
                    <a:pt x="88" y="785"/>
                  </a:lnTo>
                  <a:lnTo>
                    <a:pt x="104" y="786"/>
                  </a:lnTo>
                  <a:lnTo>
                    <a:pt x="122" y="786"/>
                  </a:lnTo>
                  <a:lnTo>
                    <a:pt x="140" y="784"/>
                  </a:lnTo>
                  <a:lnTo>
                    <a:pt x="158" y="782"/>
                  </a:lnTo>
                  <a:lnTo>
                    <a:pt x="179" y="777"/>
                  </a:lnTo>
                  <a:lnTo>
                    <a:pt x="199" y="772"/>
                  </a:lnTo>
                  <a:lnTo>
                    <a:pt x="220" y="765"/>
                  </a:lnTo>
                  <a:lnTo>
                    <a:pt x="243" y="757"/>
                  </a:lnTo>
                  <a:lnTo>
                    <a:pt x="289" y="739"/>
                  </a:lnTo>
                  <a:lnTo>
                    <a:pt x="289" y="8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9" name="Freeform 42">
              <a:extLst>
                <a:ext uri="{FF2B5EF4-FFF2-40B4-BE49-F238E27FC236}">
                  <a16:creationId xmlns:a16="http://schemas.microsoft.com/office/drawing/2014/main" id="{56C7A310-29E8-4B60-8472-5698069530B2}"/>
                </a:ext>
              </a:extLst>
            </p:cNvPr>
            <p:cNvSpPr>
              <a:spLocks noEditPoints="1"/>
            </p:cNvSpPr>
            <p:nvPr/>
          </p:nvSpPr>
          <p:spPr bwMode="auto">
            <a:xfrm>
              <a:off x="4046538" y="938213"/>
              <a:ext cx="69850" cy="68263"/>
            </a:xfrm>
            <a:custGeom>
              <a:avLst/>
              <a:gdLst>
                <a:gd name="T0" fmla="*/ 0 w 87"/>
                <a:gd name="T1" fmla="*/ 44 h 87"/>
                <a:gd name="T2" fmla="*/ 4 w 87"/>
                <a:gd name="T3" fmla="*/ 27 h 87"/>
                <a:gd name="T4" fmla="*/ 14 w 87"/>
                <a:gd name="T5" fmla="*/ 12 h 87"/>
                <a:gd name="T6" fmla="*/ 27 w 87"/>
                <a:gd name="T7" fmla="*/ 4 h 87"/>
                <a:gd name="T8" fmla="*/ 44 w 87"/>
                <a:gd name="T9" fmla="*/ 0 h 87"/>
                <a:gd name="T10" fmla="*/ 52 w 87"/>
                <a:gd name="T11" fmla="*/ 0 h 87"/>
                <a:gd name="T12" fmla="*/ 68 w 87"/>
                <a:gd name="T13" fmla="*/ 7 h 87"/>
                <a:gd name="T14" fmla="*/ 80 w 87"/>
                <a:gd name="T15" fmla="*/ 19 h 87"/>
                <a:gd name="T16" fmla="*/ 86 w 87"/>
                <a:gd name="T17" fmla="*/ 35 h 87"/>
                <a:gd name="T18" fmla="*/ 87 w 87"/>
                <a:gd name="T19" fmla="*/ 44 h 87"/>
                <a:gd name="T20" fmla="*/ 84 w 87"/>
                <a:gd name="T21" fmla="*/ 61 h 87"/>
                <a:gd name="T22" fmla="*/ 75 w 87"/>
                <a:gd name="T23" fmla="*/ 74 h 87"/>
                <a:gd name="T24" fmla="*/ 61 w 87"/>
                <a:gd name="T25" fmla="*/ 83 h 87"/>
                <a:gd name="T26" fmla="*/ 44 w 87"/>
                <a:gd name="T27" fmla="*/ 87 h 87"/>
                <a:gd name="T28" fmla="*/ 35 w 87"/>
                <a:gd name="T29" fmla="*/ 86 h 87"/>
                <a:gd name="T30" fmla="*/ 20 w 87"/>
                <a:gd name="T31" fmla="*/ 80 h 87"/>
                <a:gd name="T32" fmla="*/ 8 w 87"/>
                <a:gd name="T33" fmla="*/ 68 h 87"/>
                <a:gd name="T34" fmla="*/ 2 w 87"/>
                <a:gd name="T35" fmla="*/ 52 h 87"/>
                <a:gd name="T36" fmla="*/ 0 w 87"/>
                <a:gd name="T37" fmla="*/ 44 h 87"/>
                <a:gd name="T38" fmla="*/ 76 w 87"/>
                <a:gd name="T39" fmla="*/ 44 h 87"/>
                <a:gd name="T40" fmla="*/ 74 w 87"/>
                <a:gd name="T41" fmla="*/ 29 h 87"/>
                <a:gd name="T42" fmla="*/ 67 w 87"/>
                <a:gd name="T43" fmla="*/ 18 h 87"/>
                <a:gd name="T44" fmla="*/ 57 w 87"/>
                <a:gd name="T45" fmla="*/ 11 h 87"/>
                <a:gd name="T46" fmla="*/ 44 w 87"/>
                <a:gd name="T47" fmla="*/ 9 h 87"/>
                <a:gd name="T48" fmla="*/ 38 w 87"/>
                <a:gd name="T49" fmla="*/ 9 h 87"/>
                <a:gd name="T50" fmla="*/ 26 w 87"/>
                <a:gd name="T51" fmla="*/ 13 h 87"/>
                <a:gd name="T52" fmla="*/ 16 w 87"/>
                <a:gd name="T53" fmla="*/ 23 h 87"/>
                <a:gd name="T54" fmla="*/ 11 w 87"/>
                <a:gd name="T55" fmla="*/ 36 h 87"/>
                <a:gd name="T56" fmla="*/ 11 w 87"/>
                <a:gd name="T57" fmla="*/ 44 h 87"/>
                <a:gd name="T58" fmla="*/ 14 w 87"/>
                <a:gd name="T59" fmla="*/ 57 h 87"/>
                <a:gd name="T60" fmla="*/ 21 w 87"/>
                <a:gd name="T61" fmla="*/ 69 h 87"/>
                <a:gd name="T62" fmla="*/ 31 w 87"/>
                <a:gd name="T63" fmla="*/ 76 h 87"/>
                <a:gd name="T64" fmla="*/ 44 w 87"/>
                <a:gd name="T65" fmla="*/ 79 h 87"/>
                <a:gd name="T66" fmla="*/ 51 w 87"/>
                <a:gd name="T67" fmla="*/ 77 h 87"/>
                <a:gd name="T68" fmla="*/ 62 w 87"/>
                <a:gd name="T69" fmla="*/ 73 h 87"/>
                <a:gd name="T70" fmla="*/ 72 w 87"/>
                <a:gd name="T71" fmla="*/ 63 h 87"/>
                <a:gd name="T72" fmla="*/ 76 w 87"/>
                <a:gd name="T73" fmla="*/ 51 h 87"/>
                <a:gd name="T74" fmla="*/ 76 w 87"/>
                <a:gd name="T75" fmla="*/ 44 h 87"/>
                <a:gd name="T76" fmla="*/ 45 w 87"/>
                <a:gd name="T77" fmla="*/ 18 h 87"/>
                <a:gd name="T78" fmla="*/ 53 w 87"/>
                <a:gd name="T79" fmla="*/ 19 h 87"/>
                <a:gd name="T80" fmla="*/ 61 w 87"/>
                <a:gd name="T81" fmla="*/ 24 h 87"/>
                <a:gd name="T82" fmla="*/ 63 w 87"/>
                <a:gd name="T83" fmla="*/ 33 h 87"/>
                <a:gd name="T84" fmla="*/ 63 w 87"/>
                <a:gd name="T85" fmla="*/ 39 h 87"/>
                <a:gd name="T86" fmla="*/ 56 w 87"/>
                <a:gd name="T87" fmla="*/ 45 h 87"/>
                <a:gd name="T88" fmla="*/ 64 w 87"/>
                <a:gd name="T89" fmla="*/ 68 h 87"/>
                <a:gd name="T90" fmla="*/ 41 w 87"/>
                <a:gd name="T91" fmla="*/ 47 h 87"/>
                <a:gd name="T92" fmla="*/ 37 w 87"/>
                <a:gd name="T93" fmla="*/ 68 h 87"/>
                <a:gd name="T94" fmla="*/ 27 w 87"/>
                <a:gd name="T95" fmla="*/ 18 h 87"/>
                <a:gd name="T96" fmla="*/ 44 w 87"/>
                <a:gd name="T97" fmla="*/ 40 h 87"/>
                <a:gd name="T98" fmla="*/ 49 w 87"/>
                <a:gd name="T99" fmla="*/ 40 h 87"/>
                <a:gd name="T100" fmla="*/ 53 w 87"/>
                <a:gd name="T101" fmla="*/ 36 h 87"/>
                <a:gd name="T102" fmla="*/ 55 w 87"/>
                <a:gd name="T103" fmla="*/ 33 h 87"/>
                <a:gd name="T104" fmla="*/ 51 w 87"/>
                <a:gd name="T105" fmla="*/ 27 h 87"/>
                <a:gd name="T106" fmla="*/ 45 w 87"/>
                <a:gd name="T107" fmla="*/ 26 h 87"/>
                <a:gd name="T108" fmla="*/ 37 w 87"/>
                <a:gd name="T109" fmla="*/ 4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 h="87">
                  <a:moveTo>
                    <a:pt x="0" y="44"/>
                  </a:moveTo>
                  <a:lnTo>
                    <a:pt x="0" y="44"/>
                  </a:lnTo>
                  <a:lnTo>
                    <a:pt x="2" y="35"/>
                  </a:lnTo>
                  <a:lnTo>
                    <a:pt x="4" y="27"/>
                  </a:lnTo>
                  <a:lnTo>
                    <a:pt x="8" y="19"/>
                  </a:lnTo>
                  <a:lnTo>
                    <a:pt x="14" y="12"/>
                  </a:lnTo>
                  <a:lnTo>
                    <a:pt x="20" y="7"/>
                  </a:lnTo>
                  <a:lnTo>
                    <a:pt x="27" y="4"/>
                  </a:lnTo>
                  <a:lnTo>
                    <a:pt x="35" y="0"/>
                  </a:lnTo>
                  <a:lnTo>
                    <a:pt x="44" y="0"/>
                  </a:lnTo>
                  <a:lnTo>
                    <a:pt x="44" y="0"/>
                  </a:lnTo>
                  <a:lnTo>
                    <a:pt x="52" y="0"/>
                  </a:lnTo>
                  <a:lnTo>
                    <a:pt x="61" y="4"/>
                  </a:lnTo>
                  <a:lnTo>
                    <a:pt x="68" y="7"/>
                  </a:lnTo>
                  <a:lnTo>
                    <a:pt x="75" y="12"/>
                  </a:lnTo>
                  <a:lnTo>
                    <a:pt x="80" y="19"/>
                  </a:lnTo>
                  <a:lnTo>
                    <a:pt x="84" y="27"/>
                  </a:lnTo>
                  <a:lnTo>
                    <a:pt x="86" y="35"/>
                  </a:lnTo>
                  <a:lnTo>
                    <a:pt x="87" y="44"/>
                  </a:lnTo>
                  <a:lnTo>
                    <a:pt x="87" y="44"/>
                  </a:lnTo>
                  <a:lnTo>
                    <a:pt x="86" y="52"/>
                  </a:lnTo>
                  <a:lnTo>
                    <a:pt x="84" y="61"/>
                  </a:lnTo>
                  <a:lnTo>
                    <a:pt x="80" y="68"/>
                  </a:lnTo>
                  <a:lnTo>
                    <a:pt x="75" y="74"/>
                  </a:lnTo>
                  <a:lnTo>
                    <a:pt x="68" y="80"/>
                  </a:lnTo>
                  <a:lnTo>
                    <a:pt x="61" y="83"/>
                  </a:lnTo>
                  <a:lnTo>
                    <a:pt x="52" y="86"/>
                  </a:lnTo>
                  <a:lnTo>
                    <a:pt x="44" y="87"/>
                  </a:lnTo>
                  <a:lnTo>
                    <a:pt x="44" y="87"/>
                  </a:lnTo>
                  <a:lnTo>
                    <a:pt x="35" y="86"/>
                  </a:lnTo>
                  <a:lnTo>
                    <a:pt x="27" y="83"/>
                  </a:lnTo>
                  <a:lnTo>
                    <a:pt x="20" y="80"/>
                  </a:lnTo>
                  <a:lnTo>
                    <a:pt x="14" y="74"/>
                  </a:lnTo>
                  <a:lnTo>
                    <a:pt x="8" y="68"/>
                  </a:lnTo>
                  <a:lnTo>
                    <a:pt x="4" y="61"/>
                  </a:lnTo>
                  <a:lnTo>
                    <a:pt x="2" y="52"/>
                  </a:lnTo>
                  <a:lnTo>
                    <a:pt x="0" y="44"/>
                  </a:lnTo>
                  <a:lnTo>
                    <a:pt x="0" y="44"/>
                  </a:lnTo>
                  <a:close/>
                  <a:moveTo>
                    <a:pt x="76" y="44"/>
                  </a:moveTo>
                  <a:lnTo>
                    <a:pt x="76" y="44"/>
                  </a:lnTo>
                  <a:lnTo>
                    <a:pt x="76" y="36"/>
                  </a:lnTo>
                  <a:lnTo>
                    <a:pt x="74" y="29"/>
                  </a:lnTo>
                  <a:lnTo>
                    <a:pt x="72" y="23"/>
                  </a:lnTo>
                  <a:lnTo>
                    <a:pt x="67" y="18"/>
                  </a:lnTo>
                  <a:lnTo>
                    <a:pt x="62" y="13"/>
                  </a:lnTo>
                  <a:lnTo>
                    <a:pt x="57" y="11"/>
                  </a:lnTo>
                  <a:lnTo>
                    <a:pt x="51" y="9"/>
                  </a:lnTo>
                  <a:lnTo>
                    <a:pt x="44" y="9"/>
                  </a:lnTo>
                  <a:lnTo>
                    <a:pt x="44" y="9"/>
                  </a:lnTo>
                  <a:lnTo>
                    <a:pt x="38" y="9"/>
                  </a:lnTo>
                  <a:lnTo>
                    <a:pt x="31" y="11"/>
                  </a:lnTo>
                  <a:lnTo>
                    <a:pt x="26" y="13"/>
                  </a:lnTo>
                  <a:lnTo>
                    <a:pt x="21" y="18"/>
                  </a:lnTo>
                  <a:lnTo>
                    <a:pt x="16" y="23"/>
                  </a:lnTo>
                  <a:lnTo>
                    <a:pt x="14" y="29"/>
                  </a:lnTo>
                  <a:lnTo>
                    <a:pt x="11" y="36"/>
                  </a:lnTo>
                  <a:lnTo>
                    <a:pt x="11" y="44"/>
                  </a:lnTo>
                  <a:lnTo>
                    <a:pt x="11" y="44"/>
                  </a:lnTo>
                  <a:lnTo>
                    <a:pt x="11" y="51"/>
                  </a:lnTo>
                  <a:lnTo>
                    <a:pt x="14" y="57"/>
                  </a:lnTo>
                  <a:lnTo>
                    <a:pt x="16" y="63"/>
                  </a:lnTo>
                  <a:lnTo>
                    <a:pt x="21" y="69"/>
                  </a:lnTo>
                  <a:lnTo>
                    <a:pt x="26" y="73"/>
                  </a:lnTo>
                  <a:lnTo>
                    <a:pt x="31" y="76"/>
                  </a:lnTo>
                  <a:lnTo>
                    <a:pt x="38" y="77"/>
                  </a:lnTo>
                  <a:lnTo>
                    <a:pt x="44" y="79"/>
                  </a:lnTo>
                  <a:lnTo>
                    <a:pt x="44" y="79"/>
                  </a:lnTo>
                  <a:lnTo>
                    <a:pt x="51" y="77"/>
                  </a:lnTo>
                  <a:lnTo>
                    <a:pt x="57" y="76"/>
                  </a:lnTo>
                  <a:lnTo>
                    <a:pt x="62" y="73"/>
                  </a:lnTo>
                  <a:lnTo>
                    <a:pt x="67" y="69"/>
                  </a:lnTo>
                  <a:lnTo>
                    <a:pt x="72" y="63"/>
                  </a:lnTo>
                  <a:lnTo>
                    <a:pt x="74" y="57"/>
                  </a:lnTo>
                  <a:lnTo>
                    <a:pt x="76" y="51"/>
                  </a:lnTo>
                  <a:lnTo>
                    <a:pt x="76" y="44"/>
                  </a:lnTo>
                  <a:lnTo>
                    <a:pt x="76" y="44"/>
                  </a:lnTo>
                  <a:close/>
                  <a:moveTo>
                    <a:pt x="27" y="18"/>
                  </a:moveTo>
                  <a:lnTo>
                    <a:pt x="45" y="18"/>
                  </a:lnTo>
                  <a:lnTo>
                    <a:pt x="45" y="18"/>
                  </a:lnTo>
                  <a:lnTo>
                    <a:pt x="53" y="19"/>
                  </a:lnTo>
                  <a:lnTo>
                    <a:pt x="60" y="22"/>
                  </a:lnTo>
                  <a:lnTo>
                    <a:pt x="61" y="24"/>
                  </a:lnTo>
                  <a:lnTo>
                    <a:pt x="62" y="27"/>
                  </a:lnTo>
                  <a:lnTo>
                    <a:pt x="63" y="33"/>
                  </a:lnTo>
                  <a:lnTo>
                    <a:pt x="63" y="33"/>
                  </a:lnTo>
                  <a:lnTo>
                    <a:pt x="63" y="39"/>
                  </a:lnTo>
                  <a:lnTo>
                    <a:pt x="61" y="42"/>
                  </a:lnTo>
                  <a:lnTo>
                    <a:pt x="56" y="45"/>
                  </a:lnTo>
                  <a:lnTo>
                    <a:pt x="51" y="46"/>
                  </a:lnTo>
                  <a:lnTo>
                    <a:pt x="64" y="68"/>
                  </a:lnTo>
                  <a:lnTo>
                    <a:pt x="55" y="68"/>
                  </a:lnTo>
                  <a:lnTo>
                    <a:pt x="41" y="47"/>
                  </a:lnTo>
                  <a:lnTo>
                    <a:pt x="37" y="47"/>
                  </a:lnTo>
                  <a:lnTo>
                    <a:pt x="37" y="68"/>
                  </a:lnTo>
                  <a:lnTo>
                    <a:pt x="27" y="68"/>
                  </a:lnTo>
                  <a:lnTo>
                    <a:pt x="27" y="18"/>
                  </a:lnTo>
                  <a:close/>
                  <a:moveTo>
                    <a:pt x="37" y="40"/>
                  </a:moveTo>
                  <a:lnTo>
                    <a:pt x="44" y="40"/>
                  </a:lnTo>
                  <a:lnTo>
                    <a:pt x="44" y="40"/>
                  </a:lnTo>
                  <a:lnTo>
                    <a:pt x="49" y="40"/>
                  </a:lnTo>
                  <a:lnTo>
                    <a:pt x="51" y="39"/>
                  </a:lnTo>
                  <a:lnTo>
                    <a:pt x="53" y="36"/>
                  </a:lnTo>
                  <a:lnTo>
                    <a:pt x="55" y="33"/>
                  </a:lnTo>
                  <a:lnTo>
                    <a:pt x="55" y="33"/>
                  </a:lnTo>
                  <a:lnTo>
                    <a:pt x="53" y="29"/>
                  </a:lnTo>
                  <a:lnTo>
                    <a:pt x="51" y="27"/>
                  </a:lnTo>
                  <a:lnTo>
                    <a:pt x="49" y="26"/>
                  </a:lnTo>
                  <a:lnTo>
                    <a:pt x="45" y="26"/>
                  </a:lnTo>
                  <a:lnTo>
                    <a:pt x="37" y="26"/>
                  </a:lnTo>
                  <a:lnTo>
                    <a:pt x="3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panose="020B0604020202020204"/>
                <a:ea typeface="+mn-ea"/>
                <a:cs typeface="+mn-cs"/>
              </a:endParaRPr>
            </a:p>
          </p:txBody>
        </p:sp>
      </p:grpSp>
      <p:sp>
        <p:nvSpPr>
          <p:cNvPr id="34" name="Master Slide Number">
            <a:extLst>
              <a:ext uri="{FF2B5EF4-FFF2-40B4-BE49-F238E27FC236}">
                <a16:creationId xmlns:a16="http://schemas.microsoft.com/office/drawing/2014/main" id="{B054D46E-B6DC-5F49-8EDE-4B7AD93A85CF}"/>
              </a:ext>
            </a:extLst>
          </p:cNvPr>
          <p:cNvSpPr>
            <a:spLocks noGrp="1"/>
          </p:cNvSpPr>
          <p:nvPr>
            <p:ph type="sldNum" sz="quarter" idx="4"/>
          </p:nvPr>
        </p:nvSpPr>
        <p:spPr>
          <a:xfrm>
            <a:off x="8441799" y="166155"/>
            <a:ext cx="440264" cy="173124"/>
          </a:xfrm>
          <a:prstGeom prst="rect">
            <a:avLst/>
          </a:prstGeom>
        </p:spPr>
        <p:txBody>
          <a:bodyPr/>
          <a:lstStyle>
            <a:lvl1pPr algn="r">
              <a:defRPr sz="675" b="1">
                <a:solidFill>
                  <a:schemeClr val="bg1"/>
                </a:solidFill>
              </a:defRPr>
            </a:lvl1pPr>
          </a:lstStyle>
          <a:p>
            <a:fld id="{B7E7695C-FCF1-4AA0-9B93-7941FED13DC4}" type="slidenum">
              <a:rPr lang="en-US" smtClean="0"/>
              <a:pPr/>
              <a:t>‹#›</a:t>
            </a:fld>
            <a:endParaRPr lang="en-US"/>
          </a:p>
        </p:txBody>
      </p:sp>
      <p:sp>
        <p:nvSpPr>
          <p:cNvPr id="3" name="Text Placeholder 2">
            <a:extLst>
              <a:ext uri="{FF2B5EF4-FFF2-40B4-BE49-F238E27FC236}">
                <a16:creationId xmlns:a16="http://schemas.microsoft.com/office/drawing/2014/main" id="{CA7FE24E-B8F5-1F45-9252-6731E9BF08CF}"/>
              </a:ext>
            </a:extLst>
          </p:cNvPr>
          <p:cNvSpPr>
            <a:spLocks noGrp="1"/>
          </p:cNvSpPr>
          <p:nvPr>
            <p:ph type="body" idx="1"/>
          </p:nvPr>
        </p:nvSpPr>
        <p:spPr>
          <a:xfrm>
            <a:off x="257175" y="905930"/>
            <a:ext cx="8629650" cy="37209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D74AEDC6-B552-4131-80CD-0806C6937C46}"/>
              </a:ext>
            </a:extLst>
          </p:cNvPr>
          <p:cNvSpPr txBox="1"/>
          <p:nvPr>
            <p:extLst>
              <p:ext uri="{1162E1C5-73C7-4A58-AE30-91384D911F3F}">
                <p184:classification xmlns:p184="http://schemas.microsoft.com/office/powerpoint/2018/4/main" val="hdr"/>
              </p:ext>
            </p:extLst>
          </p:nvPr>
        </p:nvSpPr>
        <p:spPr>
          <a:xfrm>
            <a:off x="63500" y="63500"/>
            <a:ext cx="1341438" cy="182880"/>
          </a:xfrm>
          <a:prstGeom prst="rect">
            <a:avLst/>
          </a:prstGeom>
        </p:spPr>
        <p:txBody>
          <a:bodyPr horzOverflow="overflow" lIns="0" tIns="0" rIns="0" bIns="0">
            <a:spAutoFit/>
          </a:bodyPr>
          <a:lstStyle/>
          <a:p>
            <a:pPr algn="l"/>
            <a:r>
              <a:rPr lang="en-US" sz="1200">
                <a:solidFill>
                  <a:srgbClr val="000000"/>
                </a:solidFill>
                <a:latin typeface="Arial" panose="020B0604020202020204" pitchFamily="34" charset="0"/>
                <a:cs typeface="Arial" panose="020B0604020202020204" pitchFamily="34" charset="0"/>
              </a:rPr>
              <a:t>Micron Confidential</a:t>
            </a:r>
          </a:p>
        </p:txBody>
      </p:sp>
      <p:sp>
        <p:nvSpPr>
          <p:cNvPr id="5" name="TextBox 4">
            <a:extLst>
              <a:ext uri="{FF2B5EF4-FFF2-40B4-BE49-F238E27FC236}">
                <a16:creationId xmlns:a16="http://schemas.microsoft.com/office/drawing/2014/main" id="{624A6C0A-E558-471F-BC9E-7D63312E39A1}"/>
              </a:ext>
            </a:extLst>
          </p:cNvPr>
          <p:cNvSpPr txBox="1"/>
          <p:nvPr>
            <p:extLst>
              <p:ext uri="{1162E1C5-73C7-4A58-AE30-91384D911F3F}">
                <p184:classification xmlns:p184="http://schemas.microsoft.com/office/powerpoint/2018/4/main" val="ftr"/>
              </p:ext>
            </p:extLst>
          </p:nvPr>
        </p:nvSpPr>
        <p:spPr>
          <a:xfrm>
            <a:off x="63500" y="4897120"/>
            <a:ext cx="1341438" cy="182880"/>
          </a:xfrm>
          <a:prstGeom prst="rect">
            <a:avLst/>
          </a:prstGeom>
        </p:spPr>
        <p:txBody>
          <a:bodyPr horzOverflow="overflow" lIns="0" tIns="0" rIns="0" bIns="0">
            <a:spAutoFit/>
          </a:bodyPr>
          <a:lstStyle/>
          <a:p>
            <a:pPr algn="l"/>
            <a:r>
              <a:rPr lang="en-US" sz="1200">
                <a:solidFill>
                  <a:srgbClr val="000000"/>
                </a:solidFill>
                <a:latin typeface="Arial" panose="020B0604020202020204" pitchFamily="34" charset="0"/>
                <a:cs typeface="Arial" panose="020B0604020202020204" pitchFamily="34" charset="0"/>
              </a:rPr>
              <a:t>Micron Confidential</a:t>
            </a:r>
          </a:p>
        </p:txBody>
      </p:sp>
    </p:spTree>
    <p:extLst>
      <p:ext uri="{BB962C8B-B14F-4D97-AF65-F5344CB8AC3E}">
        <p14:creationId xmlns:p14="http://schemas.microsoft.com/office/powerpoint/2010/main" val="382839292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Lst>
  <p:hf sldNum="0" hdr="0" ftr="0" dt="0"/>
  <p:txStyles>
    <p:titleStyle>
      <a:lvl1pPr algn="l" defTabSz="685800" rtl="0" eaLnBrk="1" latinLnBrk="0" hangingPunct="1">
        <a:lnSpc>
          <a:spcPct val="90000"/>
        </a:lnSpc>
        <a:spcBef>
          <a:spcPct val="0"/>
        </a:spcBef>
        <a:buNone/>
        <a:defRPr sz="2700" b="1" kern="1200" spc="-75" baseline="0">
          <a:solidFill>
            <a:schemeClr val="bg1"/>
          </a:solidFill>
          <a:latin typeface="+mj-lt"/>
          <a:ea typeface="+mj-ea"/>
          <a:cs typeface="+mj-cs"/>
        </a:defRPr>
      </a:lvl1pPr>
    </p:titleStyle>
    <p:bodyStyle>
      <a:lvl1pPr marL="137160" marR="0" indent="-137160" algn="l" defTabSz="685800" rtl="0" eaLnBrk="1" fontAlgn="auto" latinLnBrk="0" hangingPunct="1">
        <a:lnSpc>
          <a:spcPct val="100000"/>
        </a:lnSpc>
        <a:spcBef>
          <a:spcPts val="0"/>
        </a:spcBef>
        <a:spcAft>
          <a:spcPts val="0"/>
        </a:spcAft>
        <a:buClrTx/>
        <a:buSzPct val="75000"/>
        <a:buFont typeface="Wingdings" pitchFamily="2" charset="2"/>
        <a:buChar char="§"/>
        <a:tabLst/>
        <a:defRPr sz="1500" b="0" kern="1200" spc="0" baseline="0">
          <a:solidFill>
            <a:schemeClr val="bg1"/>
          </a:solidFill>
          <a:latin typeface="+mn-lt"/>
          <a:ea typeface="+mn-ea"/>
          <a:cs typeface="+mn-cs"/>
        </a:defRPr>
      </a:lvl1pPr>
      <a:lvl2pPr marL="342900" marR="0" indent="-137160" algn="l" defTabSz="685800" rtl="0" eaLnBrk="1" fontAlgn="auto" latinLnBrk="0" hangingPunct="1">
        <a:lnSpc>
          <a:spcPct val="100000"/>
        </a:lnSpc>
        <a:spcBef>
          <a:spcPts val="0"/>
        </a:spcBef>
        <a:spcAft>
          <a:spcPts val="300"/>
        </a:spcAft>
        <a:buClrTx/>
        <a:buSzTx/>
        <a:buFont typeface="Apple Symbols" panose="02000000000000000000" pitchFamily="2" charset="-79"/>
        <a:buChar char="⎻"/>
        <a:tabLst/>
        <a:defRPr sz="1350" b="0" kern="1200" spc="0" baseline="0">
          <a:solidFill>
            <a:schemeClr val="bg1"/>
          </a:solidFill>
          <a:latin typeface="+mn-lt"/>
          <a:ea typeface="+mn-ea"/>
          <a:cs typeface="+mn-cs"/>
        </a:defRPr>
      </a:lvl2pPr>
      <a:lvl3pPr marL="548640" marR="0" indent="-137160" algn="l" defTabSz="685800" rtl="0" eaLnBrk="1" fontAlgn="auto" latinLnBrk="0" hangingPunct="1">
        <a:lnSpc>
          <a:spcPct val="100000"/>
        </a:lnSpc>
        <a:spcBef>
          <a:spcPts val="0"/>
        </a:spcBef>
        <a:spcAft>
          <a:spcPts val="300"/>
        </a:spcAft>
        <a:buClrTx/>
        <a:buSzPct val="75000"/>
        <a:buFont typeface="Wingdings" pitchFamily="2" charset="2"/>
        <a:buChar char="§"/>
        <a:tabLst/>
        <a:defRPr sz="1200" b="0" kern="1200" spc="0">
          <a:solidFill>
            <a:schemeClr val="bg1"/>
          </a:solidFill>
          <a:latin typeface="+mn-lt"/>
          <a:ea typeface="+mn-ea"/>
          <a:cs typeface="+mn-cs"/>
        </a:defRPr>
      </a:lvl3pPr>
      <a:lvl4pPr marL="754380" marR="0" indent="-137160" algn="l" defTabSz="685800" rtl="0" eaLnBrk="1" fontAlgn="auto" latinLnBrk="0" hangingPunct="1">
        <a:lnSpc>
          <a:spcPct val="100000"/>
        </a:lnSpc>
        <a:spcBef>
          <a:spcPts val="0"/>
        </a:spcBef>
        <a:spcAft>
          <a:spcPts val="300"/>
        </a:spcAft>
        <a:buClrTx/>
        <a:buSzTx/>
        <a:buFont typeface="Apple Symbols" panose="02000000000000000000" pitchFamily="2" charset="-79"/>
        <a:buChar char="⎻"/>
        <a:tabLst/>
        <a:defRPr sz="1050" b="0" kern="1200" spc="0">
          <a:solidFill>
            <a:schemeClr val="bg1"/>
          </a:solidFill>
          <a:latin typeface="+mn-lt"/>
          <a:ea typeface="+mn-ea"/>
          <a:cs typeface="+mn-cs"/>
        </a:defRPr>
      </a:lvl4pPr>
      <a:lvl5pPr marL="960120" marR="0" indent="-137160" algn="l" defTabSz="685800" rtl="0" eaLnBrk="1" fontAlgn="auto" latinLnBrk="0" hangingPunct="1">
        <a:lnSpc>
          <a:spcPct val="100000"/>
        </a:lnSpc>
        <a:spcBef>
          <a:spcPts val="0"/>
        </a:spcBef>
        <a:spcAft>
          <a:spcPts val="300"/>
        </a:spcAft>
        <a:buClrTx/>
        <a:buSzPct val="75000"/>
        <a:buFont typeface="Wingdings" pitchFamily="2" charset="2"/>
        <a:buChar char="§"/>
        <a:tabLst/>
        <a:defRPr sz="900" b="0" kern="1200" spc="0">
          <a:solidFill>
            <a:schemeClr val="bg1"/>
          </a:solidFill>
          <a:latin typeface="+mn-lt"/>
          <a:ea typeface="+mn-ea"/>
          <a:cs typeface="+mn-cs"/>
        </a:defRPr>
      </a:lvl5pPr>
      <a:lvl6pPr marL="411480" marR="0" indent="-137160" algn="l" defTabSz="685800" rtl="0" eaLnBrk="1" fontAlgn="auto" latinLnBrk="0" hangingPunct="1">
        <a:lnSpc>
          <a:spcPct val="100000"/>
        </a:lnSpc>
        <a:spcBef>
          <a:spcPts val="0"/>
        </a:spcBef>
        <a:spcAft>
          <a:spcPts val="300"/>
        </a:spcAft>
        <a:buClrTx/>
        <a:buSzPct val="75000"/>
        <a:buFont typeface="Wingdings" pitchFamily="2" charset="2"/>
        <a:buChar char="§"/>
        <a:tabLst/>
        <a:defRPr sz="1200" kern="1200">
          <a:solidFill>
            <a:srgbClr val="000000"/>
          </a:solidFill>
          <a:latin typeface="+mn-lt"/>
          <a:ea typeface="+mn-ea"/>
          <a:cs typeface="+mn-cs"/>
        </a:defRPr>
      </a:lvl6pPr>
      <a:lvl7pPr marL="548640" marR="0" indent="-137160" algn="l" defTabSz="685800" rtl="0" eaLnBrk="1" fontAlgn="auto" latinLnBrk="0" hangingPunct="1">
        <a:lnSpc>
          <a:spcPct val="100000"/>
        </a:lnSpc>
        <a:spcBef>
          <a:spcPts val="0"/>
        </a:spcBef>
        <a:spcAft>
          <a:spcPts val="300"/>
        </a:spcAft>
        <a:buClrTx/>
        <a:buSzPct val="100000"/>
        <a:buFont typeface="System Font Regular"/>
        <a:buChar char="‒"/>
        <a:tabLst/>
        <a:defRPr sz="1200" b="0" kern="1200">
          <a:solidFill>
            <a:schemeClr val="tx1"/>
          </a:solidFill>
          <a:latin typeface="+mn-lt"/>
          <a:ea typeface="+mn-ea"/>
          <a:cs typeface="+mn-cs"/>
        </a:defRPr>
      </a:lvl7pPr>
      <a:lvl8pPr marL="685800" marR="0" indent="-137160" algn="l" defTabSz="685800" rtl="0" eaLnBrk="1" fontAlgn="auto" latinLnBrk="0" hangingPunct="1">
        <a:lnSpc>
          <a:spcPct val="100000"/>
        </a:lnSpc>
        <a:spcBef>
          <a:spcPts val="0"/>
        </a:spcBef>
        <a:spcAft>
          <a:spcPts val="300"/>
        </a:spcAft>
        <a:buClrTx/>
        <a:buSzPct val="75000"/>
        <a:buFont typeface="Wingdings" pitchFamily="2" charset="2"/>
        <a:buChar char="§"/>
        <a:tabLst/>
        <a:defRPr sz="1050" kern="1200">
          <a:solidFill>
            <a:schemeClr val="tx1"/>
          </a:solidFill>
          <a:latin typeface="+mn-lt"/>
          <a:ea typeface="+mn-ea"/>
          <a:cs typeface="+mn-cs"/>
        </a:defRPr>
      </a:lvl8pPr>
      <a:lvl9pPr marL="822960" marR="0" indent="-137160" algn="l" defTabSz="685800" rtl="0" eaLnBrk="1" fontAlgn="auto" latinLnBrk="0" hangingPunct="1">
        <a:lnSpc>
          <a:spcPct val="100000"/>
        </a:lnSpc>
        <a:spcBef>
          <a:spcPts val="0"/>
        </a:spcBef>
        <a:spcAft>
          <a:spcPts val="300"/>
        </a:spcAft>
        <a:buClrTx/>
        <a:buSzPct val="100000"/>
        <a:buFont typeface="System Font Regular"/>
        <a:buChar char="‒"/>
        <a:tabLst/>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464">
          <p15:clr>
            <a:srgbClr val="F26B43"/>
          </p15:clr>
        </p15:guide>
        <p15:guide id="6" pos="3840">
          <p15:clr>
            <a:srgbClr val="F26B43"/>
          </p15:clr>
        </p15:guide>
        <p15:guide id="7" orient="horz" pos="4032">
          <p15:clr>
            <a:srgbClr val="F26B43"/>
          </p15:clr>
        </p15:guide>
        <p15:guide id="8" orient="horz" pos="240">
          <p15:clr>
            <a:srgbClr val="F26B43"/>
          </p15:clr>
        </p15:guide>
        <p15:guide id="9" pos="216">
          <p15:clr>
            <a:srgbClr val="F26B43"/>
          </p15:clr>
        </p15:guide>
        <p15:guide id="10" pos="7392">
          <p15:clr>
            <a:srgbClr val="F26B43"/>
          </p15:clr>
        </p15:guide>
        <p15:guide id="11" orient="horz" pos="4080">
          <p15:clr>
            <a:srgbClr val="F26B43"/>
          </p15:clr>
        </p15:guide>
        <p15:guide id="12" orient="horz" pos="39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A0B1C0-3A62-C227-45C0-A1F0A41BDE3A}"/>
              </a:ext>
            </a:extLst>
          </p:cNvPr>
          <p:cNvGraphicFramePr>
            <a:graphicFrameLocks noChangeAspect="1"/>
          </p:cNvGraphicFramePr>
          <p:nvPr userDrawn="1">
            <p:custDataLst>
              <p:tags r:id="rId26"/>
            </p:custDataLst>
            <p:extLst>
              <p:ext uri="{D42A27DB-BD31-4B8C-83A1-F6EECF244321}">
                <p14:modId xmlns:p14="http://schemas.microsoft.com/office/powerpoint/2010/main" val="359468864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27" imgW="622" imgH="623" progId="TCLayout.ActiveDocument.1">
                  <p:embed/>
                </p:oleObj>
              </mc:Choice>
              <mc:Fallback>
                <p:oleObj name="think-cell Slide" r:id="rId27" imgW="622" imgH="623" progId="TCLayout.ActiveDocument.1">
                  <p:embed/>
                  <p:pic>
                    <p:nvPicPr>
                      <p:cNvPr id="7" name="Object 6" hidden="1">
                        <a:extLst>
                          <a:ext uri="{FF2B5EF4-FFF2-40B4-BE49-F238E27FC236}">
                            <a16:creationId xmlns:a16="http://schemas.microsoft.com/office/drawing/2014/main" id="{C3A0B1C0-3A62-C227-45C0-A1F0A41BDE3A}"/>
                          </a:ext>
                        </a:extLst>
                      </p:cNvPr>
                      <p:cNvPicPr/>
                      <p:nvPr/>
                    </p:nvPicPr>
                    <p:blipFill>
                      <a:blip r:embed="rId28"/>
                      <a:stretch>
                        <a:fillRect/>
                      </a:stretch>
                    </p:blipFill>
                    <p:spPr>
                      <a:xfrm>
                        <a:off x="1191" y="1191"/>
                        <a:ext cx="1191" cy="1191"/>
                      </a:xfrm>
                      <a:prstGeom prst="rect">
                        <a:avLst/>
                      </a:prstGeom>
                    </p:spPr>
                  </p:pic>
                </p:oleObj>
              </mc:Fallback>
            </mc:AlternateContent>
          </a:graphicData>
        </a:graphic>
      </p:graphicFrame>
      <p:sp>
        <p:nvSpPr>
          <p:cNvPr id="2" name="Master Title Style"/>
          <p:cNvSpPr>
            <a:spLocks noGrp="1"/>
          </p:cNvSpPr>
          <p:nvPr>
            <p:ph type="title"/>
          </p:nvPr>
        </p:nvSpPr>
        <p:spPr>
          <a:xfrm>
            <a:off x="257175" y="346147"/>
            <a:ext cx="8629650" cy="466281"/>
          </a:xfrm>
          <a:prstGeom prst="rect">
            <a:avLst/>
          </a:prstGeom>
        </p:spPr>
        <p:txBody>
          <a:bodyPr vert="horz" lIns="91440" tIns="45720" rIns="91440" bIns="45720" rtlCol="0" anchor="t">
            <a:spAutoFit/>
          </a:bodyPr>
          <a:lstStyle/>
          <a:p>
            <a:r>
              <a:rPr lang="en-US"/>
              <a:t>Click to edit Master title style</a:t>
            </a:r>
          </a:p>
        </p:txBody>
      </p:sp>
      <p:sp>
        <p:nvSpPr>
          <p:cNvPr id="18" name="Master Date">
            <a:extLst>
              <a:ext uri="{FF2B5EF4-FFF2-40B4-BE49-F238E27FC236}">
                <a16:creationId xmlns:a16="http://schemas.microsoft.com/office/drawing/2014/main" id="{A76C45AB-F56A-4B1F-AD3A-DA3800E4E5A7}"/>
              </a:ext>
            </a:extLst>
          </p:cNvPr>
          <p:cNvSpPr>
            <a:spLocks noGrp="1"/>
          </p:cNvSpPr>
          <p:nvPr>
            <p:ph type="dt" sz="half" idx="2"/>
          </p:nvPr>
        </p:nvSpPr>
        <p:spPr>
          <a:xfrm>
            <a:off x="257176" y="4791481"/>
            <a:ext cx="1282616" cy="196208"/>
          </a:xfrm>
          <a:prstGeom prst="rect">
            <a:avLst/>
          </a:prstGeom>
        </p:spPr>
        <p:txBody>
          <a:bodyPr vert="horz" lIns="91440" tIns="45720" rIns="91440" bIns="45720" rtlCol="0" anchor="ctr">
            <a:spAutoFit/>
          </a:bodyPr>
          <a:lstStyle>
            <a:lvl1pPr algn="l">
              <a:defRPr sz="675" b="1" i="0">
                <a:solidFill>
                  <a:schemeClr val="bg1"/>
                </a:solidFill>
                <a:latin typeface="Arial" panose="020B0604020202020204" pitchFamily="34" charset="0"/>
                <a:cs typeface="Arial" panose="020B0604020202020204" pitchFamily="34" charset="0"/>
              </a:defRPr>
            </a:lvl1pPr>
          </a:lstStyle>
          <a:p>
            <a:fld id="{B8FDEC20-994C-6747-9500-226CB0C467E7}" type="datetime4">
              <a:rPr lang="en-US" smtClean="0"/>
              <a:pPr/>
              <a:t>September 6, 2024</a:t>
            </a:fld>
            <a:endParaRPr lang="en-US"/>
          </a:p>
        </p:txBody>
      </p:sp>
      <p:sp>
        <p:nvSpPr>
          <p:cNvPr id="19" name="Master Footer">
            <a:extLst>
              <a:ext uri="{FF2B5EF4-FFF2-40B4-BE49-F238E27FC236}">
                <a16:creationId xmlns:a16="http://schemas.microsoft.com/office/drawing/2014/main" id="{38AC271B-3920-4F49-A88C-092CEEECCDBD}"/>
              </a:ext>
            </a:extLst>
          </p:cNvPr>
          <p:cNvSpPr>
            <a:spLocks noGrp="1"/>
          </p:cNvSpPr>
          <p:nvPr>
            <p:ph type="ftr" sz="quarter" idx="3"/>
          </p:nvPr>
        </p:nvSpPr>
        <p:spPr>
          <a:xfrm>
            <a:off x="2495006" y="4791481"/>
            <a:ext cx="4153988" cy="196208"/>
          </a:xfrm>
          <a:prstGeom prst="rect">
            <a:avLst/>
          </a:prstGeom>
        </p:spPr>
        <p:txBody>
          <a:bodyPr vert="horz" wrap="square" lIns="91440" tIns="45720" rIns="91440" bIns="45720" rtlCol="0" anchor="ctr">
            <a:spAutoFit/>
          </a:bodyPr>
          <a:lstStyle>
            <a:lvl1pPr algn="ctr">
              <a:defRPr sz="675">
                <a:solidFill>
                  <a:schemeClr val="bg1"/>
                </a:solidFill>
                <a:latin typeface="Arial" panose="020B0604020202020204" pitchFamily="34" charset="0"/>
                <a:cs typeface="Arial" panose="020B0604020202020204" pitchFamily="34" charset="0"/>
              </a:defRPr>
            </a:lvl1pPr>
          </a:lstStyle>
          <a:p>
            <a:r>
              <a:rPr lang="en-US"/>
              <a:t>Presentation Title</a:t>
            </a:r>
          </a:p>
        </p:txBody>
      </p:sp>
      <p:grpSp>
        <p:nvGrpSpPr>
          <p:cNvPr id="21" name="Micron Logo">
            <a:extLst>
              <a:ext uri="{FF2B5EF4-FFF2-40B4-BE49-F238E27FC236}">
                <a16:creationId xmlns:a16="http://schemas.microsoft.com/office/drawing/2014/main" id="{481C5C9B-6CA7-403F-BE9B-FB36EA54C818}"/>
              </a:ext>
            </a:extLst>
          </p:cNvPr>
          <p:cNvGrpSpPr/>
          <p:nvPr userDrawn="1"/>
        </p:nvGrpSpPr>
        <p:grpSpPr>
          <a:xfrm>
            <a:off x="8072018" y="4782787"/>
            <a:ext cx="766464" cy="208921"/>
            <a:chOff x="1233488" y="677863"/>
            <a:chExt cx="2882900" cy="785813"/>
          </a:xfrm>
          <a:solidFill>
            <a:schemeClr val="bg1"/>
          </a:solidFill>
        </p:grpSpPr>
        <p:sp>
          <p:nvSpPr>
            <p:cNvPr id="22" name="Freeform 35">
              <a:extLst>
                <a:ext uri="{FF2B5EF4-FFF2-40B4-BE49-F238E27FC236}">
                  <a16:creationId xmlns:a16="http://schemas.microsoft.com/office/drawing/2014/main" id="{9D7935E0-E3F3-45CE-AE66-E6414B1B701E}"/>
                </a:ext>
              </a:extLst>
            </p:cNvPr>
            <p:cNvSpPr>
              <a:spLocks/>
            </p:cNvSpPr>
            <p:nvPr/>
          </p:nvSpPr>
          <p:spPr bwMode="auto">
            <a:xfrm>
              <a:off x="2346326" y="944563"/>
              <a:ext cx="417513" cy="354013"/>
            </a:xfrm>
            <a:custGeom>
              <a:avLst/>
              <a:gdLst>
                <a:gd name="T0" fmla="*/ 310 w 525"/>
                <a:gd name="T1" fmla="*/ 445 h 445"/>
                <a:gd name="T2" fmla="*/ 250 w 525"/>
                <a:gd name="T3" fmla="*/ 440 h 445"/>
                <a:gd name="T4" fmla="*/ 193 w 525"/>
                <a:gd name="T5" fmla="*/ 428 h 445"/>
                <a:gd name="T6" fmla="*/ 140 w 525"/>
                <a:gd name="T7" fmla="*/ 409 h 445"/>
                <a:gd name="T8" fmla="*/ 94 w 525"/>
                <a:gd name="T9" fmla="*/ 383 h 445"/>
                <a:gd name="T10" fmla="*/ 55 w 525"/>
                <a:gd name="T11" fmla="*/ 350 h 445"/>
                <a:gd name="T12" fmla="*/ 25 w 525"/>
                <a:gd name="T13" fmla="*/ 313 h 445"/>
                <a:gd name="T14" fmla="*/ 14 w 525"/>
                <a:gd name="T15" fmla="*/ 291 h 445"/>
                <a:gd name="T16" fmla="*/ 7 w 525"/>
                <a:gd name="T17" fmla="*/ 269 h 445"/>
                <a:gd name="T18" fmla="*/ 1 w 525"/>
                <a:gd name="T19" fmla="*/ 246 h 445"/>
                <a:gd name="T20" fmla="*/ 0 w 525"/>
                <a:gd name="T21" fmla="*/ 222 h 445"/>
                <a:gd name="T22" fmla="*/ 0 w 525"/>
                <a:gd name="T23" fmla="*/ 210 h 445"/>
                <a:gd name="T24" fmla="*/ 3 w 525"/>
                <a:gd name="T25" fmla="*/ 187 h 445"/>
                <a:gd name="T26" fmla="*/ 11 w 525"/>
                <a:gd name="T27" fmla="*/ 164 h 445"/>
                <a:gd name="T28" fmla="*/ 19 w 525"/>
                <a:gd name="T29" fmla="*/ 143 h 445"/>
                <a:gd name="T30" fmla="*/ 38 w 525"/>
                <a:gd name="T31" fmla="*/ 113 h 445"/>
                <a:gd name="T32" fmla="*/ 73 w 525"/>
                <a:gd name="T33" fmla="*/ 78 h 445"/>
                <a:gd name="T34" fmla="*/ 116 w 525"/>
                <a:gd name="T35" fmla="*/ 48 h 445"/>
                <a:gd name="T36" fmla="*/ 166 w 525"/>
                <a:gd name="T37" fmla="*/ 25 h 445"/>
                <a:gd name="T38" fmla="*/ 221 w 525"/>
                <a:gd name="T39" fmla="*/ 9 h 445"/>
                <a:gd name="T40" fmla="*/ 281 w 525"/>
                <a:gd name="T41" fmla="*/ 1 h 445"/>
                <a:gd name="T42" fmla="*/ 311 w 525"/>
                <a:gd name="T43" fmla="*/ 0 h 445"/>
                <a:gd name="T44" fmla="*/ 364 w 525"/>
                <a:gd name="T45" fmla="*/ 3 h 445"/>
                <a:gd name="T46" fmla="*/ 416 w 525"/>
                <a:gd name="T47" fmla="*/ 14 h 445"/>
                <a:gd name="T48" fmla="*/ 468 w 525"/>
                <a:gd name="T49" fmla="*/ 32 h 445"/>
                <a:gd name="T50" fmla="*/ 523 w 525"/>
                <a:gd name="T51" fmla="*/ 58 h 445"/>
                <a:gd name="T52" fmla="*/ 471 w 525"/>
                <a:gd name="T53" fmla="*/ 124 h 445"/>
                <a:gd name="T54" fmla="*/ 434 w 525"/>
                <a:gd name="T55" fmla="*/ 108 h 445"/>
                <a:gd name="T56" fmla="*/ 396 w 525"/>
                <a:gd name="T57" fmla="*/ 98 h 445"/>
                <a:gd name="T58" fmla="*/ 355 w 525"/>
                <a:gd name="T59" fmla="*/ 90 h 445"/>
                <a:gd name="T60" fmla="*/ 311 w 525"/>
                <a:gd name="T61" fmla="*/ 88 h 445"/>
                <a:gd name="T62" fmla="*/ 298 w 525"/>
                <a:gd name="T63" fmla="*/ 89 h 445"/>
                <a:gd name="T64" fmla="*/ 271 w 525"/>
                <a:gd name="T65" fmla="*/ 93 h 445"/>
                <a:gd name="T66" fmla="*/ 246 w 525"/>
                <a:gd name="T67" fmla="*/ 100 h 445"/>
                <a:gd name="T68" fmla="*/ 222 w 525"/>
                <a:gd name="T69" fmla="*/ 112 h 445"/>
                <a:gd name="T70" fmla="*/ 200 w 525"/>
                <a:gd name="T71" fmla="*/ 128 h 445"/>
                <a:gd name="T72" fmla="*/ 182 w 525"/>
                <a:gd name="T73" fmla="*/ 150 h 445"/>
                <a:gd name="T74" fmla="*/ 170 w 525"/>
                <a:gd name="T75" fmla="*/ 175 h 445"/>
                <a:gd name="T76" fmla="*/ 163 w 525"/>
                <a:gd name="T77" fmla="*/ 205 h 445"/>
                <a:gd name="T78" fmla="*/ 162 w 525"/>
                <a:gd name="T79" fmla="*/ 222 h 445"/>
                <a:gd name="T80" fmla="*/ 165 w 525"/>
                <a:gd name="T81" fmla="*/ 256 h 445"/>
                <a:gd name="T82" fmla="*/ 175 w 525"/>
                <a:gd name="T83" fmla="*/ 284 h 445"/>
                <a:gd name="T84" fmla="*/ 191 w 525"/>
                <a:gd name="T85" fmla="*/ 306 h 445"/>
                <a:gd name="T86" fmla="*/ 210 w 525"/>
                <a:gd name="T87" fmla="*/ 326 h 445"/>
                <a:gd name="T88" fmla="*/ 233 w 525"/>
                <a:gd name="T89" fmla="*/ 339 h 445"/>
                <a:gd name="T90" fmla="*/ 258 w 525"/>
                <a:gd name="T91" fmla="*/ 349 h 445"/>
                <a:gd name="T92" fmla="*/ 285 w 525"/>
                <a:gd name="T93" fmla="*/ 355 h 445"/>
                <a:gd name="T94" fmla="*/ 311 w 525"/>
                <a:gd name="T95" fmla="*/ 357 h 445"/>
                <a:gd name="T96" fmla="*/ 333 w 525"/>
                <a:gd name="T97" fmla="*/ 356 h 445"/>
                <a:gd name="T98" fmla="*/ 375 w 525"/>
                <a:gd name="T99" fmla="*/ 352 h 445"/>
                <a:gd name="T100" fmla="*/ 416 w 525"/>
                <a:gd name="T101" fmla="*/ 344 h 445"/>
                <a:gd name="T102" fmla="*/ 455 w 525"/>
                <a:gd name="T103" fmla="*/ 332 h 445"/>
                <a:gd name="T104" fmla="*/ 525 w 525"/>
                <a:gd name="T105" fmla="*/ 393 h 445"/>
                <a:gd name="T106" fmla="*/ 501 w 525"/>
                <a:gd name="T107" fmla="*/ 405 h 445"/>
                <a:gd name="T108" fmla="*/ 451 w 525"/>
                <a:gd name="T109" fmla="*/ 425 h 445"/>
                <a:gd name="T110" fmla="*/ 397 w 525"/>
                <a:gd name="T111" fmla="*/ 438 h 445"/>
                <a:gd name="T112" fmla="*/ 340 w 525"/>
                <a:gd name="T113" fmla="*/ 444 h 445"/>
                <a:gd name="T114" fmla="*/ 310 w 525"/>
                <a:gd name="T11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5" h="445">
                  <a:moveTo>
                    <a:pt x="310" y="445"/>
                  </a:moveTo>
                  <a:lnTo>
                    <a:pt x="310" y="445"/>
                  </a:lnTo>
                  <a:lnTo>
                    <a:pt x="280" y="444"/>
                  </a:lnTo>
                  <a:lnTo>
                    <a:pt x="250" y="440"/>
                  </a:lnTo>
                  <a:lnTo>
                    <a:pt x="221" y="436"/>
                  </a:lnTo>
                  <a:lnTo>
                    <a:pt x="193" y="428"/>
                  </a:lnTo>
                  <a:lnTo>
                    <a:pt x="165" y="420"/>
                  </a:lnTo>
                  <a:lnTo>
                    <a:pt x="140" y="409"/>
                  </a:lnTo>
                  <a:lnTo>
                    <a:pt x="116" y="397"/>
                  </a:lnTo>
                  <a:lnTo>
                    <a:pt x="94" y="383"/>
                  </a:lnTo>
                  <a:lnTo>
                    <a:pt x="73" y="367"/>
                  </a:lnTo>
                  <a:lnTo>
                    <a:pt x="55" y="350"/>
                  </a:lnTo>
                  <a:lnTo>
                    <a:pt x="38" y="332"/>
                  </a:lnTo>
                  <a:lnTo>
                    <a:pt x="25" y="313"/>
                  </a:lnTo>
                  <a:lnTo>
                    <a:pt x="19" y="302"/>
                  </a:lnTo>
                  <a:lnTo>
                    <a:pt x="14" y="291"/>
                  </a:lnTo>
                  <a:lnTo>
                    <a:pt x="11" y="280"/>
                  </a:lnTo>
                  <a:lnTo>
                    <a:pt x="7" y="269"/>
                  </a:lnTo>
                  <a:lnTo>
                    <a:pt x="3" y="258"/>
                  </a:lnTo>
                  <a:lnTo>
                    <a:pt x="1" y="246"/>
                  </a:lnTo>
                  <a:lnTo>
                    <a:pt x="0" y="234"/>
                  </a:lnTo>
                  <a:lnTo>
                    <a:pt x="0" y="222"/>
                  </a:lnTo>
                  <a:lnTo>
                    <a:pt x="0" y="222"/>
                  </a:lnTo>
                  <a:lnTo>
                    <a:pt x="0" y="210"/>
                  </a:lnTo>
                  <a:lnTo>
                    <a:pt x="1" y="199"/>
                  </a:lnTo>
                  <a:lnTo>
                    <a:pt x="3" y="187"/>
                  </a:lnTo>
                  <a:lnTo>
                    <a:pt x="7" y="176"/>
                  </a:lnTo>
                  <a:lnTo>
                    <a:pt x="11" y="164"/>
                  </a:lnTo>
                  <a:lnTo>
                    <a:pt x="14" y="153"/>
                  </a:lnTo>
                  <a:lnTo>
                    <a:pt x="19" y="143"/>
                  </a:lnTo>
                  <a:lnTo>
                    <a:pt x="25" y="133"/>
                  </a:lnTo>
                  <a:lnTo>
                    <a:pt x="38" y="113"/>
                  </a:lnTo>
                  <a:lnTo>
                    <a:pt x="55" y="95"/>
                  </a:lnTo>
                  <a:lnTo>
                    <a:pt x="73" y="78"/>
                  </a:lnTo>
                  <a:lnTo>
                    <a:pt x="94" y="63"/>
                  </a:lnTo>
                  <a:lnTo>
                    <a:pt x="116" y="48"/>
                  </a:lnTo>
                  <a:lnTo>
                    <a:pt x="140" y="36"/>
                  </a:lnTo>
                  <a:lnTo>
                    <a:pt x="166" y="25"/>
                  </a:lnTo>
                  <a:lnTo>
                    <a:pt x="193" y="17"/>
                  </a:lnTo>
                  <a:lnTo>
                    <a:pt x="221" y="9"/>
                  </a:lnTo>
                  <a:lnTo>
                    <a:pt x="251" y="3"/>
                  </a:lnTo>
                  <a:lnTo>
                    <a:pt x="281" y="1"/>
                  </a:lnTo>
                  <a:lnTo>
                    <a:pt x="311" y="0"/>
                  </a:lnTo>
                  <a:lnTo>
                    <a:pt x="311" y="0"/>
                  </a:lnTo>
                  <a:lnTo>
                    <a:pt x="338" y="1"/>
                  </a:lnTo>
                  <a:lnTo>
                    <a:pt x="364" y="3"/>
                  </a:lnTo>
                  <a:lnTo>
                    <a:pt x="390" y="7"/>
                  </a:lnTo>
                  <a:lnTo>
                    <a:pt x="416" y="14"/>
                  </a:lnTo>
                  <a:lnTo>
                    <a:pt x="443" y="22"/>
                  </a:lnTo>
                  <a:lnTo>
                    <a:pt x="468" y="32"/>
                  </a:lnTo>
                  <a:lnTo>
                    <a:pt x="495" y="44"/>
                  </a:lnTo>
                  <a:lnTo>
                    <a:pt x="523" y="58"/>
                  </a:lnTo>
                  <a:lnTo>
                    <a:pt x="471" y="124"/>
                  </a:lnTo>
                  <a:lnTo>
                    <a:pt x="471" y="124"/>
                  </a:lnTo>
                  <a:lnTo>
                    <a:pt x="454" y="116"/>
                  </a:lnTo>
                  <a:lnTo>
                    <a:pt x="434" y="108"/>
                  </a:lnTo>
                  <a:lnTo>
                    <a:pt x="415" y="102"/>
                  </a:lnTo>
                  <a:lnTo>
                    <a:pt x="396" y="98"/>
                  </a:lnTo>
                  <a:lnTo>
                    <a:pt x="375" y="94"/>
                  </a:lnTo>
                  <a:lnTo>
                    <a:pt x="355" y="90"/>
                  </a:lnTo>
                  <a:lnTo>
                    <a:pt x="333" y="89"/>
                  </a:lnTo>
                  <a:lnTo>
                    <a:pt x="311" y="88"/>
                  </a:lnTo>
                  <a:lnTo>
                    <a:pt x="311" y="88"/>
                  </a:lnTo>
                  <a:lnTo>
                    <a:pt x="298" y="89"/>
                  </a:lnTo>
                  <a:lnTo>
                    <a:pt x="285" y="90"/>
                  </a:lnTo>
                  <a:lnTo>
                    <a:pt x="271" y="93"/>
                  </a:lnTo>
                  <a:lnTo>
                    <a:pt x="258" y="95"/>
                  </a:lnTo>
                  <a:lnTo>
                    <a:pt x="246" y="100"/>
                  </a:lnTo>
                  <a:lnTo>
                    <a:pt x="234" y="105"/>
                  </a:lnTo>
                  <a:lnTo>
                    <a:pt x="222" y="112"/>
                  </a:lnTo>
                  <a:lnTo>
                    <a:pt x="211" y="119"/>
                  </a:lnTo>
                  <a:lnTo>
                    <a:pt x="200" y="128"/>
                  </a:lnTo>
                  <a:lnTo>
                    <a:pt x="191" y="137"/>
                  </a:lnTo>
                  <a:lnTo>
                    <a:pt x="182" y="150"/>
                  </a:lnTo>
                  <a:lnTo>
                    <a:pt x="176" y="162"/>
                  </a:lnTo>
                  <a:lnTo>
                    <a:pt x="170" y="175"/>
                  </a:lnTo>
                  <a:lnTo>
                    <a:pt x="165" y="189"/>
                  </a:lnTo>
                  <a:lnTo>
                    <a:pt x="163" y="205"/>
                  </a:lnTo>
                  <a:lnTo>
                    <a:pt x="162" y="222"/>
                  </a:lnTo>
                  <a:lnTo>
                    <a:pt x="162" y="222"/>
                  </a:lnTo>
                  <a:lnTo>
                    <a:pt x="163" y="240"/>
                  </a:lnTo>
                  <a:lnTo>
                    <a:pt x="165" y="256"/>
                  </a:lnTo>
                  <a:lnTo>
                    <a:pt x="170" y="270"/>
                  </a:lnTo>
                  <a:lnTo>
                    <a:pt x="175" y="284"/>
                  </a:lnTo>
                  <a:lnTo>
                    <a:pt x="182" y="296"/>
                  </a:lnTo>
                  <a:lnTo>
                    <a:pt x="191" y="306"/>
                  </a:lnTo>
                  <a:lnTo>
                    <a:pt x="200" y="317"/>
                  </a:lnTo>
                  <a:lnTo>
                    <a:pt x="210" y="326"/>
                  </a:lnTo>
                  <a:lnTo>
                    <a:pt x="221" y="333"/>
                  </a:lnTo>
                  <a:lnTo>
                    <a:pt x="233" y="339"/>
                  </a:lnTo>
                  <a:lnTo>
                    <a:pt x="245" y="345"/>
                  </a:lnTo>
                  <a:lnTo>
                    <a:pt x="258" y="349"/>
                  </a:lnTo>
                  <a:lnTo>
                    <a:pt x="271" y="352"/>
                  </a:lnTo>
                  <a:lnTo>
                    <a:pt x="285" y="355"/>
                  </a:lnTo>
                  <a:lnTo>
                    <a:pt x="298" y="356"/>
                  </a:lnTo>
                  <a:lnTo>
                    <a:pt x="311" y="357"/>
                  </a:lnTo>
                  <a:lnTo>
                    <a:pt x="311" y="357"/>
                  </a:lnTo>
                  <a:lnTo>
                    <a:pt x="333" y="356"/>
                  </a:lnTo>
                  <a:lnTo>
                    <a:pt x="355" y="355"/>
                  </a:lnTo>
                  <a:lnTo>
                    <a:pt x="375" y="352"/>
                  </a:lnTo>
                  <a:lnTo>
                    <a:pt x="396" y="349"/>
                  </a:lnTo>
                  <a:lnTo>
                    <a:pt x="416" y="344"/>
                  </a:lnTo>
                  <a:lnTo>
                    <a:pt x="436" y="338"/>
                  </a:lnTo>
                  <a:lnTo>
                    <a:pt x="455" y="332"/>
                  </a:lnTo>
                  <a:lnTo>
                    <a:pt x="473" y="325"/>
                  </a:lnTo>
                  <a:lnTo>
                    <a:pt x="525" y="393"/>
                  </a:lnTo>
                  <a:lnTo>
                    <a:pt x="525" y="393"/>
                  </a:lnTo>
                  <a:lnTo>
                    <a:pt x="501" y="405"/>
                  </a:lnTo>
                  <a:lnTo>
                    <a:pt x="477" y="415"/>
                  </a:lnTo>
                  <a:lnTo>
                    <a:pt x="451" y="425"/>
                  </a:lnTo>
                  <a:lnTo>
                    <a:pt x="425" y="432"/>
                  </a:lnTo>
                  <a:lnTo>
                    <a:pt x="397" y="438"/>
                  </a:lnTo>
                  <a:lnTo>
                    <a:pt x="369" y="442"/>
                  </a:lnTo>
                  <a:lnTo>
                    <a:pt x="340" y="444"/>
                  </a:lnTo>
                  <a:lnTo>
                    <a:pt x="310" y="445"/>
                  </a:lnTo>
                  <a:lnTo>
                    <a:pt x="310" y="4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3" name="Freeform 36">
              <a:extLst>
                <a:ext uri="{FF2B5EF4-FFF2-40B4-BE49-F238E27FC236}">
                  <a16:creationId xmlns:a16="http://schemas.microsoft.com/office/drawing/2014/main" id="{74C07C8D-9A10-49B0-BEF9-C7DB3B3E4533}"/>
                </a:ext>
              </a:extLst>
            </p:cNvPr>
            <p:cNvSpPr>
              <a:spLocks noEditPoints="1"/>
            </p:cNvSpPr>
            <p:nvPr/>
          </p:nvSpPr>
          <p:spPr bwMode="auto">
            <a:xfrm>
              <a:off x="3087688" y="942976"/>
              <a:ext cx="493713" cy="355600"/>
            </a:xfrm>
            <a:custGeom>
              <a:avLst/>
              <a:gdLst>
                <a:gd name="T0" fmla="*/ 459 w 622"/>
                <a:gd name="T1" fmla="*/ 241 h 447"/>
                <a:gd name="T2" fmla="*/ 447 w 622"/>
                <a:gd name="T3" fmla="*/ 285 h 447"/>
                <a:gd name="T4" fmla="*/ 421 w 622"/>
                <a:gd name="T5" fmla="*/ 318 h 447"/>
                <a:gd name="T6" fmla="*/ 389 w 622"/>
                <a:gd name="T7" fmla="*/ 341 h 447"/>
                <a:gd name="T8" fmla="*/ 350 w 622"/>
                <a:gd name="T9" fmla="*/ 354 h 447"/>
                <a:gd name="T10" fmla="*/ 310 w 622"/>
                <a:gd name="T11" fmla="*/ 358 h 447"/>
                <a:gd name="T12" fmla="*/ 285 w 622"/>
                <a:gd name="T13" fmla="*/ 357 h 447"/>
                <a:gd name="T14" fmla="*/ 245 w 622"/>
                <a:gd name="T15" fmla="*/ 346 h 447"/>
                <a:gd name="T16" fmla="*/ 210 w 622"/>
                <a:gd name="T17" fmla="*/ 326 h 447"/>
                <a:gd name="T18" fmla="*/ 182 w 622"/>
                <a:gd name="T19" fmla="*/ 297 h 447"/>
                <a:gd name="T20" fmla="*/ 165 w 622"/>
                <a:gd name="T21" fmla="*/ 258 h 447"/>
                <a:gd name="T22" fmla="*/ 162 w 622"/>
                <a:gd name="T23" fmla="*/ 224 h 447"/>
                <a:gd name="T24" fmla="*/ 169 w 622"/>
                <a:gd name="T25" fmla="*/ 175 h 447"/>
                <a:gd name="T26" fmla="*/ 191 w 622"/>
                <a:gd name="T27" fmla="*/ 139 h 447"/>
                <a:gd name="T28" fmla="*/ 221 w 622"/>
                <a:gd name="T29" fmla="*/ 113 h 447"/>
                <a:gd name="T30" fmla="*/ 258 w 622"/>
                <a:gd name="T31" fmla="*/ 97 h 447"/>
                <a:gd name="T32" fmla="*/ 298 w 622"/>
                <a:gd name="T33" fmla="*/ 90 h 447"/>
                <a:gd name="T34" fmla="*/ 323 w 622"/>
                <a:gd name="T35" fmla="*/ 90 h 447"/>
                <a:gd name="T36" fmla="*/ 363 w 622"/>
                <a:gd name="T37" fmla="*/ 97 h 447"/>
                <a:gd name="T38" fmla="*/ 400 w 622"/>
                <a:gd name="T39" fmla="*/ 113 h 447"/>
                <a:gd name="T40" fmla="*/ 431 w 622"/>
                <a:gd name="T41" fmla="*/ 139 h 447"/>
                <a:gd name="T42" fmla="*/ 451 w 622"/>
                <a:gd name="T43" fmla="*/ 175 h 447"/>
                <a:gd name="T44" fmla="*/ 460 w 622"/>
                <a:gd name="T45" fmla="*/ 224 h 447"/>
                <a:gd name="T46" fmla="*/ 310 w 622"/>
                <a:gd name="T47" fmla="*/ 447 h 447"/>
                <a:gd name="T48" fmla="*/ 401 w 622"/>
                <a:gd name="T49" fmla="*/ 437 h 447"/>
                <a:gd name="T50" fmla="*/ 482 w 622"/>
                <a:gd name="T51" fmla="*/ 411 h 447"/>
                <a:gd name="T52" fmla="*/ 548 w 622"/>
                <a:gd name="T53" fmla="*/ 369 h 447"/>
                <a:gd name="T54" fmla="*/ 596 w 622"/>
                <a:gd name="T55" fmla="*/ 313 h 447"/>
                <a:gd name="T56" fmla="*/ 612 w 622"/>
                <a:gd name="T57" fmla="*/ 282 h 447"/>
                <a:gd name="T58" fmla="*/ 620 w 622"/>
                <a:gd name="T59" fmla="*/ 248 h 447"/>
                <a:gd name="T60" fmla="*/ 622 w 622"/>
                <a:gd name="T61" fmla="*/ 224 h 447"/>
                <a:gd name="T62" fmla="*/ 618 w 622"/>
                <a:gd name="T63" fmla="*/ 189 h 447"/>
                <a:gd name="T64" fmla="*/ 607 w 622"/>
                <a:gd name="T65" fmla="*/ 155 h 447"/>
                <a:gd name="T66" fmla="*/ 583 w 622"/>
                <a:gd name="T67" fmla="*/ 115 h 447"/>
                <a:gd name="T68" fmla="*/ 529 w 622"/>
                <a:gd name="T69" fmla="*/ 63 h 447"/>
                <a:gd name="T70" fmla="*/ 456 w 622"/>
                <a:gd name="T71" fmla="*/ 27 h 447"/>
                <a:gd name="T72" fmla="*/ 372 w 622"/>
                <a:gd name="T73" fmla="*/ 5 h 447"/>
                <a:gd name="T74" fmla="*/ 310 w 622"/>
                <a:gd name="T75" fmla="*/ 0 h 447"/>
                <a:gd name="T76" fmla="*/ 221 w 622"/>
                <a:gd name="T77" fmla="*/ 10 h 447"/>
                <a:gd name="T78" fmla="*/ 140 w 622"/>
                <a:gd name="T79" fmla="*/ 38 h 447"/>
                <a:gd name="T80" fmla="*/ 72 w 622"/>
                <a:gd name="T81" fmla="*/ 79 h 447"/>
                <a:gd name="T82" fmla="*/ 25 w 622"/>
                <a:gd name="T83" fmla="*/ 134 h 447"/>
                <a:gd name="T84" fmla="*/ 10 w 622"/>
                <a:gd name="T85" fmla="*/ 166 h 447"/>
                <a:gd name="T86" fmla="*/ 1 w 622"/>
                <a:gd name="T87" fmla="*/ 200 h 447"/>
                <a:gd name="T88" fmla="*/ 0 w 622"/>
                <a:gd name="T89" fmla="*/ 224 h 447"/>
                <a:gd name="T90" fmla="*/ 4 w 622"/>
                <a:gd name="T91" fmla="*/ 259 h 447"/>
                <a:gd name="T92" fmla="*/ 14 w 622"/>
                <a:gd name="T93" fmla="*/ 293 h 447"/>
                <a:gd name="T94" fmla="*/ 39 w 622"/>
                <a:gd name="T95" fmla="*/ 332 h 447"/>
                <a:gd name="T96" fmla="*/ 93 w 622"/>
                <a:gd name="T97" fmla="*/ 384 h 447"/>
                <a:gd name="T98" fmla="*/ 165 w 622"/>
                <a:gd name="T99" fmla="*/ 421 h 447"/>
                <a:gd name="T100" fmla="*/ 250 w 622"/>
                <a:gd name="T101" fmla="*/ 442 h 447"/>
                <a:gd name="T102" fmla="*/ 310 w 622"/>
                <a:gd name="T103"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2" h="447">
                  <a:moveTo>
                    <a:pt x="460" y="224"/>
                  </a:moveTo>
                  <a:lnTo>
                    <a:pt x="460" y="224"/>
                  </a:lnTo>
                  <a:lnTo>
                    <a:pt x="459" y="241"/>
                  </a:lnTo>
                  <a:lnTo>
                    <a:pt x="456" y="258"/>
                  </a:lnTo>
                  <a:lnTo>
                    <a:pt x="451" y="272"/>
                  </a:lnTo>
                  <a:lnTo>
                    <a:pt x="447" y="285"/>
                  </a:lnTo>
                  <a:lnTo>
                    <a:pt x="439" y="297"/>
                  </a:lnTo>
                  <a:lnTo>
                    <a:pt x="431" y="308"/>
                  </a:lnTo>
                  <a:lnTo>
                    <a:pt x="421" y="318"/>
                  </a:lnTo>
                  <a:lnTo>
                    <a:pt x="412" y="326"/>
                  </a:lnTo>
                  <a:lnTo>
                    <a:pt x="400" y="335"/>
                  </a:lnTo>
                  <a:lnTo>
                    <a:pt x="389" y="341"/>
                  </a:lnTo>
                  <a:lnTo>
                    <a:pt x="375" y="346"/>
                  </a:lnTo>
                  <a:lnTo>
                    <a:pt x="363" y="351"/>
                  </a:lnTo>
                  <a:lnTo>
                    <a:pt x="350" y="354"/>
                  </a:lnTo>
                  <a:lnTo>
                    <a:pt x="337" y="357"/>
                  </a:lnTo>
                  <a:lnTo>
                    <a:pt x="323" y="358"/>
                  </a:lnTo>
                  <a:lnTo>
                    <a:pt x="310" y="358"/>
                  </a:lnTo>
                  <a:lnTo>
                    <a:pt x="310" y="358"/>
                  </a:lnTo>
                  <a:lnTo>
                    <a:pt x="298" y="358"/>
                  </a:lnTo>
                  <a:lnTo>
                    <a:pt x="285" y="357"/>
                  </a:lnTo>
                  <a:lnTo>
                    <a:pt x="272" y="354"/>
                  </a:lnTo>
                  <a:lnTo>
                    <a:pt x="258" y="351"/>
                  </a:lnTo>
                  <a:lnTo>
                    <a:pt x="245" y="346"/>
                  </a:lnTo>
                  <a:lnTo>
                    <a:pt x="233" y="341"/>
                  </a:lnTo>
                  <a:lnTo>
                    <a:pt x="221" y="335"/>
                  </a:lnTo>
                  <a:lnTo>
                    <a:pt x="210" y="326"/>
                  </a:lnTo>
                  <a:lnTo>
                    <a:pt x="200" y="318"/>
                  </a:lnTo>
                  <a:lnTo>
                    <a:pt x="191" y="308"/>
                  </a:lnTo>
                  <a:lnTo>
                    <a:pt x="182" y="297"/>
                  </a:lnTo>
                  <a:lnTo>
                    <a:pt x="175" y="285"/>
                  </a:lnTo>
                  <a:lnTo>
                    <a:pt x="169" y="272"/>
                  </a:lnTo>
                  <a:lnTo>
                    <a:pt x="165" y="258"/>
                  </a:lnTo>
                  <a:lnTo>
                    <a:pt x="163" y="241"/>
                  </a:lnTo>
                  <a:lnTo>
                    <a:pt x="162" y="224"/>
                  </a:lnTo>
                  <a:lnTo>
                    <a:pt x="162" y="224"/>
                  </a:lnTo>
                  <a:lnTo>
                    <a:pt x="163" y="207"/>
                  </a:lnTo>
                  <a:lnTo>
                    <a:pt x="165" y="191"/>
                  </a:lnTo>
                  <a:lnTo>
                    <a:pt x="169" y="175"/>
                  </a:lnTo>
                  <a:lnTo>
                    <a:pt x="175" y="162"/>
                  </a:lnTo>
                  <a:lnTo>
                    <a:pt x="182" y="150"/>
                  </a:lnTo>
                  <a:lnTo>
                    <a:pt x="191" y="139"/>
                  </a:lnTo>
                  <a:lnTo>
                    <a:pt x="200" y="130"/>
                  </a:lnTo>
                  <a:lnTo>
                    <a:pt x="210" y="121"/>
                  </a:lnTo>
                  <a:lnTo>
                    <a:pt x="221" y="113"/>
                  </a:lnTo>
                  <a:lnTo>
                    <a:pt x="233" y="107"/>
                  </a:lnTo>
                  <a:lnTo>
                    <a:pt x="245" y="102"/>
                  </a:lnTo>
                  <a:lnTo>
                    <a:pt x="258" y="97"/>
                  </a:lnTo>
                  <a:lnTo>
                    <a:pt x="272" y="93"/>
                  </a:lnTo>
                  <a:lnTo>
                    <a:pt x="285" y="91"/>
                  </a:lnTo>
                  <a:lnTo>
                    <a:pt x="298" y="90"/>
                  </a:lnTo>
                  <a:lnTo>
                    <a:pt x="310" y="90"/>
                  </a:lnTo>
                  <a:lnTo>
                    <a:pt x="310" y="90"/>
                  </a:lnTo>
                  <a:lnTo>
                    <a:pt x="323" y="90"/>
                  </a:lnTo>
                  <a:lnTo>
                    <a:pt x="337" y="91"/>
                  </a:lnTo>
                  <a:lnTo>
                    <a:pt x="350" y="93"/>
                  </a:lnTo>
                  <a:lnTo>
                    <a:pt x="363" y="97"/>
                  </a:lnTo>
                  <a:lnTo>
                    <a:pt x="375" y="102"/>
                  </a:lnTo>
                  <a:lnTo>
                    <a:pt x="389" y="107"/>
                  </a:lnTo>
                  <a:lnTo>
                    <a:pt x="400" y="113"/>
                  </a:lnTo>
                  <a:lnTo>
                    <a:pt x="412" y="121"/>
                  </a:lnTo>
                  <a:lnTo>
                    <a:pt x="421" y="130"/>
                  </a:lnTo>
                  <a:lnTo>
                    <a:pt x="431" y="139"/>
                  </a:lnTo>
                  <a:lnTo>
                    <a:pt x="439" y="150"/>
                  </a:lnTo>
                  <a:lnTo>
                    <a:pt x="447" y="162"/>
                  </a:lnTo>
                  <a:lnTo>
                    <a:pt x="451" y="175"/>
                  </a:lnTo>
                  <a:lnTo>
                    <a:pt x="456" y="191"/>
                  </a:lnTo>
                  <a:lnTo>
                    <a:pt x="459" y="207"/>
                  </a:lnTo>
                  <a:lnTo>
                    <a:pt x="460" y="224"/>
                  </a:lnTo>
                  <a:lnTo>
                    <a:pt x="460" y="224"/>
                  </a:lnTo>
                  <a:close/>
                  <a:moveTo>
                    <a:pt x="310" y="447"/>
                  </a:moveTo>
                  <a:lnTo>
                    <a:pt x="310" y="447"/>
                  </a:lnTo>
                  <a:lnTo>
                    <a:pt x="342" y="446"/>
                  </a:lnTo>
                  <a:lnTo>
                    <a:pt x="372" y="442"/>
                  </a:lnTo>
                  <a:lnTo>
                    <a:pt x="401" y="437"/>
                  </a:lnTo>
                  <a:lnTo>
                    <a:pt x="429" y="430"/>
                  </a:lnTo>
                  <a:lnTo>
                    <a:pt x="456" y="421"/>
                  </a:lnTo>
                  <a:lnTo>
                    <a:pt x="482" y="411"/>
                  </a:lnTo>
                  <a:lnTo>
                    <a:pt x="506" y="398"/>
                  </a:lnTo>
                  <a:lnTo>
                    <a:pt x="529" y="384"/>
                  </a:lnTo>
                  <a:lnTo>
                    <a:pt x="548" y="369"/>
                  </a:lnTo>
                  <a:lnTo>
                    <a:pt x="567" y="352"/>
                  </a:lnTo>
                  <a:lnTo>
                    <a:pt x="583" y="332"/>
                  </a:lnTo>
                  <a:lnTo>
                    <a:pt x="596" y="313"/>
                  </a:lnTo>
                  <a:lnTo>
                    <a:pt x="602" y="303"/>
                  </a:lnTo>
                  <a:lnTo>
                    <a:pt x="607" y="293"/>
                  </a:lnTo>
                  <a:lnTo>
                    <a:pt x="612" y="282"/>
                  </a:lnTo>
                  <a:lnTo>
                    <a:pt x="616" y="271"/>
                  </a:lnTo>
                  <a:lnTo>
                    <a:pt x="618" y="259"/>
                  </a:lnTo>
                  <a:lnTo>
                    <a:pt x="620" y="248"/>
                  </a:lnTo>
                  <a:lnTo>
                    <a:pt x="622" y="236"/>
                  </a:lnTo>
                  <a:lnTo>
                    <a:pt x="622" y="224"/>
                  </a:lnTo>
                  <a:lnTo>
                    <a:pt x="622" y="224"/>
                  </a:lnTo>
                  <a:lnTo>
                    <a:pt x="622" y="212"/>
                  </a:lnTo>
                  <a:lnTo>
                    <a:pt x="620" y="200"/>
                  </a:lnTo>
                  <a:lnTo>
                    <a:pt x="618" y="189"/>
                  </a:lnTo>
                  <a:lnTo>
                    <a:pt x="616" y="177"/>
                  </a:lnTo>
                  <a:lnTo>
                    <a:pt x="612" y="166"/>
                  </a:lnTo>
                  <a:lnTo>
                    <a:pt x="607" y="155"/>
                  </a:lnTo>
                  <a:lnTo>
                    <a:pt x="602" y="144"/>
                  </a:lnTo>
                  <a:lnTo>
                    <a:pt x="596" y="134"/>
                  </a:lnTo>
                  <a:lnTo>
                    <a:pt x="583" y="115"/>
                  </a:lnTo>
                  <a:lnTo>
                    <a:pt x="567" y="96"/>
                  </a:lnTo>
                  <a:lnTo>
                    <a:pt x="548" y="79"/>
                  </a:lnTo>
                  <a:lnTo>
                    <a:pt x="529" y="63"/>
                  </a:lnTo>
                  <a:lnTo>
                    <a:pt x="506" y="50"/>
                  </a:lnTo>
                  <a:lnTo>
                    <a:pt x="482" y="38"/>
                  </a:lnTo>
                  <a:lnTo>
                    <a:pt x="456" y="27"/>
                  </a:lnTo>
                  <a:lnTo>
                    <a:pt x="429" y="17"/>
                  </a:lnTo>
                  <a:lnTo>
                    <a:pt x="401" y="10"/>
                  </a:lnTo>
                  <a:lnTo>
                    <a:pt x="372" y="5"/>
                  </a:lnTo>
                  <a:lnTo>
                    <a:pt x="342" y="2"/>
                  </a:lnTo>
                  <a:lnTo>
                    <a:pt x="310" y="0"/>
                  </a:lnTo>
                  <a:lnTo>
                    <a:pt x="310" y="0"/>
                  </a:lnTo>
                  <a:lnTo>
                    <a:pt x="280" y="2"/>
                  </a:lnTo>
                  <a:lnTo>
                    <a:pt x="250" y="5"/>
                  </a:lnTo>
                  <a:lnTo>
                    <a:pt x="221" y="10"/>
                  </a:lnTo>
                  <a:lnTo>
                    <a:pt x="193" y="17"/>
                  </a:lnTo>
                  <a:lnTo>
                    <a:pt x="165" y="27"/>
                  </a:lnTo>
                  <a:lnTo>
                    <a:pt x="140" y="38"/>
                  </a:lnTo>
                  <a:lnTo>
                    <a:pt x="116" y="50"/>
                  </a:lnTo>
                  <a:lnTo>
                    <a:pt x="93" y="63"/>
                  </a:lnTo>
                  <a:lnTo>
                    <a:pt x="72" y="79"/>
                  </a:lnTo>
                  <a:lnTo>
                    <a:pt x="54" y="96"/>
                  </a:lnTo>
                  <a:lnTo>
                    <a:pt x="39" y="115"/>
                  </a:lnTo>
                  <a:lnTo>
                    <a:pt x="25" y="134"/>
                  </a:lnTo>
                  <a:lnTo>
                    <a:pt x="19" y="144"/>
                  </a:lnTo>
                  <a:lnTo>
                    <a:pt x="14" y="155"/>
                  </a:lnTo>
                  <a:lnTo>
                    <a:pt x="10" y="166"/>
                  </a:lnTo>
                  <a:lnTo>
                    <a:pt x="6" y="177"/>
                  </a:lnTo>
                  <a:lnTo>
                    <a:pt x="4" y="189"/>
                  </a:lnTo>
                  <a:lnTo>
                    <a:pt x="1" y="200"/>
                  </a:lnTo>
                  <a:lnTo>
                    <a:pt x="0" y="212"/>
                  </a:lnTo>
                  <a:lnTo>
                    <a:pt x="0" y="224"/>
                  </a:lnTo>
                  <a:lnTo>
                    <a:pt x="0" y="224"/>
                  </a:lnTo>
                  <a:lnTo>
                    <a:pt x="0" y="236"/>
                  </a:lnTo>
                  <a:lnTo>
                    <a:pt x="1" y="248"/>
                  </a:lnTo>
                  <a:lnTo>
                    <a:pt x="4" y="259"/>
                  </a:lnTo>
                  <a:lnTo>
                    <a:pt x="6" y="271"/>
                  </a:lnTo>
                  <a:lnTo>
                    <a:pt x="10" y="282"/>
                  </a:lnTo>
                  <a:lnTo>
                    <a:pt x="14" y="293"/>
                  </a:lnTo>
                  <a:lnTo>
                    <a:pt x="19" y="303"/>
                  </a:lnTo>
                  <a:lnTo>
                    <a:pt x="25" y="313"/>
                  </a:lnTo>
                  <a:lnTo>
                    <a:pt x="39" y="332"/>
                  </a:lnTo>
                  <a:lnTo>
                    <a:pt x="54" y="352"/>
                  </a:lnTo>
                  <a:lnTo>
                    <a:pt x="72" y="369"/>
                  </a:lnTo>
                  <a:lnTo>
                    <a:pt x="93" y="384"/>
                  </a:lnTo>
                  <a:lnTo>
                    <a:pt x="116" y="398"/>
                  </a:lnTo>
                  <a:lnTo>
                    <a:pt x="140" y="411"/>
                  </a:lnTo>
                  <a:lnTo>
                    <a:pt x="165" y="421"/>
                  </a:lnTo>
                  <a:lnTo>
                    <a:pt x="193" y="430"/>
                  </a:lnTo>
                  <a:lnTo>
                    <a:pt x="221" y="437"/>
                  </a:lnTo>
                  <a:lnTo>
                    <a:pt x="250" y="442"/>
                  </a:lnTo>
                  <a:lnTo>
                    <a:pt x="280" y="446"/>
                  </a:lnTo>
                  <a:lnTo>
                    <a:pt x="310" y="447"/>
                  </a:lnTo>
                  <a:lnTo>
                    <a:pt x="310" y="4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4" name="Freeform 37">
              <a:extLst>
                <a:ext uri="{FF2B5EF4-FFF2-40B4-BE49-F238E27FC236}">
                  <a16:creationId xmlns:a16="http://schemas.microsoft.com/office/drawing/2014/main" id="{16DC68CB-303A-4F2F-8B45-892DBBA9520A}"/>
                </a:ext>
              </a:extLst>
            </p:cNvPr>
            <p:cNvSpPr>
              <a:spLocks/>
            </p:cNvSpPr>
            <p:nvPr/>
          </p:nvSpPr>
          <p:spPr bwMode="auto">
            <a:xfrm>
              <a:off x="3633788" y="938213"/>
              <a:ext cx="360363" cy="350838"/>
            </a:xfrm>
            <a:custGeom>
              <a:avLst/>
              <a:gdLst>
                <a:gd name="T0" fmla="*/ 155 w 454"/>
                <a:gd name="T1" fmla="*/ 442 h 442"/>
                <a:gd name="T2" fmla="*/ 155 w 454"/>
                <a:gd name="T3" fmla="*/ 177 h 442"/>
                <a:gd name="T4" fmla="*/ 159 w 454"/>
                <a:gd name="T5" fmla="*/ 149 h 442"/>
                <a:gd name="T6" fmla="*/ 174 w 454"/>
                <a:gd name="T7" fmla="*/ 125 h 442"/>
                <a:gd name="T8" fmla="*/ 185 w 454"/>
                <a:gd name="T9" fmla="*/ 114 h 442"/>
                <a:gd name="T10" fmla="*/ 198 w 454"/>
                <a:gd name="T11" fmla="*/ 105 h 442"/>
                <a:gd name="T12" fmla="*/ 214 w 454"/>
                <a:gd name="T13" fmla="*/ 101 h 442"/>
                <a:gd name="T14" fmla="*/ 232 w 454"/>
                <a:gd name="T15" fmla="*/ 98 h 442"/>
                <a:gd name="T16" fmla="*/ 245 w 454"/>
                <a:gd name="T17" fmla="*/ 99 h 442"/>
                <a:gd name="T18" fmla="*/ 268 w 454"/>
                <a:gd name="T19" fmla="*/ 108 h 442"/>
                <a:gd name="T20" fmla="*/ 287 w 454"/>
                <a:gd name="T21" fmla="*/ 122 h 442"/>
                <a:gd name="T22" fmla="*/ 298 w 454"/>
                <a:gd name="T23" fmla="*/ 142 h 442"/>
                <a:gd name="T24" fmla="*/ 299 w 454"/>
                <a:gd name="T25" fmla="*/ 152 h 442"/>
                <a:gd name="T26" fmla="*/ 454 w 454"/>
                <a:gd name="T27" fmla="*/ 442 h 442"/>
                <a:gd name="T28" fmla="*/ 454 w 454"/>
                <a:gd name="T29" fmla="*/ 144 h 442"/>
                <a:gd name="T30" fmla="*/ 450 w 454"/>
                <a:gd name="T31" fmla="*/ 116 h 442"/>
                <a:gd name="T32" fmla="*/ 439 w 454"/>
                <a:gd name="T33" fmla="*/ 89 h 442"/>
                <a:gd name="T34" fmla="*/ 421 w 454"/>
                <a:gd name="T35" fmla="*/ 64 h 442"/>
                <a:gd name="T36" fmla="*/ 400 w 454"/>
                <a:gd name="T37" fmla="*/ 43 h 442"/>
                <a:gd name="T38" fmla="*/ 372 w 454"/>
                <a:gd name="T39" fmla="*/ 26 h 442"/>
                <a:gd name="T40" fmla="*/ 341 w 454"/>
                <a:gd name="T41" fmla="*/ 12 h 442"/>
                <a:gd name="T42" fmla="*/ 307 w 454"/>
                <a:gd name="T43" fmla="*/ 4 h 442"/>
                <a:gd name="T44" fmla="*/ 269 w 454"/>
                <a:gd name="T45" fmla="*/ 0 h 442"/>
                <a:gd name="T46" fmla="*/ 267 w 454"/>
                <a:gd name="T47" fmla="*/ 0 h 442"/>
                <a:gd name="T48" fmla="*/ 263 w 454"/>
                <a:gd name="T49" fmla="*/ 0 h 442"/>
                <a:gd name="T50" fmla="*/ 249 w 454"/>
                <a:gd name="T51" fmla="*/ 2 h 442"/>
                <a:gd name="T52" fmla="*/ 219 w 454"/>
                <a:gd name="T53" fmla="*/ 5 h 442"/>
                <a:gd name="T54" fmla="*/ 190 w 454"/>
                <a:gd name="T55" fmla="*/ 14 h 442"/>
                <a:gd name="T56" fmla="*/ 163 w 454"/>
                <a:gd name="T57" fmla="*/ 26 h 442"/>
                <a:gd name="T58" fmla="*/ 151 w 454"/>
                <a:gd name="T59" fmla="*/ 33 h 442"/>
                <a:gd name="T60" fmla="*/ 147 w 454"/>
                <a:gd name="T61" fmla="*/ 28 h 442"/>
                <a:gd name="T62" fmla="*/ 129 w 454"/>
                <a:gd name="T63" fmla="*/ 17 h 442"/>
                <a:gd name="T64" fmla="*/ 83 w 454"/>
                <a:gd name="T65" fmla="*/ 8 h 442"/>
                <a:gd name="T66" fmla="*/ 0 w 454"/>
                <a:gd name="T67" fmla="*/ 4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4" h="442">
                  <a:moveTo>
                    <a:pt x="0" y="442"/>
                  </a:moveTo>
                  <a:lnTo>
                    <a:pt x="155" y="442"/>
                  </a:lnTo>
                  <a:lnTo>
                    <a:pt x="155" y="177"/>
                  </a:lnTo>
                  <a:lnTo>
                    <a:pt x="155" y="177"/>
                  </a:lnTo>
                  <a:lnTo>
                    <a:pt x="156" y="163"/>
                  </a:lnTo>
                  <a:lnTo>
                    <a:pt x="159" y="149"/>
                  </a:lnTo>
                  <a:lnTo>
                    <a:pt x="165" y="136"/>
                  </a:lnTo>
                  <a:lnTo>
                    <a:pt x="174" y="125"/>
                  </a:lnTo>
                  <a:lnTo>
                    <a:pt x="180" y="119"/>
                  </a:lnTo>
                  <a:lnTo>
                    <a:pt x="185" y="114"/>
                  </a:lnTo>
                  <a:lnTo>
                    <a:pt x="192" y="109"/>
                  </a:lnTo>
                  <a:lnTo>
                    <a:pt x="198" y="105"/>
                  </a:lnTo>
                  <a:lnTo>
                    <a:pt x="207" y="103"/>
                  </a:lnTo>
                  <a:lnTo>
                    <a:pt x="214" y="101"/>
                  </a:lnTo>
                  <a:lnTo>
                    <a:pt x="222" y="99"/>
                  </a:lnTo>
                  <a:lnTo>
                    <a:pt x="232" y="98"/>
                  </a:lnTo>
                  <a:lnTo>
                    <a:pt x="232" y="98"/>
                  </a:lnTo>
                  <a:lnTo>
                    <a:pt x="245" y="99"/>
                  </a:lnTo>
                  <a:lnTo>
                    <a:pt x="257" y="103"/>
                  </a:lnTo>
                  <a:lnTo>
                    <a:pt x="268" y="108"/>
                  </a:lnTo>
                  <a:lnTo>
                    <a:pt x="279" y="114"/>
                  </a:lnTo>
                  <a:lnTo>
                    <a:pt x="287" y="122"/>
                  </a:lnTo>
                  <a:lnTo>
                    <a:pt x="295" y="132"/>
                  </a:lnTo>
                  <a:lnTo>
                    <a:pt x="298" y="142"/>
                  </a:lnTo>
                  <a:lnTo>
                    <a:pt x="299" y="146"/>
                  </a:lnTo>
                  <a:lnTo>
                    <a:pt x="299" y="152"/>
                  </a:lnTo>
                  <a:lnTo>
                    <a:pt x="299" y="442"/>
                  </a:lnTo>
                  <a:lnTo>
                    <a:pt x="454" y="442"/>
                  </a:lnTo>
                  <a:lnTo>
                    <a:pt x="454" y="144"/>
                  </a:lnTo>
                  <a:lnTo>
                    <a:pt x="454" y="144"/>
                  </a:lnTo>
                  <a:lnTo>
                    <a:pt x="453" y="130"/>
                  </a:lnTo>
                  <a:lnTo>
                    <a:pt x="450" y="116"/>
                  </a:lnTo>
                  <a:lnTo>
                    <a:pt x="446" y="102"/>
                  </a:lnTo>
                  <a:lnTo>
                    <a:pt x="439" y="89"/>
                  </a:lnTo>
                  <a:lnTo>
                    <a:pt x="431" y="76"/>
                  </a:lnTo>
                  <a:lnTo>
                    <a:pt x="421" y="64"/>
                  </a:lnTo>
                  <a:lnTo>
                    <a:pt x="411" y="53"/>
                  </a:lnTo>
                  <a:lnTo>
                    <a:pt x="400" y="43"/>
                  </a:lnTo>
                  <a:lnTo>
                    <a:pt x="386" y="34"/>
                  </a:lnTo>
                  <a:lnTo>
                    <a:pt x="372" y="26"/>
                  </a:lnTo>
                  <a:lnTo>
                    <a:pt x="356" y="18"/>
                  </a:lnTo>
                  <a:lnTo>
                    <a:pt x="341" y="12"/>
                  </a:lnTo>
                  <a:lnTo>
                    <a:pt x="324" y="8"/>
                  </a:lnTo>
                  <a:lnTo>
                    <a:pt x="307" y="4"/>
                  </a:lnTo>
                  <a:lnTo>
                    <a:pt x="289" y="2"/>
                  </a:lnTo>
                  <a:lnTo>
                    <a:pt x="269" y="0"/>
                  </a:lnTo>
                  <a:lnTo>
                    <a:pt x="269" y="0"/>
                  </a:lnTo>
                  <a:lnTo>
                    <a:pt x="267" y="0"/>
                  </a:lnTo>
                  <a:lnTo>
                    <a:pt x="267" y="0"/>
                  </a:lnTo>
                  <a:lnTo>
                    <a:pt x="263" y="0"/>
                  </a:lnTo>
                  <a:lnTo>
                    <a:pt x="263" y="0"/>
                  </a:lnTo>
                  <a:lnTo>
                    <a:pt x="249" y="2"/>
                  </a:lnTo>
                  <a:lnTo>
                    <a:pt x="233" y="3"/>
                  </a:lnTo>
                  <a:lnTo>
                    <a:pt x="219" y="5"/>
                  </a:lnTo>
                  <a:lnTo>
                    <a:pt x="204" y="9"/>
                  </a:lnTo>
                  <a:lnTo>
                    <a:pt x="190" y="14"/>
                  </a:lnTo>
                  <a:lnTo>
                    <a:pt x="176" y="20"/>
                  </a:lnTo>
                  <a:lnTo>
                    <a:pt x="163" y="26"/>
                  </a:lnTo>
                  <a:lnTo>
                    <a:pt x="151" y="33"/>
                  </a:lnTo>
                  <a:lnTo>
                    <a:pt x="151" y="33"/>
                  </a:lnTo>
                  <a:lnTo>
                    <a:pt x="150" y="32"/>
                  </a:lnTo>
                  <a:lnTo>
                    <a:pt x="147" y="28"/>
                  </a:lnTo>
                  <a:lnTo>
                    <a:pt x="140" y="23"/>
                  </a:lnTo>
                  <a:lnTo>
                    <a:pt x="129" y="17"/>
                  </a:lnTo>
                  <a:lnTo>
                    <a:pt x="110" y="12"/>
                  </a:lnTo>
                  <a:lnTo>
                    <a:pt x="83" y="8"/>
                  </a:lnTo>
                  <a:lnTo>
                    <a:pt x="47" y="5"/>
                  </a:lnTo>
                  <a:lnTo>
                    <a:pt x="0" y="4"/>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5" name="Rectangle 38">
              <a:extLst>
                <a:ext uri="{FF2B5EF4-FFF2-40B4-BE49-F238E27FC236}">
                  <a16:creationId xmlns:a16="http://schemas.microsoft.com/office/drawing/2014/main" id="{14D01C02-09E8-45E4-A768-7D1CAF85806E}"/>
                </a:ext>
              </a:extLst>
            </p:cNvPr>
            <p:cNvSpPr>
              <a:spLocks noChangeArrowheads="1"/>
            </p:cNvSpPr>
            <p:nvPr/>
          </p:nvSpPr>
          <p:spPr bwMode="auto">
            <a:xfrm>
              <a:off x="2168526" y="952501"/>
              <a:ext cx="120650" cy="336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6" name="Freeform 39">
              <a:extLst>
                <a:ext uri="{FF2B5EF4-FFF2-40B4-BE49-F238E27FC236}">
                  <a16:creationId xmlns:a16="http://schemas.microsoft.com/office/drawing/2014/main" id="{B3889485-AAE4-44B4-A000-4F05BA21A4AE}"/>
                </a:ext>
              </a:extLst>
            </p:cNvPr>
            <p:cNvSpPr>
              <a:spLocks/>
            </p:cNvSpPr>
            <p:nvPr/>
          </p:nvSpPr>
          <p:spPr bwMode="auto">
            <a:xfrm>
              <a:off x="2820988" y="946151"/>
              <a:ext cx="252413" cy="342900"/>
            </a:xfrm>
            <a:custGeom>
              <a:avLst/>
              <a:gdLst>
                <a:gd name="T0" fmla="*/ 0 w 319"/>
                <a:gd name="T1" fmla="*/ 432 h 432"/>
                <a:gd name="T2" fmla="*/ 151 w 319"/>
                <a:gd name="T3" fmla="*/ 432 h 432"/>
                <a:gd name="T4" fmla="*/ 151 w 319"/>
                <a:gd name="T5" fmla="*/ 175 h 432"/>
                <a:gd name="T6" fmla="*/ 151 w 319"/>
                <a:gd name="T7" fmla="*/ 175 h 432"/>
                <a:gd name="T8" fmla="*/ 152 w 319"/>
                <a:gd name="T9" fmla="*/ 167 h 432"/>
                <a:gd name="T10" fmla="*/ 153 w 319"/>
                <a:gd name="T11" fmla="*/ 159 h 432"/>
                <a:gd name="T12" fmla="*/ 156 w 319"/>
                <a:gd name="T13" fmla="*/ 153 h 432"/>
                <a:gd name="T14" fmla="*/ 159 w 319"/>
                <a:gd name="T15" fmla="*/ 146 h 432"/>
                <a:gd name="T16" fmla="*/ 164 w 319"/>
                <a:gd name="T17" fmla="*/ 140 h 432"/>
                <a:gd name="T18" fmla="*/ 169 w 319"/>
                <a:gd name="T19" fmla="*/ 134 h 432"/>
                <a:gd name="T20" fmla="*/ 175 w 319"/>
                <a:gd name="T21" fmla="*/ 128 h 432"/>
                <a:gd name="T22" fmla="*/ 181 w 319"/>
                <a:gd name="T23" fmla="*/ 123 h 432"/>
                <a:gd name="T24" fmla="*/ 196 w 319"/>
                <a:gd name="T25" fmla="*/ 114 h 432"/>
                <a:gd name="T26" fmla="*/ 213 w 319"/>
                <a:gd name="T27" fmla="*/ 107 h 432"/>
                <a:gd name="T28" fmla="*/ 231 w 319"/>
                <a:gd name="T29" fmla="*/ 103 h 432"/>
                <a:gd name="T30" fmla="*/ 240 w 319"/>
                <a:gd name="T31" fmla="*/ 101 h 432"/>
                <a:gd name="T32" fmla="*/ 250 w 319"/>
                <a:gd name="T33" fmla="*/ 101 h 432"/>
                <a:gd name="T34" fmla="*/ 250 w 319"/>
                <a:gd name="T35" fmla="*/ 101 h 432"/>
                <a:gd name="T36" fmla="*/ 268 w 319"/>
                <a:gd name="T37" fmla="*/ 103 h 432"/>
                <a:gd name="T38" fmla="*/ 286 w 319"/>
                <a:gd name="T39" fmla="*/ 105 h 432"/>
                <a:gd name="T40" fmla="*/ 303 w 319"/>
                <a:gd name="T41" fmla="*/ 110 h 432"/>
                <a:gd name="T42" fmla="*/ 319 w 319"/>
                <a:gd name="T43" fmla="*/ 116 h 432"/>
                <a:gd name="T44" fmla="*/ 319 w 319"/>
                <a:gd name="T45" fmla="*/ 116 h 432"/>
                <a:gd name="T46" fmla="*/ 319 w 319"/>
                <a:gd name="T47" fmla="*/ 4 h 432"/>
                <a:gd name="T48" fmla="*/ 319 w 319"/>
                <a:gd name="T49" fmla="*/ 4 h 432"/>
                <a:gd name="T50" fmla="*/ 291 w 319"/>
                <a:gd name="T51" fmla="*/ 1 h 432"/>
                <a:gd name="T52" fmla="*/ 265 w 319"/>
                <a:gd name="T53" fmla="*/ 0 h 432"/>
                <a:gd name="T54" fmla="*/ 265 w 319"/>
                <a:gd name="T55" fmla="*/ 0 h 432"/>
                <a:gd name="T56" fmla="*/ 250 w 319"/>
                <a:gd name="T57" fmla="*/ 0 h 432"/>
                <a:gd name="T58" fmla="*/ 234 w 319"/>
                <a:gd name="T59" fmla="*/ 2 h 432"/>
                <a:gd name="T60" fmla="*/ 220 w 319"/>
                <a:gd name="T61" fmla="*/ 5 h 432"/>
                <a:gd name="T62" fmla="*/ 205 w 319"/>
                <a:gd name="T63" fmla="*/ 8 h 432"/>
                <a:gd name="T64" fmla="*/ 191 w 319"/>
                <a:gd name="T65" fmla="*/ 12 h 432"/>
                <a:gd name="T66" fmla="*/ 176 w 319"/>
                <a:gd name="T67" fmla="*/ 18 h 432"/>
                <a:gd name="T68" fmla="*/ 163 w 319"/>
                <a:gd name="T69" fmla="*/ 24 h 432"/>
                <a:gd name="T70" fmla="*/ 151 w 319"/>
                <a:gd name="T71" fmla="*/ 31 h 432"/>
                <a:gd name="T72" fmla="*/ 151 w 319"/>
                <a:gd name="T73" fmla="*/ 31 h 432"/>
                <a:gd name="T74" fmla="*/ 149 w 319"/>
                <a:gd name="T75" fmla="*/ 29 h 432"/>
                <a:gd name="T76" fmla="*/ 144 w 319"/>
                <a:gd name="T77" fmla="*/ 24 h 432"/>
                <a:gd name="T78" fmla="*/ 137 w 319"/>
                <a:gd name="T79" fmla="*/ 19 h 432"/>
                <a:gd name="T80" fmla="*/ 123 w 319"/>
                <a:gd name="T81" fmla="*/ 15 h 432"/>
                <a:gd name="T82" fmla="*/ 104 w 319"/>
                <a:gd name="T83" fmla="*/ 10 h 432"/>
                <a:gd name="T84" fmla="*/ 79 w 319"/>
                <a:gd name="T85" fmla="*/ 6 h 432"/>
                <a:gd name="T86" fmla="*/ 44 w 319"/>
                <a:gd name="T87" fmla="*/ 4 h 432"/>
                <a:gd name="T88" fmla="*/ 0 w 319"/>
                <a:gd name="T89" fmla="*/ 2 h 432"/>
                <a:gd name="T90" fmla="*/ 0 w 319"/>
                <a:gd name="T9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9" h="432">
                  <a:moveTo>
                    <a:pt x="0" y="432"/>
                  </a:moveTo>
                  <a:lnTo>
                    <a:pt x="151" y="432"/>
                  </a:lnTo>
                  <a:lnTo>
                    <a:pt x="151" y="175"/>
                  </a:lnTo>
                  <a:lnTo>
                    <a:pt x="151" y="175"/>
                  </a:lnTo>
                  <a:lnTo>
                    <a:pt x="152" y="167"/>
                  </a:lnTo>
                  <a:lnTo>
                    <a:pt x="153" y="159"/>
                  </a:lnTo>
                  <a:lnTo>
                    <a:pt x="156" y="153"/>
                  </a:lnTo>
                  <a:lnTo>
                    <a:pt x="159" y="146"/>
                  </a:lnTo>
                  <a:lnTo>
                    <a:pt x="164" y="140"/>
                  </a:lnTo>
                  <a:lnTo>
                    <a:pt x="169" y="134"/>
                  </a:lnTo>
                  <a:lnTo>
                    <a:pt x="175" y="128"/>
                  </a:lnTo>
                  <a:lnTo>
                    <a:pt x="181" y="123"/>
                  </a:lnTo>
                  <a:lnTo>
                    <a:pt x="196" y="114"/>
                  </a:lnTo>
                  <a:lnTo>
                    <a:pt x="213" y="107"/>
                  </a:lnTo>
                  <a:lnTo>
                    <a:pt x="231" y="103"/>
                  </a:lnTo>
                  <a:lnTo>
                    <a:pt x="240" y="101"/>
                  </a:lnTo>
                  <a:lnTo>
                    <a:pt x="250" y="101"/>
                  </a:lnTo>
                  <a:lnTo>
                    <a:pt x="250" y="101"/>
                  </a:lnTo>
                  <a:lnTo>
                    <a:pt x="268" y="103"/>
                  </a:lnTo>
                  <a:lnTo>
                    <a:pt x="286" y="105"/>
                  </a:lnTo>
                  <a:lnTo>
                    <a:pt x="303" y="110"/>
                  </a:lnTo>
                  <a:lnTo>
                    <a:pt x="319" y="116"/>
                  </a:lnTo>
                  <a:lnTo>
                    <a:pt x="319" y="116"/>
                  </a:lnTo>
                  <a:lnTo>
                    <a:pt x="319" y="4"/>
                  </a:lnTo>
                  <a:lnTo>
                    <a:pt x="319" y="4"/>
                  </a:lnTo>
                  <a:lnTo>
                    <a:pt x="291" y="1"/>
                  </a:lnTo>
                  <a:lnTo>
                    <a:pt x="265" y="0"/>
                  </a:lnTo>
                  <a:lnTo>
                    <a:pt x="265" y="0"/>
                  </a:lnTo>
                  <a:lnTo>
                    <a:pt x="250" y="0"/>
                  </a:lnTo>
                  <a:lnTo>
                    <a:pt x="234" y="2"/>
                  </a:lnTo>
                  <a:lnTo>
                    <a:pt x="220" y="5"/>
                  </a:lnTo>
                  <a:lnTo>
                    <a:pt x="205" y="8"/>
                  </a:lnTo>
                  <a:lnTo>
                    <a:pt x="191" y="12"/>
                  </a:lnTo>
                  <a:lnTo>
                    <a:pt x="176" y="18"/>
                  </a:lnTo>
                  <a:lnTo>
                    <a:pt x="163" y="24"/>
                  </a:lnTo>
                  <a:lnTo>
                    <a:pt x="151" y="31"/>
                  </a:lnTo>
                  <a:lnTo>
                    <a:pt x="151" y="31"/>
                  </a:lnTo>
                  <a:lnTo>
                    <a:pt x="149" y="29"/>
                  </a:lnTo>
                  <a:lnTo>
                    <a:pt x="144" y="24"/>
                  </a:lnTo>
                  <a:lnTo>
                    <a:pt x="137" y="19"/>
                  </a:lnTo>
                  <a:lnTo>
                    <a:pt x="123" y="15"/>
                  </a:lnTo>
                  <a:lnTo>
                    <a:pt x="104" y="10"/>
                  </a:lnTo>
                  <a:lnTo>
                    <a:pt x="79" y="6"/>
                  </a:lnTo>
                  <a:lnTo>
                    <a:pt x="44" y="4"/>
                  </a:lnTo>
                  <a:lnTo>
                    <a:pt x="0" y="2"/>
                  </a:lnTo>
                  <a:lnTo>
                    <a:pt x="0"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7" name="Freeform 40">
              <a:extLst>
                <a:ext uri="{FF2B5EF4-FFF2-40B4-BE49-F238E27FC236}">
                  <a16:creationId xmlns:a16="http://schemas.microsoft.com/office/drawing/2014/main" id="{AD8FF950-1BF2-4930-B1D8-0BBEAEDB4D61}"/>
                </a:ext>
              </a:extLst>
            </p:cNvPr>
            <p:cNvSpPr>
              <a:spLocks/>
            </p:cNvSpPr>
            <p:nvPr/>
          </p:nvSpPr>
          <p:spPr bwMode="auto">
            <a:xfrm>
              <a:off x="1701801" y="677863"/>
              <a:ext cx="522288" cy="635000"/>
            </a:xfrm>
            <a:custGeom>
              <a:avLst/>
              <a:gdLst>
                <a:gd name="T0" fmla="*/ 635 w 658"/>
                <a:gd name="T1" fmla="*/ 37 h 800"/>
                <a:gd name="T2" fmla="*/ 614 w 658"/>
                <a:gd name="T3" fmla="*/ 19 h 800"/>
                <a:gd name="T4" fmla="*/ 587 w 658"/>
                <a:gd name="T5" fmla="*/ 7 h 800"/>
                <a:gd name="T6" fmla="*/ 529 w 658"/>
                <a:gd name="T7" fmla="*/ 0 h 800"/>
                <a:gd name="T8" fmla="*/ 442 w 658"/>
                <a:gd name="T9" fmla="*/ 11 h 800"/>
                <a:gd name="T10" fmla="*/ 337 w 658"/>
                <a:gd name="T11" fmla="*/ 43 h 800"/>
                <a:gd name="T12" fmla="*/ 218 w 658"/>
                <a:gd name="T13" fmla="*/ 95 h 800"/>
                <a:gd name="T14" fmla="*/ 161 w 658"/>
                <a:gd name="T15" fmla="*/ 126 h 800"/>
                <a:gd name="T16" fmla="*/ 146 w 658"/>
                <a:gd name="T17" fmla="*/ 135 h 800"/>
                <a:gd name="T18" fmla="*/ 144 w 658"/>
                <a:gd name="T19" fmla="*/ 142 h 800"/>
                <a:gd name="T20" fmla="*/ 152 w 658"/>
                <a:gd name="T21" fmla="*/ 142 h 800"/>
                <a:gd name="T22" fmla="*/ 181 w 658"/>
                <a:gd name="T23" fmla="*/ 132 h 800"/>
                <a:gd name="T24" fmla="*/ 244 w 658"/>
                <a:gd name="T25" fmla="*/ 104 h 800"/>
                <a:gd name="T26" fmla="*/ 331 w 658"/>
                <a:gd name="T27" fmla="*/ 74 h 800"/>
                <a:gd name="T28" fmla="*/ 407 w 658"/>
                <a:gd name="T29" fmla="*/ 59 h 800"/>
                <a:gd name="T30" fmla="*/ 470 w 658"/>
                <a:gd name="T31" fmla="*/ 59 h 800"/>
                <a:gd name="T32" fmla="*/ 518 w 658"/>
                <a:gd name="T33" fmla="*/ 74 h 800"/>
                <a:gd name="T34" fmla="*/ 541 w 658"/>
                <a:gd name="T35" fmla="*/ 92 h 800"/>
                <a:gd name="T36" fmla="*/ 558 w 658"/>
                <a:gd name="T37" fmla="*/ 121 h 800"/>
                <a:gd name="T38" fmla="*/ 562 w 658"/>
                <a:gd name="T39" fmla="*/ 159 h 800"/>
                <a:gd name="T40" fmla="*/ 554 w 658"/>
                <a:gd name="T41" fmla="*/ 206 h 800"/>
                <a:gd name="T42" fmla="*/ 535 w 658"/>
                <a:gd name="T43" fmla="*/ 258 h 800"/>
                <a:gd name="T44" fmla="*/ 506 w 658"/>
                <a:gd name="T45" fmla="*/ 316 h 800"/>
                <a:gd name="T46" fmla="*/ 436 w 658"/>
                <a:gd name="T47" fmla="*/ 420 h 800"/>
                <a:gd name="T48" fmla="*/ 320 w 658"/>
                <a:gd name="T49" fmla="*/ 551 h 800"/>
                <a:gd name="T50" fmla="*/ 225 w 658"/>
                <a:gd name="T51" fmla="*/ 634 h 800"/>
                <a:gd name="T52" fmla="*/ 173 w 658"/>
                <a:gd name="T53" fmla="*/ 675 h 800"/>
                <a:gd name="T54" fmla="*/ 39 w 658"/>
                <a:gd name="T55" fmla="*/ 767 h 800"/>
                <a:gd name="T56" fmla="*/ 31 w 658"/>
                <a:gd name="T57" fmla="*/ 771 h 800"/>
                <a:gd name="T58" fmla="*/ 2 w 658"/>
                <a:gd name="T59" fmla="*/ 794 h 800"/>
                <a:gd name="T60" fmla="*/ 3 w 658"/>
                <a:gd name="T61" fmla="*/ 799 h 800"/>
                <a:gd name="T62" fmla="*/ 11 w 658"/>
                <a:gd name="T63" fmla="*/ 798 h 800"/>
                <a:gd name="T64" fmla="*/ 38 w 658"/>
                <a:gd name="T65" fmla="*/ 785 h 800"/>
                <a:gd name="T66" fmla="*/ 45 w 658"/>
                <a:gd name="T67" fmla="*/ 780 h 800"/>
                <a:gd name="T68" fmla="*/ 195 w 658"/>
                <a:gd name="T69" fmla="*/ 680 h 800"/>
                <a:gd name="T70" fmla="*/ 301 w 658"/>
                <a:gd name="T71" fmla="*/ 601 h 800"/>
                <a:gd name="T72" fmla="*/ 455 w 658"/>
                <a:gd name="T73" fmla="*/ 461 h 800"/>
                <a:gd name="T74" fmla="*/ 515 w 658"/>
                <a:gd name="T75" fmla="*/ 396 h 800"/>
                <a:gd name="T76" fmla="*/ 585 w 658"/>
                <a:gd name="T77" fmla="*/ 303 h 800"/>
                <a:gd name="T78" fmla="*/ 632 w 658"/>
                <a:gd name="T79" fmla="*/ 216 h 800"/>
                <a:gd name="T80" fmla="*/ 656 w 658"/>
                <a:gd name="T81" fmla="*/ 141 h 800"/>
                <a:gd name="T82" fmla="*/ 657 w 658"/>
                <a:gd name="T83" fmla="*/ 87 h 800"/>
                <a:gd name="T84" fmla="*/ 650 w 658"/>
                <a:gd name="T85" fmla="*/ 60 h 800"/>
                <a:gd name="T86" fmla="*/ 640 w 658"/>
                <a:gd name="T87" fmla="*/ 45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8" h="800">
                  <a:moveTo>
                    <a:pt x="640" y="45"/>
                  </a:moveTo>
                  <a:lnTo>
                    <a:pt x="640" y="45"/>
                  </a:lnTo>
                  <a:lnTo>
                    <a:pt x="635" y="37"/>
                  </a:lnTo>
                  <a:lnTo>
                    <a:pt x="628" y="30"/>
                  </a:lnTo>
                  <a:lnTo>
                    <a:pt x="621" y="24"/>
                  </a:lnTo>
                  <a:lnTo>
                    <a:pt x="614" y="19"/>
                  </a:lnTo>
                  <a:lnTo>
                    <a:pt x="605" y="14"/>
                  </a:lnTo>
                  <a:lnTo>
                    <a:pt x="597" y="11"/>
                  </a:lnTo>
                  <a:lnTo>
                    <a:pt x="587" y="7"/>
                  </a:lnTo>
                  <a:lnTo>
                    <a:pt x="576" y="5"/>
                  </a:lnTo>
                  <a:lnTo>
                    <a:pt x="553" y="1"/>
                  </a:lnTo>
                  <a:lnTo>
                    <a:pt x="529" y="0"/>
                  </a:lnTo>
                  <a:lnTo>
                    <a:pt x="503" y="1"/>
                  </a:lnTo>
                  <a:lnTo>
                    <a:pt x="474" y="5"/>
                  </a:lnTo>
                  <a:lnTo>
                    <a:pt x="442" y="11"/>
                  </a:lnTo>
                  <a:lnTo>
                    <a:pt x="408" y="19"/>
                  </a:lnTo>
                  <a:lnTo>
                    <a:pt x="373" y="30"/>
                  </a:lnTo>
                  <a:lnTo>
                    <a:pt x="337" y="43"/>
                  </a:lnTo>
                  <a:lnTo>
                    <a:pt x="299" y="59"/>
                  </a:lnTo>
                  <a:lnTo>
                    <a:pt x="260" y="76"/>
                  </a:lnTo>
                  <a:lnTo>
                    <a:pt x="218" y="95"/>
                  </a:lnTo>
                  <a:lnTo>
                    <a:pt x="175" y="117"/>
                  </a:lnTo>
                  <a:lnTo>
                    <a:pt x="175" y="117"/>
                  </a:lnTo>
                  <a:lnTo>
                    <a:pt x="161" y="126"/>
                  </a:lnTo>
                  <a:lnTo>
                    <a:pt x="150" y="133"/>
                  </a:lnTo>
                  <a:lnTo>
                    <a:pt x="150" y="133"/>
                  </a:lnTo>
                  <a:lnTo>
                    <a:pt x="146" y="135"/>
                  </a:lnTo>
                  <a:lnTo>
                    <a:pt x="144" y="138"/>
                  </a:lnTo>
                  <a:lnTo>
                    <a:pt x="144" y="140"/>
                  </a:lnTo>
                  <a:lnTo>
                    <a:pt x="144" y="142"/>
                  </a:lnTo>
                  <a:lnTo>
                    <a:pt x="145" y="144"/>
                  </a:lnTo>
                  <a:lnTo>
                    <a:pt x="148" y="144"/>
                  </a:lnTo>
                  <a:lnTo>
                    <a:pt x="152" y="142"/>
                  </a:lnTo>
                  <a:lnTo>
                    <a:pt x="152" y="142"/>
                  </a:lnTo>
                  <a:lnTo>
                    <a:pt x="167" y="138"/>
                  </a:lnTo>
                  <a:lnTo>
                    <a:pt x="181" y="132"/>
                  </a:lnTo>
                  <a:lnTo>
                    <a:pt x="181" y="132"/>
                  </a:lnTo>
                  <a:lnTo>
                    <a:pt x="214" y="116"/>
                  </a:lnTo>
                  <a:lnTo>
                    <a:pt x="244" y="104"/>
                  </a:lnTo>
                  <a:lnTo>
                    <a:pt x="274" y="92"/>
                  </a:lnTo>
                  <a:lnTo>
                    <a:pt x="303" y="82"/>
                  </a:lnTo>
                  <a:lnTo>
                    <a:pt x="331" y="74"/>
                  </a:lnTo>
                  <a:lnTo>
                    <a:pt x="358" y="68"/>
                  </a:lnTo>
                  <a:lnTo>
                    <a:pt x="383" y="63"/>
                  </a:lnTo>
                  <a:lnTo>
                    <a:pt x="407" y="59"/>
                  </a:lnTo>
                  <a:lnTo>
                    <a:pt x="429" y="58"/>
                  </a:lnTo>
                  <a:lnTo>
                    <a:pt x="451" y="58"/>
                  </a:lnTo>
                  <a:lnTo>
                    <a:pt x="470" y="59"/>
                  </a:lnTo>
                  <a:lnTo>
                    <a:pt x="488" y="62"/>
                  </a:lnTo>
                  <a:lnTo>
                    <a:pt x="504" y="66"/>
                  </a:lnTo>
                  <a:lnTo>
                    <a:pt x="518" y="74"/>
                  </a:lnTo>
                  <a:lnTo>
                    <a:pt x="530" y="82"/>
                  </a:lnTo>
                  <a:lnTo>
                    <a:pt x="541" y="92"/>
                  </a:lnTo>
                  <a:lnTo>
                    <a:pt x="541" y="92"/>
                  </a:lnTo>
                  <a:lnTo>
                    <a:pt x="548" y="100"/>
                  </a:lnTo>
                  <a:lnTo>
                    <a:pt x="554" y="110"/>
                  </a:lnTo>
                  <a:lnTo>
                    <a:pt x="558" y="121"/>
                  </a:lnTo>
                  <a:lnTo>
                    <a:pt x="560" y="133"/>
                  </a:lnTo>
                  <a:lnTo>
                    <a:pt x="562" y="146"/>
                  </a:lnTo>
                  <a:lnTo>
                    <a:pt x="562" y="159"/>
                  </a:lnTo>
                  <a:lnTo>
                    <a:pt x="560" y="174"/>
                  </a:lnTo>
                  <a:lnTo>
                    <a:pt x="558" y="190"/>
                  </a:lnTo>
                  <a:lnTo>
                    <a:pt x="554" y="206"/>
                  </a:lnTo>
                  <a:lnTo>
                    <a:pt x="548" y="223"/>
                  </a:lnTo>
                  <a:lnTo>
                    <a:pt x="542" y="240"/>
                  </a:lnTo>
                  <a:lnTo>
                    <a:pt x="535" y="258"/>
                  </a:lnTo>
                  <a:lnTo>
                    <a:pt x="527" y="278"/>
                  </a:lnTo>
                  <a:lnTo>
                    <a:pt x="517" y="297"/>
                  </a:lnTo>
                  <a:lnTo>
                    <a:pt x="506" y="316"/>
                  </a:lnTo>
                  <a:lnTo>
                    <a:pt x="494" y="337"/>
                  </a:lnTo>
                  <a:lnTo>
                    <a:pt x="468" y="378"/>
                  </a:lnTo>
                  <a:lnTo>
                    <a:pt x="436" y="420"/>
                  </a:lnTo>
                  <a:lnTo>
                    <a:pt x="401" y="464"/>
                  </a:lnTo>
                  <a:lnTo>
                    <a:pt x="362" y="507"/>
                  </a:lnTo>
                  <a:lnTo>
                    <a:pt x="320" y="551"/>
                  </a:lnTo>
                  <a:lnTo>
                    <a:pt x="274" y="593"/>
                  </a:lnTo>
                  <a:lnTo>
                    <a:pt x="250" y="613"/>
                  </a:lnTo>
                  <a:lnTo>
                    <a:pt x="225" y="634"/>
                  </a:lnTo>
                  <a:lnTo>
                    <a:pt x="200" y="654"/>
                  </a:lnTo>
                  <a:lnTo>
                    <a:pt x="173" y="675"/>
                  </a:lnTo>
                  <a:lnTo>
                    <a:pt x="173" y="675"/>
                  </a:lnTo>
                  <a:lnTo>
                    <a:pt x="107" y="723"/>
                  </a:lnTo>
                  <a:lnTo>
                    <a:pt x="70" y="747"/>
                  </a:lnTo>
                  <a:lnTo>
                    <a:pt x="39" y="767"/>
                  </a:lnTo>
                  <a:lnTo>
                    <a:pt x="39" y="767"/>
                  </a:lnTo>
                  <a:lnTo>
                    <a:pt x="31" y="771"/>
                  </a:lnTo>
                  <a:lnTo>
                    <a:pt x="31" y="771"/>
                  </a:lnTo>
                  <a:lnTo>
                    <a:pt x="5" y="790"/>
                  </a:lnTo>
                  <a:lnTo>
                    <a:pt x="5" y="790"/>
                  </a:lnTo>
                  <a:lnTo>
                    <a:pt x="2" y="794"/>
                  </a:lnTo>
                  <a:lnTo>
                    <a:pt x="0" y="797"/>
                  </a:lnTo>
                  <a:lnTo>
                    <a:pt x="2" y="798"/>
                  </a:lnTo>
                  <a:lnTo>
                    <a:pt x="3" y="799"/>
                  </a:lnTo>
                  <a:lnTo>
                    <a:pt x="4" y="800"/>
                  </a:lnTo>
                  <a:lnTo>
                    <a:pt x="8" y="800"/>
                  </a:lnTo>
                  <a:lnTo>
                    <a:pt x="11" y="798"/>
                  </a:lnTo>
                  <a:lnTo>
                    <a:pt x="11" y="798"/>
                  </a:lnTo>
                  <a:lnTo>
                    <a:pt x="24" y="792"/>
                  </a:lnTo>
                  <a:lnTo>
                    <a:pt x="38" y="785"/>
                  </a:lnTo>
                  <a:lnTo>
                    <a:pt x="38" y="785"/>
                  </a:lnTo>
                  <a:lnTo>
                    <a:pt x="45" y="780"/>
                  </a:lnTo>
                  <a:lnTo>
                    <a:pt x="45" y="780"/>
                  </a:lnTo>
                  <a:lnTo>
                    <a:pt x="80" y="758"/>
                  </a:lnTo>
                  <a:lnTo>
                    <a:pt x="120" y="732"/>
                  </a:lnTo>
                  <a:lnTo>
                    <a:pt x="195" y="680"/>
                  </a:lnTo>
                  <a:lnTo>
                    <a:pt x="195" y="680"/>
                  </a:lnTo>
                  <a:lnTo>
                    <a:pt x="249" y="641"/>
                  </a:lnTo>
                  <a:lnTo>
                    <a:pt x="301" y="601"/>
                  </a:lnTo>
                  <a:lnTo>
                    <a:pt x="301" y="770"/>
                  </a:lnTo>
                  <a:lnTo>
                    <a:pt x="455" y="770"/>
                  </a:lnTo>
                  <a:lnTo>
                    <a:pt x="455" y="461"/>
                  </a:lnTo>
                  <a:lnTo>
                    <a:pt x="455" y="461"/>
                  </a:lnTo>
                  <a:lnTo>
                    <a:pt x="486" y="429"/>
                  </a:lnTo>
                  <a:lnTo>
                    <a:pt x="515" y="396"/>
                  </a:lnTo>
                  <a:lnTo>
                    <a:pt x="540" y="365"/>
                  </a:lnTo>
                  <a:lnTo>
                    <a:pt x="563" y="333"/>
                  </a:lnTo>
                  <a:lnTo>
                    <a:pt x="585" y="303"/>
                  </a:lnTo>
                  <a:lnTo>
                    <a:pt x="603" y="273"/>
                  </a:lnTo>
                  <a:lnTo>
                    <a:pt x="618" y="244"/>
                  </a:lnTo>
                  <a:lnTo>
                    <a:pt x="632" y="216"/>
                  </a:lnTo>
                  <a:lnTo>
                    <a:pt x="643" y="190"/>
                  </a:lnTo>
                  <a:lnTo>
                    <a:pt x="651" y="164"/>
                  </a:lnTo>
                  <a:lnTo>
                    <a:pt x="656" y="141"/>
                  </a:lnTo>
                  <a:lnTo>
                    <a:pt x="658" y="118"/>
                  </a:lnTo>
                  <a:lnTo>
                    <a:pt x="658" y="98"/>
                  </a:lnTo>
                  <a:lnTo>
                    <a:pt x="657" y="87"/>
                  </a:lnTo>
                  <a:lnTo>
                    <a:pt x="656" y="78"/>
                  </a:lnTo>
                  <a:lnTo>
                    <a:pt x="652" y="69"/>
                  </a:lnTo>
                  <a:lnTo>
                    <a:pt x="650" y="60"/>
                  </a:lnTo>
                  <a:lnTo>
                    <a:pt x="645" y="52"/>
                  </a:lnTo>
                  <a:lnTo>
                    <a:pt x="640" y="45"/>
                  </a:lnTo>
                  <a:lnTo>
                    <a:pt x="64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8" name="Freeform 41">
              <a:extLst>
                <a:ext uri="{FF2B5EF4-FFF2-40B4-BE49-F238E27FC236}">
                  <a16:creationId xmlns:a16="http://schemas.microsoft.com/office/drawing/2014/main" id="{7AB2BF0D-4CC6-4852-B3C9-DBA71CDB2D7B}"/>
                </a:ext>
              </a:extLst>
            </p:cNvPr>
            <p:cNvSpPr>
              <a:spLocks/>
            </p:cNvSpPr>
            <p:nvPr/>
          </p:nvSpPr>
          <p:spPr bwMode="auto">
            <a:xfrm>
              <a:off x="1233488" y="814388"/>
              <a:ext cx="819150" cy="649288"/>
            </a:xfrm>
            <a:custGeom>
              <a:avLst/>
              <a:gdLst>
                <a:gd name="T0" fmla="*/ 442 w 1032"/>
                <a:gd name="T1" fmla="*/ 660 h 819"/>
                <a:gd name="T2" fmla="*/ 582 w 1032"/>
                <a:gd name="T3" fmla="*/ 569 h 819"/>
                <a:gd name="T4" fmla="*/ 598 w 1032"/>
                <a:gd name="T5" fmla="*/ 553 h 819"/>
                <a:gd name="T6" fmla="*/ 594 w 1032"/>
                <a:gd name="T7" fmla="*/ 549 h 819"/>
                <a:gd name="T8" fmla="*/ 560 w 1032"/>
                <a:gd name="T9" fmla="*/ 567 h 819"/>
                <a:gd name="T10" fmla="*/ 397 w 1032"/>
                <a:gd name="T11" fmla="*/ 661 h 819"/>
                <a:gd name="T12" fmla="*/ 264 w 1032"/>
                <a:gd name="T13" fmla="*/ 713 h 819"/>
                <a:gd name="T14" fmla="*/ 175 w 1032"/>
                <a:gd name="T15" fmla="*/ 722 h 819"/>
                <a:gd name="T16" fmla="*/ 138 w 1032"/>
                <a:gd name="T17" fmla="*/ 713 h 819"/>
                <a:gd name="T18" fmla="*/ 107 w 1032"/>
                <a:gd name="T19" fmla="*/ 692 h 819"/>
                <a:gd name="T20" fmla="*/ 94 w 1032"/>
                <a:gd name="T21" fmla="*/ 670 h 819"/>
                <a:gd name="T22" fmla="*/ 87 w 1032"/>
                <a:gd name="T23" fmla="*/ 639 h 819"/>
                <a:gd name="T24" fmla="*/ 106 w 1032"/>
                <a:gd name="T25" fmla="*/ 559 h 819"/>
                <a:gd name="T26" fmla="*/ 167 w 1032"/>
                <a:gd name="T27" fmla="*/ 463 h 819"/>
                <a:gd name="T28" fmla="*/ 260 w 1032"/>
                <a:gd name="T29" fmla="*/ 354 h 819"/>
                <a:gd name="T30" fmla="*/ 322 w 1032"/>
                <a:gd name="T31" fmla="*/ 668 h 819"/>
                <a:gd name="T32" fmla="*/ 442 w 1032"/>
                <a:gd name="T33" fmla="*/ 281 h 819"/>
                <a:gd name="T34" fmla="*/ 491 w 1032"/>
                <a:gd name="T35" fmla="*/ 381 h 819"/>
                <a:gd name="T36" fmla="*/ 530 w 1032"/>
                <a:gd name="T37" fmla="*/ 428 h 819"/>
                <a:gd name="T38" fmla="*/ 578 w 1032"/>
                <a:gd name="T39" fmla="*/ 460 h 819"/>
                <a:gd name="T40" fmla="*/ 635 w 1032"/>
                <a:gd name="T41" fmla="*/ 479 h 819"/>
                <a:gd name="T42" fmla="*/ 682 w 1032"/>
                <a:gd name="T43" fmla="*/ 480 h 819"/>
                <a:gd name="T44" fmla="*/ 741 w 1032"/>
                <a:gd name="T45" fmla="*/ 466 h 819"/>
                <a:gd name="T46" fmla="*/ 792 w 1032"/>
                <a:gd name="T47" fmla="*/ 437 h 819"/>
                <a:gd name="T48" fmla="*/ 833 w 1032"/>
                <a:gd name="T49" fmla="*/ 394 h 819"/>
                <a:gd name="T50" fmla="*/ 891 w 1032"/>
                <a:gd name="T51" fmla="*/ 281 h 819"/>
                <a:gd name="T52" fmla="*/ 967 w 1032"/>
                <a:gd name="T53" fmla="*/ 284 h 819"/>
                <a:gd name="T54" fmla="*/ 1029 w 1032"/>
                <a:gd name="T55" fmla="*/ 206 h 819"/>
                <a:gd name="T56" fmla="*/ 1031 w 1032"/>
                <a:gd name="T57" fmla="*/ 188 h 819"/>
                <a:gd name="T58" fmla="*/ 994 w 1032"/>
                <a:gd name="T59" fmla="*/ 139 h 819"/>
                <a:gd name="T60" fmla="*/ 939 w 1032"/>
                <a:gd name="T61" fmla="*/ 110 h 819"/>
                <a:gd name="T62" fmla="*/ 897 w 1032"/>
                <a:gd name="T63" fmla="*/ 104 h 819"/>
                <a:gd name="T64" fmla="*/ 866 w 1032"/>
                <a:gd name="T65" fmla="*/ 108 h 819"/>
                <a:gd name="T66" fmla="*/ 818 w 1032"/>
                <a:gd name="T67" fmla="*/ 127 h 819"/>
                <a:gd name="T68" fmla="*/ 764 w 1032"/>
                <a:gd name="T69" fmla="*/ 186 h 819"/>
                <a:gd name="T70" fmla="*/ 694 w 1032"/>
                <a:gd name="T71" fmla="*/ 332 h 819"/>
                <a:gd name="T72" fmla="*/ 666 w 1032"/>
                <a:gd name="T73" fmla="*/ 344 h 819"/>
                <a:gd name="T74" fmla="*/ 643 w 1032"/>
                <a:gd name="T75" fmla="*/ 336 h 819"/>
                <a:gd name="T76" fmla="*/ 569 w 1032"/>
                <a:gd name="T77" fmla="*/ 186 h 819"/>
                <a:gd name="T78" fmla="*/ 546 w 1032"/>
                <a:gd name="T79" fmla="*/ 153 h 819"/>
                <a:gd name="T80" fmla="*/ 549 w 1032"/>
                <a:gd name="T81" fmla="*/ 99 h 819"/>
                <a:gd name="T82" fmla="*/ 652 w 1032"/>
                <a:gd name="T83" fmla="*/ 28 h 819"/>
                <a:gd name="T84" fmla="*/ 682 w 1032"/>
                <a:gd name="T85" fmla="*/ 6 h 819"/>
                <a:gd name="T86" fmla="*/ 678 w 1032"/>
                <a:gd name="T87" fmla="*/ 0 h 819"/>
                <a:gd name="T88" fmla="*/ 658 w 1032"/>
                <a:gd name="T89" fmla="*/ 8 h 819"/>
                <a:gd name="T90" fmla="*/ 540 w 1032"/>
                <a:gd name="T91" fmla="*/ 80 h 819"/>
                <a:gd name="T92" fmla="*/ 489 w 1032"/>
                <a:gd name="T93" fmla="*/ 114 h 819"/>
                <a:gd name="T94" fmla="*/ 436 w 1032"/>
                <a:gd name="T95" fmla="*/ 104 h 819"/>
                <a:gd name="T96" fmla="*/ 391 w 1032"/>
                <a:gd name="T97" fmla="*/ 111 h 819"/>
                <a:gd name="T98" fmla="*/ 342 w 1032"/>
                <a:gd name="T99" fmla="*/ 138 h 819"/>
                <a:gd name="T100" fmla="*/ 305 w 1032"/>
                <a:gd name="T101" fmla="*/ 182 h 819"/>
                <a:gd name="T102" fmla="*/ 289 w 1032"/>
                <a:gd name="T103" fmla="*/ 237 h 819"/>
                <a:gd name="T104" fmla="*/ 249 w 1032"/>
                <a:gd name="T105" fmla="*/ 308 h 819"/>
                <a:gd name="T106" fmla="*/ 116 w 1032"/>
                <a:gd name="T107" fmla="*/ 451 h 819"/>
                <a:gd name="T108" fmla="*/ 31 w 1032"/>
                <a:gd name="T109" fmla="*/ 580 h 819"/>
                <a:gd name="T110" fmla="*/ 2 w 1032"/>
                <a:gd name="T111" fmla="*/ 662 h 819"/>
                <a:gd name="T112" fmla="*/ 1 w 1032"/>
                <a:gd name="T113" fmla="*/ 708 h 819"/>
                <a:gd name="T114" fmla="*/ 16 w 1032"/>
                <a:gd name="T115" fmla="*/ 745 h 819"/>
                <a:gd name="T116" fmla="*/ 46 w 1032"/>
                <a:gd name="T117" fmla="*/ 772 h 819"/>
                <a:gd name="T118" fmla="*/ 104 w 1032"/>
                <a:gd name="T119" fmla="*/ 786 h 819"/>
                <a:gd name="T120" fmla="*/ 179 w 1032"/>
                <a:gd name="T121" fmla="*/ 777 h 819"/>
                <a:gd name="T122" fmla="*/ 289 w 1032"/>
                <a:gd name="T123" fmla="*/ 73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2" h="819">
                  <a:moveTo>
                    <a:pt x="289" y="819"/>
                  </a:moveTo>
                  <a:lnTo>
                    <a:pt x="442" y="819"/>
                  </a:lnTo>
                  <a:lnTo>
                    <a:pt x="442" y="660"/>
                  </a:lnTo>
                  <a:lnTo>
                    <a:pt x="442" y="660"/>
                  </a:lnTo>
                  <a:lnTo>
                    <a:pt x="506" y="620"/>
                  </a:lnTo>
                  <a:lnTo>
                    <a:pt x="569" y="579"/>
                  </a:lnTo>
                  <a:lnTo>
                    <a:pt x="569" y="579"/>
                  </a:lnTo>
                  <a:lnTo>
                    <a:pt x="582" y="569"/>
                  </a:lnTo>
                  <a:lnTo>
                    <a:pt x="593" y="559"/>
                  </a:lnTo>
                  <a:lnTo>
                    <a:pt x="593" y="559"/>
                  </a:lnTo>
                  <a:lnTo>
                    <a:pt x="596" y="557"/>
                  </a:lnTo>
                  <a:lnTo>
                    <a:pt x="598" y="553"/>
                  </a:lnTo>
                  <a:lnTo>
                    <a:pt x="598" y="551"/>
                  </a:lnTo>
                  <a:lnTo>
                    <a:pt x="598" y="550"/>
                  </a:lnTo>
                  <a:lnTo>
                    <a:pt x="595" y="549"/>
                  </a:lnTo>
                  <a:lnTo>
                    <a:pt x="594" y="549"/>
                  </a:lnTo>
                  <a:lnTo>
                    <a:pt x="588" y="550"/>
                  </a:lnTo>
                  <a:lnTo>
                    <a:pt x="588" y="550"/>
                  </a:lnTo>
                  <a:lnTo>
                    <a:pt x="560" y="567"/>
                  </a:lnTo>
                  <a:lnTo>
                    <a:pt x="560" y="567"/>
                  </a:lnTo>
                  <a:lnTo>
                    <a:pt x="517" y="593"/>
                  </a:lnTo>
                  <a:lnTo>
                    <a:pt x="474" y="619"/>
                  </a:lnTo>
                  <a:lnTo>
                    <a:pt x="435" y="640"/>
                  </a:lnTo>
                  <a:lnTo>
                    <a:pt x="397" y="661"/>
                  </a:lnTo>
                  <a:lnTo>
                    <a:pt x="361" y="678"/>
                  </a:lnTo>
                  <a:lnTo>
                    <a:pt x="326" y="692"/>
                  </a:lnTo>
                  <a:lnTo>
                    <a:pt x="295" y="703"/>
                  </a:lnTo>
                  <a:lnTo>
                    <a:pt x="264" y="713"/>
                  </a:lnTo>
                  <a:lnTo>
                    <a:pt x="237" y="719"/>
                  </a:lnTo>
                  <a:lnTo>
                    <a:pt x="210" y="722"/>
                  </a:lnTo>
                  <a:lnTo>
                    <a:pt x="187" y="724"/>
                  </a:lnTo>
                  <a:lnTo>
                    <a:pt x="175" y="722"/>
                  </a:lnTo>
                  <a:lnTo>
                    <a:pt x="165" y="721"/>
                  </a:lnTo>
                  <a:lnTo>
                    <a:pt x="156" y="720"/>
                  </a:lnTo>
                  <a:lnTo>
                    <a:pt x="146" y="716"/>
                  </a:lnTo>
                  <a:lnTo>
                    <a:pt x="138" y="713"/>
                  </a:lnTo>
                  <a:lnTo>
                    <a:pt x="129" y="709"/>
                  </a:lnTo>
                  <a:lnTo>
                    <a:pt x="121" y="704"/>
                  </a:lnTo>
                  <a:lnTo>
                    <a:pt x="115" y="698"/>
                  </a:lnTo>
                  <a:lnTo>
                    <a:pt x="107" y="692"/>
                  </a:lnTo>
                  <a:lnTo>
                    <a:pt x="101" y="685"/>
                  </a:lnTo>
                  <a:lnTo>
                    <a:pt x="101" y="685"/>
                  </a:lnTo>
                  <a:lnTo>
                    <a:pt x="98" y="678"/>
                  </a:lnTo>
                  <a:lnTo>
                    <a:pt x="94" y="670"/>
                  </a:lnTo>
                  <a:lnTo>
                    <a:pt x="91" y="663"/>
                  </a:lnTo>
                  <a:lnTo>
                    <a:pt x="89" y="655"/>
                  </a:lnTo>
                  <a:lnTo>
                    <a:pt x="87" y="648"/>
                  </a:lnTo>
                  <a:lnTo>
                    <a:pt x="87" y="639"/>
                  </a:lnTo>
                  <a:lnTo>
                    <a:pt x="88" y="621"/>
                  </a:lnTo>
                  <a:lnTo>
                    <a:pt x="92" y="602"/>
                  </a:lnTo>
                  <a:lnTo>
                    <a:pt x="98" y="581"/>
                  </a:lnTo>
                  <a:lnTo>
                    <a:pt x="106" y="559"/>
                  </a:lnTo>
                  <a:lnTo>
                    <a:pt x="118" y="536"/>
                  </a:lnTo>
                  <a:lnTo>
                    <a:pt x="132" y="512"/>
                  </a:lnTo>
                  <a:lnTo>
                    <a:pt x="148" y="488"/>
                  </a:lnTo>
                  <a:lnTo>
                    <a:pt x="167" y="463"/>
                  </a:lnTo>
                  <a:lnTo>
                    <a:pt x="187" y="436"/>
                  </a:lnTo>
                  <a:lnTo>
                    <a:pt x="210" y="410"/>
                  </a:lnTo>
                  <a:lnTo>
                    <a:pt x="234" y="383"/>
                  </a:lnTo>
                  <a:lnTo>
                    <a:pt x="260" y="354"/>
                  </a:lnTo>
                  <a:lnTo>
                    <a:pt x="289" y="326"/>
                  </a:lnTo>
                  <a:lnTo>
                    <a:pt x="289" y="681"/>
                  </a:lnTo>
                  <a:lnTo>
                    <a:pt x="289" y="681"/>
                  </a:lnTo>
                  <a:lnTo>
                    <a:pt x="322" y="668"/>
                  </a:lnTo>
                  <a:lnTo>
                    <a:pt x="359" y="652"/>
                  </a:lnTo>
                  <a:lnTo>
                    <a:pt x="400" y="633"/>
                  </a:lnTo>
                  <a:lnTo>
                    <a:pt x="442" y="610"/>
                  </a:lnTo>
                  <a:lnTo>
                    <a:pt x="442" y="281"/>
                  </a:lnTo>
                  <a:lnTo>
                    <a:pt x="476" y="353"/>
                  </a:lnTo>
                  <a:lnTo>
                    <a:pt x="476" y="353"/>
                  </a:lnTo>
                  <a:lnTo>
                    <a:pt x="483" y="367"/>
                  </a:lnTo>
                  <a:lnTo>
                    <a:pt x="491" y="381"/>
                  </a:lnTo>
                  <a:lnTo>
                    <a:pt x="500" y="394"/>
                  </a:lnTo>
                  <a:lnTo>
                    <a:pt x="509" y="406"/>
                  </a:lnTo>
                  <a:lnTo>
                    <a:pt x="519" y="418"/>
                  </a:lnTo>
                  <a:lnTo>
                    <a:pt x="530" y="428"/>
                  </a:lnTo>
                  <a:lnTo>
                    <a:pt x="541" y="437"/>
                  </a:lnTo>
                  <a:lnTo>
                    <a:pt x="553" y="446"/>
                  </a:lnTo>
                  <a:lnTo>
                    <a:pt x="565" y="454"/>
                  </a:lnTo>
                  <a:lnTo>
                    <a:pt x="578" y="460"/>
                  </a:lnTo>
                  <a:lnTo>
                    <a:pt x="592" y="466"/>
                  </a:lnTo>
                  <a:lnTo>
                    <a:pt x="606" y="471"/>
                  </a:lnTo>
                  <a:lnTo>
                    <a:pt x="621" y="475"/>
                  </a:lnTo>
                  <a:lnTo>
                    <a:pt x="635" y="479"/>
                  </a:lnTo>
                  <a:lnTo>
                    <a:pt x="651" y="480"/>
                  </a:lnTo>
                  <a:lnTo>
                    <a:pt x="666" y="480"/>
                  </a:lnTo>
                  <a:lnTo>
                    <a:pt x="666" y="480"/>
                  </a:lnTo>
                  <a:lnTo>
                    <a:pt x="682" y="480"/>
                  </a:lnTo>
                  <a:lnTo>
                    <a:pt x="698" y="479"/>
                  </a:lnTo>
                  <a:lnTo>
                    <a:pt x="712" y="475"/>
                  </a:lnTo>
                  <a:lnTo>
                    <a:pt x="727" y="471"/>
                  </a:lnTo>
                  <a:lnTo>
                    <a:pt x="741" y="466"/>
                  </a:lnTo>
                  <a:lnTo>
                    <a:pt x="755" y="460"/>
                  </a:lnTo>
                  <a:lnTo>
                    <a:pt x="768" y="454"/>
                  </a:lnTo>
                  <a:lnTo>
                    <a:pt x="780" y="446"/>
                  </a:lnTo>
                  <a:lnTo>
                    <a:pt x="792" y="437"/>
                  </a:lnTo>
                  <a:lnTo>
                    <a:pt x="803" y="428"/>
                  </a:lnTo>
                  <a:lnTo>
                    <a:pt x="814" y="418"/>
                  </a:lnTo>
                  <a:lnTo>
                    <a:pt x="823" y="406"/>
                  </a:lnTo>
                  <a:lnTo>
                    <a:pt x="833" y="394"/>
                  </a:lnTo>
                  <a:lnTo>
                    <a:pt x="841" y="381"/>
                  </a:lnTo>
                  <a:lnTo>
                    <a:pt x="850" y="367"/>
                  </a:lnTo>
                  <a:lnTo>
                    <a:pt x="857" y="353"/>
                  </a:lnTo>
                  <a:lnTo>
                    <a:pt x="891" y="281"/>
                  </a:lnTo>
                  <a:lnTo>
                    <a:pt x="891" y="365"/>
                  </a:lnTo>
                  <a:lnTo>
                    <a:pt x="891" y="365"/>
                  </a:lnTo>
                  <a:lnTo>
                    <a:pt x="931" y="324"/>
                  </a:lnTo>
                  <a:lnTo>
                    <a:pt x="967" y="284"/>
                  </a:lnTo>
                  <a:lnTo>
                    <a:pt x="1000" y="246"/>
                  </a:lnTo>
                  <a:lnTo>
                    <a:pt x="1015" y="225"/>
                  </a:lnTo>
                  <a:lnTo>
                    <a:pt x="1029" y="206"/>
                  </a:lnTo>
                  <a:lnTo>
                    <a:pt x="1029" y="206"/>
                  </a:lnTo>
                  <a:lnTo>
                    <a:pt x="1031" y="201"/>
                  </a:lnTo>
                  <a:lnTo>
                    <a:pt x="1032" y="197"/>
                  </a:lnTo>
                  <a:lnTo>
                    <a:pt x="1032" y="192"/>
                  </a:lnTo>
                  <a:lnTo>
                    <a:pt x="1031" y="188"/>
                  </a:lnTo>
                  <a:lnTo>
                    <a:pt x="1031" y="188"/>
                  </a:lnTo>
                  <a:lnTo>
                    <a:pt x="1020" y="171"/>
                  </a:lnTo>
                  <a:lnTo>
                    <a:pt x="1008" y="154"/>
                  </a:lnTo>
                  <a:lnTo>
                    <a:pt x="994" y="139"/>
                  </a:lnTo>
                  <a:lnTo>
                    <a:pt x="977" y="127"/>
                  </a:lnTo>
                  <a:lnTo>
                    <a:pt x="959" y="118"/>
                  </a:lnTo>
                  <a:lnTo>
                    <a:pt x="950" y="114"/>
                  </a:lnTo>
                  <a:lnTo>
                    <a:pt x="939" y="110"/>
                  </a:lnTo>
                  <a:lnTo>
                    <a:pt x="930" y="108"/>
                  </a:lnTo>
                  <a:lnTo>
                    <a:pt x="919" y="105"/>
                  </a:lnTo>
                  <a:lnTo>
                    <a:pt x="908" y="104"/>
                  </a:lnTo>
                  <a:lnTo>
                    <a:pt x="897" y="104"/>
                  </a:lnTo>
                  <a:lnTo>
                    <a:pt x="897" y="104"/>
                  </a:lnTo>
                  <a:lnTo>
                    <a:pt x="886" y="104"/>
                  </a:lnTo>
                  <a:lnTo>
                    <a:pt x="876" y="105"/>
                  </a:lnTo>
                  <a:lnTo>
                    <a:pt x="866" y="108"/>
                  </a:lnTo>
                  <a:lnTo>
                    <a:pt x="856" y="110"/>
                  </a:lnTo>
                  <a:lnTo>
                    <a:pt x="845" y="114"/>
                  </a:lnTo>
                  <a:lnTo>
                    <a:pt x="837" y="118"/>
                  </a:lnTo>
                  <a:lnTo>
                    <a:pt x="818" y="127"/>
                  </a:lnTo>
                  <a:lnTo>
                    <a:pt x="802" y="139"/>
                  </a:lnTo>
                  <a:lnTo>
                    <a:pt x="787" y="154"/>
                  </a:lnTo>
                  <a:lnTo>
                    <a:pt x="775" y="169"/>
                  </a:lnTo>
                  <a:lnTo>
                    <a:pt x="764" y="186"/>
                  </a:lnTo>
                  <a:lnTo>
                    <a:pt x="700" y="324"/>
                  </a:lnTo>
                  <a:lnTo>
                    <a:pt x="700" y="324"/>
                  </a:lnTo>
                  <a:lnTo>
                    <a:pt x="697" y="329"/>
                  </a:lnTo>
                  <a:lnTo>
                    <a:pt x="694" y="332"/>
                  </a:lnTo>
                  <a:lnTo>
                    <a:pt x="691" y="336"/>
                  </a:lnTo>
                  <a:lnTo>
                    <a:pt x="686" y="340"/>
                  </a:lnTo>
                  <a:lnTo>
                    <a:pt x="677" y="343"/>
                  </a:lnTo>
                  <a:lnTo>
                    <a:pt x="666" y="344"/>
                  </a:lnTo>
                  <a:lnTo>
                    <a:pt x="666" y="344"/>
                  </a:lnTo>
                  <a:lnTo>
                    <a:pt x="657" y="343"/>
                  </a:lnTo>
                  <a:lnTo>
                    <a:pt x="647" y="340"/>
                  </a:lnTo>
                  <a:lnTo>
                    <a:pt x="643" y="336"/>
                  </a:lnTo>
                  <a:lnTo>
                    <a:pt x="639" y="332"/>
                  </a:lnTo>
                  <a:lnTo>
                    <a:pt x="636" y="329"/>
                  </a:lnTo>
                  <a:lnTo>
                    <a:pt x="634" y="324"/>
                  </a:lnTo>
                  <a:lnTo>
                    <a:pt x="569" y="186"/>
                  </a:lnTo>
                  <a:lnTo>
                    <a:pt x="569" y="186"/>
                  </a:lnTo>
                  <a:lnTo>
                    <a:pt x="564" y="178"/>
                  </a:lnTo>
                  <a:lnTo>
                    <a:pt x="558" y="169"/>
                  </a:lnTo>
                  <a:lnTo>
                    <a:pt x="546" y="153"/>
                  </a:lnTo>
                  <a:lnTo>
                    <a:pt x="530" y="139"/>
                  </a:lnTo>
                  <a:lnTo>
                    <a:pt x="514" y="127"/>
                  </a:lnTo>
                  <a:lnTo>
                    <a:pt x="514" y="127"/>
                  </a:lnTo>
                  <a:lnTo>
                    <a:pt x="549" y="99"/>
                  </a:lnTo>
                  <a:lnTo>
                    <a:pt x="583" y="74"/>
                  </a:lnTo>
                  <a:lnTo>
                    <a:pt x="618" y="50"/>
                  </a:lnTo>
                  <a:lnTo>
                    <a:pt x="652" y="28"/>
                  </a:lnTo>
                  <a:lnTo>
                    <a:pt x="652" y="28"/>
                  </a:lnTo>
                  <a:lnTo>
                    <a:pt x="666" y="19"/>
                  </a:lnTo>
                  <a:lnTo>
                    <a:pt x="678" y="10"/>
                  </a:lnTo>
                  <a:lnTo>
                    <a:pt x="678" y="10"/>
                  </a:lnTo>
                  <a:lnTo>
                    <a:pt x="682" y="6"/>
                  </a:lnTo>
                  <a:lnTo>
                    <a:pt x="682" y="4"/>
                  </a:lnTo>
                  <a:lnTo>
                    <a:pt x="682" y="2"/>
                  </a:lnTo>
                  <a:lnTo>
                    <a:pt x="681" y="0"/>
                  </a:lnTo>
                  <a:lnTo>
                    <a:pt x="678" y="0"/>
                  </a:lnTo>
                  <a:lnTo>
                    <a:pt x="675" y="0"/>
                  </a:lnTo>
                  <a:lnTo>
                    <a:pt x="671" y="2"/>
                  </a:lnTo>
                  <a:lnTo>
                    <a:pt x="671" y="2"/>
                  </a:lnTo>
                  <a:lnTo>
                    <a:pt x="658" y="8"/>
                  </a:lnTo>
                  <a:lnTo>
                    <a:pt x="643" y="16"/>
                  </a:lnTo>
                  <a:lnTo>
                    <a:pt x="643" y="16"/>
                  </a:lnTo>
                  <a:lnTo>
                    <a:pt x="575" y="58"/>
                  </a:lnTo>
                  <a:lnTo>
                    <a:pt x="540" y="80"/>
                  </a:lnTo>
                  <a:lnTo>
                    <a:pt x="506" y="103"/>
                  </a:lnTo>
                  <a:lnTo>
                    <a:pt x="506" y="103"/>
                  </a:lnTo>
                  <a:lnTo>
                    <a:pt x="489" y="114"/>
                  </a:lnTo>
                  <a:lnTo>
                    <a:pt x="489" y="114"/>
                  </a:lnTo>
                  <a:lnTo>
                    <a:pt x="477" y="110"/>
                  </a:lnTo>
                  <a:lnTo>
                    <a:pt x="464" y="107"/>
                  </a:lnTo>
                  <a:lnTo>
                    <a:pt x="450" y="105"/>
                  </a:lnTo>
                  <a:lnTo>
                    <a:pt x="436" y="104"/>
                  </a:lnTo>
                  <a:lnTo>
                    <a:pt x="436" y="104"/>
                  </a:lnTo>
                  <a:lnTo>
                    <a:pt x="420" y="105"/>
                  </a:lnTo>
                  <a:lnTo>
                    <a:pt x="406" y="108"/>
                  </a:lnTo>
                  <a:lnTo>
                    <a:pt x="391" y="111"/>
                  </a:lnTo>
                  <a:lnTo>
                    <a:pt x="378" y="116"/>
                  </a:lnTo>
                  <a:lnTo>
                    <a:pt x="366" y="122"/>
                  </a:lnTo>
                  <a:lnTo>
                    <a:pt x="353" y="130"/>
                  </a:lnTo>
                  <a:lnTo>
                    <a:pt x="342" y="138"/>
                  </a:lnTo>
                  <a:lnTo>
                    <a:pt x="331" y="148"/>
                  </a:lnTo>
                  <a:lnTo>
                    <a:pt x="321" y="159"/>
                  </a:lnTo>
                  <a:lnTo>
                    <a:pt x="313" y="169"/>
                  </a:lnTo>
                  <a:lnTo>
                    <a:pt x="305" y="182"/>
                  </a:lnTo>
                  <a:lnTo>
                    <a:pt x="299" y="195"/>
                  </a:lnTo>
                  <a:lnTo>
                    <a:pt x="295" y="208"/>
                  </a:lnTo>
                  <a:lnTo>
                    <a:pt x="291" y="223"/>
                  </a:lnTo>
                  <a:lnTo>
                    <a:pt x="289" y="237"/>
                  </a:lnTo>
                  <a:lnTo>
                    <a:pt x="289" y="252"/>
                  </a:lnTo>
                  <a:lnTo>
                    <a:pt x="289" y="272"/>
                  </a:lnTo>
                  <a:lnTo>
                    <a:pt x="289" y="272"/>
                  </a:lnTo>
                  <a:lnTo>
                    <a:pt x="249" y="308"/>
                  </a:lnTo>
                  <a:lnTo>
                    <a:pt x="211" y="344"/>
                  </a:lnTo>
                  <a:lnTo>
                    <a:pt x="176" y="381"/>
                  </a:lnTo>
                  <a:lnTo>
                    <a:pt x="145" y="416"/>
                  </a:lnTo>
                  <a:lnTo>
                    <a:pt x="116" y="451"/>
                  </a:lnTo>
                  <a:lnTo>
                    <a:pt x="91" y="485"/>
                  </a:lnTo>
                  <a:lnTo>
                    <a:pt x="68" y="517"/>
                  </a:lnTo>
                  <a:lnTo>
                    <a:pt x="47" y="550"/>
                  </a:lnTo>
                  <a:lnTo>
                    <a:pt x="31" y="580"/>
                  </a:lnTo>
                  <a:lnTo>
                    <a:pt x="18" y="609"/>
                  </a:lnTo>
                  <a:lnTo>
                    <a:pt x="8" y="637"/>
                  </a:lnTo>
                  <a:lnTo>
                    <a:pt x="5" y="650"/>
                  </a:lnTo>
                  <a:lnTo>
                    <a:pt x="2" y="662"/>
                  </a:lnTo>
                  <a:lnTo>
                    <a:pt x="0" y="674"/>
                  </a:lnTo>
                  <a:lnTo>
                    <a:pt x="0" y="686"/>
                  </a:lnTo>
                  <a:lnTo>
                    <a:pt x="0" y="697"/>
                  </a:lnTo>
                  <a:lnTo>
                    <a:pt x="1" y="708"/>
                  </a:lnTo>
                  <a:lnTo>
                    <a:pt x="4" y="718"/>
                  </a:lnTo>
                  <a:lnTo>
                    <a:pt x="6" y="727"/>
                  </a:lnTo>
                  <a:lnTo>
                    <a:pt x="11" y="737"/>
                  </a:lnTo>
                  <a:lnTo>
                    <a:pt x="16" y="745"/>
                  </a:lnTo>
                  <a:lnTo>
                    <a:pt x="16" y="745"/>
                  </a:lnTo>
                  <a:lnTo>
                    <a:pt x="24" y="756"/>
                  </a:lnTo>
                  <a:lnTo>
                    <a:pt x="35" y="765"/>
                  </a:lnTo>
                  <a:lnTo>
                    <a:pt x="46" y="772"/>
                  </a:lnTo>
                  <a:lnTo>
                    <a:pt x="59" y="778"/>
                  </a:lnTo>
                  <a:lnTo>
                    <a:pt x="72" y="783"/>
                  </a:lnTo>
                  <a:lnTo>
                    <a:pt x="88" y="785"/>
                  </a:lnTo>
                  <a:lnTo>
                    <a:pt x="104" y="786"/>
                  </a:lnTo>
                  <a:lnTo>
                    <a:pt x="122" y="786"/>
                  </a:lnTo>
                  <a:lnTo>
                    <a:pt x="140" y="784"/>
                  </a:lnTo>
                  <a:lnTo>
                    <a:pt x="158" y="782"/>
                  </a:lnTo>
                  <a:lnTo>
                    <a:pt x="179" y="777"/>
                  </a:lnTo>
                  <a:lnTo>
                    <a:pt x="199" y="772"/>
                  </a:lnTo>
                  <a:lnTo>
                    <a:pt x="220" y="765"/>
                  </a:lnTo>
                  <a:lnTo>
                    <a:pt x="243" y="757"/>
                  </a:lnTo>
                  <a:lnTo>
                    <a:pt x="289" y="739"/>
                  </a:lnTo>
                  <a:lnTo>
                    <a:pt x="289" y="8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sp>
          <p:nvSpPr>
            <p:cNvPr id="29" name="Freeform 42">
              <a:extLst>
                <a:ext uri="{FF2B5EF4-FFF2-40B4-BE49-F238E27FC236}">
                  <a16:creationId xmlns:a16="http://schemas.microsoft.com/office/drawing/2014/main" id="{56C7A310-29E8-4B60-8472-5698069530B2}"/>
                </a:ext>
              </a:extLst>
            </p:cNvPr>
            <p:cNvSpPr>
              <a:spLocks noEditPoints="1"/>
            </p:cNvSpPr>
            <p:nvPr/>
          </p:nvSpPr>
          <p:spPr bwMode="auto">
            <a:xfrm>
              <a:off x="4046538" y="938213"/>
              <a:ext cx="69850" cy="68263"/>
            </a:xfrm>
            <a:custGeom>
              <a:avLst/>
              <a:gdLst>
                <a:gd name="T0" fmla="*/ 0 w 87"/>
                <a:gd name="T1" fmla="*/ 44 h 87"/>
                <a:gd name="T2" fmla="*/ 4 w 87"/>
                <a:gd name="T3" fmla="*/ 27 h 87"/>
                <a:gd name="T4" fmla="*/ 14 w 87"/>
                <a:gd name="T5" fmla="*/ 12 h 87"/>
                <a:gd name="T6" fmla="*/ 27 w 87"/>
                <a:gd name="T7" fmla="*/ 4 h 87"/>
                <a:gd name="T8" fmla="*/ 44 w 87"/>
                <a:gd name="T9" fmla="*/ 0 h 87"/>
                <a:gd name="T10" fmla="*/ 52 w 87"/>
                <a:gd name="T11" fmla="*/ 0 h 87"/>
                <a:gd name="T12" fmla="*/ 68 w 87"/>
                <a:gd name="T13" fmla="*/ 7 h 87"/>
                <a:gd name="T14" fmla="*/ 80 w 87"/>
                <a:gd name="T15" fmla="*/ 19 h 87"/>
                <a:gd name="T16" fmla="*/ 86 w 87"/>
                <a:gd name="T17" fmla="*/ 35 h 87"/>
                <a:gd name="T18" fmla="*/ 87 w 87"/>
                <a:gd name="T19" fmla="*/ 44 h 87"/>
                <a:gd name="T20" fmla="*/ 84 w 87"/>
                <a:gd name="T21" fmla="*/ 61 h 87"/>
                <a:gd name="T22" fmla="*/ 75 w 87"/>
                <a:gd name="T23" fmla="*/ 74 h 87"/>
                <a:gd name="T24" fmla="*/ 61 w 87"/>
                <a:gd name="T25" fmla="*/ 83 h 87"/>
                <a:gd name="T26" fmla="*/ 44 w 87"/>
                <a:gd name="T27" fmla="*/ 87 h 87"/>
                <a:gd name="T28" fmla="*/ 35 w 87"/>
                <a:gd name="T29" fmla="*/ 86 h 87"/>
                <a:gd name="T30" fmla="*/ 20 w 87"/>
                <a:gd name="T31" fmla="*/ 80 h 87"/>
                <a:gd name="T32" fmla="*/ 8 w 87"/>
                <a:gd name="T33" fmla="*/ 68 h 87"/>
                <a:gd name="T34" fmla="*/ 2 w 87"/>
                <a:gd name="T35" fmla="*/ 52 h 87"/>
                <a:gd name="T36" fmla="*/ 0 w 87"/>
                <a:gd name="T37" fmla="*/ 44 h 87"/>
                <a:gd name="T38" fmla="*/ 76 w 87"/>
                <a:gd name="T39" fmla="*/ 44 h 87"/>
                <a:gd name="T40" fmla="*/ 74 w 87"/>
                <a:gd name="T41" fmla="*/ 29 h 87"/>
                <a:gd name="T42" fmla="*/ 67 w 87"/>
                <a:gd name="T43" fmla="*/ 18 h 87"/>
                <a:gd name="T44" fmla="*/ 57 w 87"/>
                <a:gd name="T45" fmla="*/ 11 h 87"/>
                <a:gd name="T46" fmla="*/ 44 w 87"/>
                <a:gd name="T47" fmla="*/ 9 h 87"/>
                <a:gd name="T48" fmla="*/ 38 w 87"/>
                <a:gd name="T49" fmla="*/ 9 h 87"/>
                <a:gd name="T50" fmla="*/ 26 w 87"/>
                <a:gd name="T51" fmla="*/ 13 h 87"/>
                <a:gd name="T52" fmla="*/ 16 w 87"/>
                <a:gd name="T53" fmla="*/ 23 h 87"/>
                <a:gd name="T54" fmla="*/ 11 w 87"/>
                <a:gd name="T55" fmla="*/ 36 h 87"/>
                <a:gd name="T56" fmla="*/ 11 w 87"/>
                <a:gd name="T57" fmla="*/ 44 h 87"/>
                <a:gd name="T58" fmla="*/ 14 w 87"/>
                <a:gd name="T59" fmla="*/ 57 h 87"/>
                <a:gd name="T60" fmla="*/ 21 w 87"/>
                <a:gd name="T61" fmla="*/ 69 h 87"/>
                <a:gd name="T62" fmla="*/ 31 w 87"/>
                <a:gd name="T63" fmla="*/ 76 h 87"/>
                <a:gd name="T64" fmla="*/ 44 w 87"/>
                <a:gd name="T65" fmla="*/ 79 h 87"/>
                <a:gd name="T66" fmla="*/ 51 w 87"/>
                <a:gd name="T67" fmla="*/ 77 h 87"/>
                <a:gd name="T68" fmla="*/ 62 w 87"/>
                <a:gd name="T69" fmla="*/ 73 h 87"/>
                <a:gd name="T70" fmla="*/ 72 w 87"/>
                <a:gd name="T71" fmla="*/ 63 h 87"/>
                <a:gd name="T72" fmla="*/ 76 w 87"/>
                <a:gd name="T73" fmla="*/ 51 h 87"/>
                <a:gd name="T74" fmla="*/ 76 w 87"/>
                <a:gd name="T75" fmla="*/ 44 h 87"/>
                <a:gd name="T76" fmla="*/ 45 w 87"/>
                <a:gd name="T77" fmla="*/ 18 h 87"/>
                <a:gd name="T78" fmla="*/ 53 w 87"/>
                <a:gd name="T79" fmla="*/ 19 h 87"/>
                <a:gd name="T80" fmla="*/ 61 w 87"/>
                <a:gd name="T81" fmla="*/ 24 h 87"/>
                <a:gd name="T82" fmla="*/ 63 w 87"/>
                <a:gd name="T83" fmla="*/ 33 h 87"/>
                <a:gd name="T84" fmla="*/ 63 w 87"/>
                <a:gd name="T85" fmla="*/ 39 h 87"/>
                <a:gd name="T86" fmla="*/ 56 w 87"/>
                <a:gd name="T87" fmla="*/ 45 h 87"/>
                <a:gd name="T88" fmla="*/ 64 w 87"/>
                <a:gd name="T89" fmla="*/ 68 h 87"/>
                <a:gd name="T90" fmla="*/ 41 w 87"/>
                <a:gd name="T91" fmla="*/ 47 h 87"/>
                <a:gd name="T92" fmla="*/ 37 w 87"/>
                <a:gd name="T93" fmla="*/ 68 h 87"/>
                <a:gd name="T94" fmla="*/ 27 w 87"/>
                <a:gd name="T95" fmla="*/ 18 h 87"/>
                <a:gd name="T96" fmla="*/ 44 w 87"/>
                <a:gd name="T97" fmla="*/ 40 h 87"/>
                <a:gd name="T98" fmla="*/ 49 w 87"/>
                <a:gd name="T99" fmla="*/ 40 h 87"/>
                <a:gd name="T100" fmla="*/ 53 w 87"/>
                <a:gd name="T101" fmla="*/ 36 h 87"/>
                <a:gd name="T102" fmla="*/ 55 w 87"/>
                <a:gd name="T103" fmla="*/ 33 h 87"/>
                <a:gd name="T104" fmla="*/ 51 w 87"/>
                <a:gd name="T105" fmla="*/ 27 h 87"/>
                <a:gd name="T106" fmla="*/ 45 w 87"/>
                <a:gd name="T107" fmla="*/ 26 h 87"/>
                <a:gd name="T108" fmla="*/ 37 w 87"/>
                <a:gd name="T109" fmla="*/ 4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 h="87">
                  <a:moveTo>
                    <a:pt x="0" y="44"/>
                  </a:moveTo>
                  <a:lnTo>
                    <a:pt x="0" y="44"/>
                  </a:lnTo>
                  <a:lnTo>
                    <a:pt x="2" y="35"/>
                  </a:lnTo>
                  <a:lnTo>
                    <a:pt x="4" y="27"/>
                  </a:lnTo>
                  <a:lnTo>
                    <a:pt x="8" y="19"/>
                  </a:lnTo>
                  <a:lnTo>
                    <a:pt x="14" y="12"/>
                  </a:lnTo>
                  <a:lnTo>
                    <a:pt x="20" y="7"/>
                  </a:lnTo>
                  <a:lnTo>
                    <a:pt x="27" y="4"/>
                  </a:lnTo>
                  <a:lnTo>
                    <a:pt x="35" y="0"/>
                  </a:lnTo>
                  <a:lnTo>
                    <a:pt x="44" y="0"/>
                  </a:lnTo>
                  <a:lnTo>
                    <a:pt x="44" y="0"/>
                  </a:lnTo>
                  <a:lnTo>
                    <a:pt x="52" y="0"/>
                  </a:lnTo>
                  <a:lnTo>
                    <a:pt x="61" y="4"/>
                  </a:lnTo>
                  <a:lnTo>
                    <a:pt x="68" y="7"/>
                  </a:lnTo>
                  <a:lnTo>
                    <a:pt x="75" y="12"/>
                  </a:lnTo>
                  <a:lnTo>
                    <a:pt x="80" y="19"/>
                  </a:lnTo>
                  <a:lnTo>
                    <a:pt x="84" y="27"/>
                  </a:lnTo>
                  <a:lnTo>
                    <a:pt x="86" y="35"/>
                  </a:lnTo>
                  <a:lnTo>
                    <a:pt x="87" y="44"/>
                  </a:lnTo>
                  <a:lnTo>
                    <a:pt x="87" y="44"/>
                  </a:lnTo>
                  <a:lnTo>
                    <a:pt x="86" y="52"/>
                  </a:lnTo>
                  <a:lnTo>
                    <a:pt x="84" y="61"/>
                  </a:lnTo>
                  <a:lnTo>
                    <a:pt x="80" y="68"/>
                  </a:lnTo>
                  <a:lnTo>
                    <a:pt x="75" y="74"/>
                  </a:lnTo>
                  <a:lnTo>
                    <a:pt x="68" y="80"/>
                  </a:lnTo>
                  <a:lnTo>
                    <a:pt x="61" y="83"/>
                  </a:lnTo>
                  <a:lnTo>
                    <a:pt x="52" y="86"/>
                  </a:lnTo>
                  <a:lnTo>
                    <a:pt x="44" y="87"/>
                  </a:lnTo>
                  <a:lnTo>
                    <a:pt x="44" y="87"/>
                  </a:lnTo>
                  <a:lnTo>
                    <a:pt x="35" y="86"/>
                  </a:lnTo>
                  <a:lnTo>
                    <a:pt x="27" y="83"/>
                  </a:lnTo>
                  <a:lnTo>
                    <a:pt x="20" y="80"/>
                  </a:lnTo>
                  <a:lnTo>
                    <a:pt x="14" y="74"/>
                  </a:lnTo>
                  <a:lnTo>
                    <a:pt x="8" y="68"/>
                  </a:lnTo>
                  <a:lnTo>
                    <a:pt x="4" y="61"/>
                  </a:lnTo>
                  <a:lnTo>
                    <a:pt x="2" y="52"/>
                  </a:lnTo>
                  <a:lnTo>
                    <a:pt x="0" y="44"/>
                  </a:lnTo>
                  <a:lnTo>
                    <a:pt x="0" y="44"/>
                  </a:lnTo>
                  <a:close/>
                  <a:moveTo>
                    <a:pt x="76" y="44"/>
                  </a:moveTo>
                  <a:lnTo>
                    <a:pt x="76" y="44"/>
                  </a:lnTo>
                  <a:lnTo>
                    <a:pt x="76" y="36"/>
                  </a:lnTo>
                  <a:lnTo>
                    <a:pt x="74" y="29"/>
                  </a:lnTo>
                  <a:lnTo>
                    <a:pt x="72" y="23"/>
                  </a:lnTo>
                  <a:lnTo>
                    <a:pt x="67" y="18"/>
                  </a:lnTo>
                  <a:lnTo>
                    <a:pt x="62" y="13"/>
                  </a:lnTo>
                  <a:lnTo>
                    <a:pt x="57" y="11"/>
                  </a:lnTo>
                  <a:lnTo>
                    <a:pt x="51" y="9"/>
                  </a:lnTo>
                  <a:lnTo>
                    <a:pt x="44" y="9"/>
                  </a:lnTo>
                  <a:lnTo>
                    <a:pt x="44" y="9"/>
                  </a:lnTo>
                  <a:lnTo>
                    <a:pt x="38" y="9"/>
                  </a:lnTo>
                  <a:lnTo>
                    <a:pt x="31" y="11"/>
                  </a:lnTo>
                  <a:lnTo>
                    <a:pt x="26" y="13"/>
                  </a:lnTo>
                  <a:lnTo>
                    <a:pt x="21" y="18"/>
                  </a:lnTo>
                  <a:lnTo>
                    <a:pt x="16" y="23"/>
                  </a:lnTo>
                  <a:lnTo>
                    <a:pt x="14" y="29"/>
                  </a:lnTo>
                  <a:lnTo>
                    <a:pt x="11" y="36"/>
                  </a:lnTo>
                  <a:lnTo>
                    <a:pt x="11" y="44"/>
                  </a:lnTo>
                  <a:lnTo>
                    <a:pt x="11" y="44"/>
                  </a:lnTo>
                  <a:lnTo>
                    <a:pt x="11" y="51"/>
                  </a:lnTo>
                  <a:lnTo>
                    <a:pt x="14" y="57"/>
                  </a:lnTo>
                  <a:lnTo>
                    <a:pt x="16" y="63"/>
                  </a:lnTo>
                  <a:lnTo>
                    <a:pt x="21" y="69"/>
                  </a:lnTo>
                  <a:lnTo>
                    <a:pt x="26" y="73"/>
                  </a:lnTo>
                  <a:lnTo>
                    <a:pt x="31" y="76"/>
                  </a:lnTo>
                  <a:lnTo>
                    <a:pt x="38" y="77"/>
                  </a:lnTo>
                  <a:lnTo>
                    <a:pt x="44" y="79"/>
                  </a:lnTo>
                  <a:lnTo>
                    <a:pt x="44" y="79"/>
                  </a:lnTo>
                  <a:lnTo>
                    <a:pt x="51" y="77"/>
                  </a:lnTo>
                  <a:lnTo>
                    <a:pt x="57" y="76"/>
                  </a:lnTo>
                  <a:lnTo>
                    <a:pt x="62" y="73"/>
                  </a:lnTo>
                  <a:lnTo>
                    <a:pt x="67" y="69"/>
                  </a:lnTo>
                  <a:lnTo>
                    <a:pt x="72" y="63"/>
                  </a:lnTo>
                  <a:lnTo>
                    <a:pt x="74" y="57"/>
                  </a:lnTo>
                  <a:lnTo>
                    <a:pt x="76" y="51"/>
                  </a:lnTo>
                  <a:lnTo>
                    <a:pt x="76" y="44"/>
                  </a:lnTo>
                  <a:lnTo>
                    <a:pt x="76" y="44"/>
                  </a:lnTo>
                  <a:close/>
                  <a:moveTo>
                    <a:pt x="27" y="18"/>
                  </a:moveTo>
                  <a:lnTo>
                    <a:pt x="45" y="18"/>
                  </a:lnTo>
                  <a:lnTo>
                    <a:pt x="45" y="18"/>
                  </a:lnTo>
                  <a:lnTo>
                    <a:pt x="53" y="19"/>
                  </a:lnTo>
                  <a:lnTo>
                    <a:pt x="60" y="22"/>
                  </a:lnTo>
                  <a:lnTo>
                    <a:pt x="61" y="24"/>
                  </a:lnTo>
                  <a:lnTo>
                    <a:pt x="62" y="27"/>
                  </a:lnTo>
                  <a:lnTo>
                    <a:pt x="63" y="33"/>
                  </a:lnTo>
                  <a:lnTo>
                    <a:pt x="63" y="33"/>
                  </a:lnTo>
                  <a:lnTo>
                    <a:pt x="63" y="39"/>
                  </a:lnTo>
                  <a:lnTo>
                    <a:pt x="61" y="42"/>
                  </a:lnTo>
                  <a:lnTo>
                    <a:pt x="56" y="45"/>
                  </a:lnTo>
                  <a:lnTo>
                    <a:pt x="51" y="46"/>
                  </a:lnTo>
                  <a:lnTo>
                    <a:pt x="64" y="68"/>
                  </a:lnTo>
                  <a:lnTo>
                    <a:pt x="55" y="68"/>
                  </a:lnTo>
                  <a:lnTo>
                    <a:pt x="41" y="47"/>
                  </a:lnTo>
                  <a:lnTo>
                    <a:pt x="37" y="47"/>
                  </a:lnTo>
                  <a:lnTo>
                    <a:pt x="37" y="68"/>
                  </a:lnTo>
                  <a:lnTo>
                    <a:pt x="27" y="68"/>
                  </a:lnTo>
                  <a:lnTo>
                    <a:pt x="27" y="18"/>
                  </a:lnTo>
                  <a:close/>
                  <a:moveTo>
                    <a:pt x="37" y="40"/>
                  </a:moveTo>
                  <a:lnTo>
                    <a:pt x="44" y="40"/>
                  </a:lnTo>
                  <a:lnTo>
                    <a:pt x="44" y="40"/>
                  </a:lnTo>
                  <a:lnTo>
                    <a:pt x="49" y="40"/>
                  </a:lnTo>
                  <a:lnTo>
                    <a:pt x="51" y="39"/>
                  </a:lnTo>
                  <a:lnTo>
                    <a:pt x="53" y="36"/>
                  </a:lnTo>
                  <a:lnTo>
                    <a:pt x="55" y="33"/>
                  </a:lnTo>
                  <a:lnTo>
                    <a:pt x="55" y="33"/>
                  </a:lnTo>
                  <a:lnTo>
                    <a:pt x="53" y="29"/>
                  </a:lnTo>
                  <a:lnTo>
                    <a:pt x="51" y="27"/>
                  </a:lnTo>
                  <a:lnTo>
                    <a:pt x="49" y="26"/>
                  </a:lnTo>
                  <a:lnTo>
                    <a:pt x="45" y="26"/>
                  </a:lnTo>
                  <a:lnTo>
                    <a:pt x="37" y="26"/>
                  </a:lnTo>
                  <a:lnTo>
                    <a:pt x="3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8595B"/>
                </a:solidFill>
                <a:effectLst/>
                <a:uLnTx/>
                <a:uFillTx/>
                <a:latin typeface="Arial" panose="020B0604020202020204"/>
                <a:ea typeface="+mn-ea"/>
                <a:cs typeface="+mn-cs"/>
              </a:endParaRPr>
            </a:p>
          </p:txBody>
        </p:sp>
      </p:grpSp>
      <p:sp>
        <p:nvSpPr>
          <p:cNvPr id="34" name="Master Slide Number">
            <a:extLst>
              <a:ext uri="{FF2B5EF4-FFF2-40B4-BE49-F238E27FC236}">
                <a16:creationId xmlns:a16="http://schemas.microsoft.com/office/drawing/2014/main" id="{B054D46E-B6DC-5F49-8EDE-4B7AD93A85CF}"/>
              </a:ext>
            </a:extLst>
          </p:cNvPr>
          <p:cNvSpPr>
            <a:spLocks noGrp="1"/>
          </p:cNvSpPr>
          <p:nvPr>
            <p:ph type="sldNum" sz="quarter" idx="4"/>
          </p:nvPr>
        </p:nvSpPr>
        <p:spPr>
          <a:xfrm>
            <a:off x="8441799" y="166155"/>
            <a:ext cx="440264" cy="173124"/>
          </a:xfrm>
          <a:prstGeom prst="rect">
            <a:avLst/>
          </a:prstGeom>
        </p:spPr>
        <p:txBody>
          <a:bodyPr/>
          <a:lstStyle>
            <a:lvl1pPr algn="r">
              <a:defRPr sz="675" b="1">
                <a:solidFill>
                  <a:schemeClr val="bg1"/>
                </a:solidFill>
              </a:defRPr>
            </a:lvl1pPr>
          </a:lstStyle>
          <a:p>
            <a:fld id="{B7E7695C-FCF1-4AA0-9B93-7941FED13DC4}" type="slidenum">
              <a:rPr lang="en-US" smtClean="0"/>
              <a:pPr/>
              <a:t>‹#›</a:t>
            </a:fld>
            <a:endParaRPr lang="en-US"/>
          </a:p>
        </p:txBody>
      </p:sp>
      <p:sp>
        <p:nvSpPr>
          <p:cNvPr id="3" name="Text Placeholder 2">
            <a:extLst>
              <a:ext uri="{FF2B5EF4-FFF2-40B4-BE49-F238E27FC236}">
                <a16:creationId xmlns:a16="http://schemas.microsoft.com/office/drawing/2014/main" id="{CA7FE24E-B8F5-1F45-9252-6731E9BF08CF}"/>
              </a:ext>
            </a:extLst>
          </p:cNvPr>
          <p:cNvSpPr>
            <a:spLocks noGrp="1"/>
          </p:cNvSpPr>
          <p:nvPr>
            <p:ph type="body" idx="1"/>
          </p:nvPr>
        </p:nvSpPr>
        <p:spPr>
          <a:xfrm>
            <a:off x="257175" y="905930"/>
            <a:ext cx="8629650" cy="37209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5FCBB4BF-4D9E-1B58-FA15-2520BF24D589}"/>
              </a:ext>
            </a:extLst>
          </p:cNvPr>
          <p:cNvSpPr txBox="1"/>
          <p:nvPr>
            <p:extLst>
              <p:ext uri="{1162E1C5-73C7-4A58-AE30-91384D911F3F}">
                <p184:classification xmlns:p184="http://schemas.microsoft.com/office/powerpoint/2018/4/main" val="hdr"/>
              </p:ext>
            </p:extLst>
          </p:nvPr>
        </p:nvSpPr>
        <p:spPr>
          <a:xfrm>
            <a:off x="63500" y="63500"/>
            <a:ext cx="1341438" cy="182880"/>
          </a:xfrm>
          <a:prstGeom prst="rect">
            <a:avLst/>
          </a:prstGeom>
        </p:spPr>
        <p:txBody>
          <a:bodyPr horzOverflow="overflow" lIns="0" tIns="0" rIns="0" bIns="0">
            <a:spAutoFit/>
          </a:bodyPr>
          <a:lstStyle/>
          <a:p>
            <a:pPr algn="l"/>
            <a:r>
              <a:rPr lang="en-US" sz="1200">
                <a:solidFill>
                  <a:srgbClr val="000000"/>
                </a:solidFill>
                <a:latin typeface="Arial" panose="020B0604020202020204" pitchFamily="34" charset="0"/>
                <a:cs typeface="Arial" panose="020B0604020202020204" pitchFamily="34" charset="0"/>
              </a:rPr>
              <a:t>Micron Confidential</a:t>
            </a:r>
          </a:p>
        </p:txBody>
      </p:sp>
      <p:sp>
        <p:nvSpPr>
          <p:cNvPr id="5" name="TextBox 4">
            <a:extLst>
              <a:ext uri="{FF2B5EF4-FFF2-40B4-BE49-F238E27FC236}">
                <a16:creationId xmlns:a16="http://schemas.microsoft.com/office/drawing/2014/main" id="{69263D9C-E3FC-4B62-9C65-1ACFAD492C8A}"/>
              </a:ext>
            </a:extLst>
          </p:cNvPr>
          <p:cNvSpPr txBox="1"/>
          <p:nvPr>
            <p:extLst>
              <p:ext uri="{1162E1C5-73C7-4A58-AE30-91384D911F3F}">
                <p184:classification xmlns:p184="http://schemas.microsoft.com/office/powerpoint/2018/4/main" val="ftr"/>
              </p:ext>
            </p:extLst>
          </p:nvPr>
        </p:nvSpPr>
        <p:spPr>
          <a:xfrm>
            <a:off x="63500" y="4897120"/>
            <a:ext cx="1341438" cy="182880"/>
          </a:xfrm>
          <a:prstGeom prst="rect">
            <a:avLst/>
          </a:prstGeom>
        </p:spPr>
        <p:txBody>
          <a:bodyPr horzOverflow="overflow" lIns="0" tIns="0" rIns="0" bIns="0">
            <a:spAutoFit/>
          </a:bodyPr>
          <a:lstStyle/>
          <a:p>
            <a:pPr algn="l"/>
            <a:r>
              <a:rPr lang="en-US" sz="1200">
                <a:solidFill>
                  <a:srgbClr val="000000"/>
                </a:solidFill>
                <a:latin typeface="Arial" panose="020B0604020202020204" pitchFamily="34" charset="0"/>
                <a:cs typeface="Arial" panose="020B0604020202020204" pitchFamily="34" charset="0"/>
              </a:rPr>
              <a:t>Micron Confidential</a:t>
            </a:r>
          </a:p>
        </p:txBody>
      </p:sp>
    </p:spTree>
    <p:extLst>
      <p:ext uri="{BB962C8B-B14F-4D97-AF65-F5344CB8AC3E}">
        <p14:creationId xmlns:p14="http://schemas.microsoft.com/office/powerpoint/2010/main" val="126070074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Lst>
  <p:hf hdr="0" ftr="0" dt="0"/>
  <p:txStyles>
    <p:titleStyle>
      <a:lvl1pPr algn="l" defTabSz="685800" rtl="0" eaLnBrk="1" latinLnBrk="0" hangingPunct="1">
        <a:lnSpc>
          <a:spcPct val="90000"/>
        </a:lnSpc>
        <a:spcBef>
          <a:spcPct val="0"/>
        </a:spcBef>
        <a:buNone/>
        <a:defRPr sz="2700" b="1" kern="1200" spc="-75" baseline="0">
          <a:solidFill>
            <a:schemeClr val="bg1"/>
          </a:solidFill>
          <a:latin typeface="+mj-lt"/>
          <a:ea typeface="+mj-ea"/>
          <a:cs typeface="+mj-cs"/>
        </a:defRPr>
      </a:lvl1pPr>
    </p:titleStyle>
    <p:bodyStyle>
      <a:lvl1pPr marL="137160" marR="0" indent="-137160" algn="l" defTabSz="685800" rtl="0" eaLnBrk="1" fontAlgn="auto" latinLnBrk="0" hangingPunct="1">
        <a:lnSpc>
          <a:spcPct val="100000"/>
        </a:lnSpc>
        <a:spcBef>
          <a:spcPts val="0"/>
        </a:spcBef>
        <a:spcAft>
          <a:spcPts val="0"/>
        </a:spcAft>
        <a:buClrTx/>
        <a:buSzPct val="75000"/>
        <a:buFont typeface="Wingdings" pitchFamily="2" charset="2"/>
        <a:buChar char="§"/>
        <a:tabLst/>
        <a:defRPr sz="1500" b="0" kern="1200" spc="0" baseline="0">
          <a:solidFill>
            <a:schemeClr val="bg1"/>
          </a:solidFill>
          <a:latin typeface="+mn-lt"/>
          <a:ea typeface="+mn-ea"/>
          <a:cs typeface="+mn-cs"/>
        </a:defRPr>
      </a:lvl1pPr>
      <a:lvl2pPr marL="342900" marR="0" indent="-137160" algn="l" defTabSz="685800" rtl="0" eaLnBrk="1" fontAlgn="auto" latinLnBrk="0" hangingPunct="1">
        <a:lnSpc>
          <a:spcPct val="100000"/>
        </a:lnSpc>
        <a:spcBef>
          <a:spcPts val="0"/>
        </a:spcBef>
        <a:spcAft>
          <a:spcPts val="300"/>
        </a:spcAft>
        <a:buClrTx/>
        <a:buSzTx/>
        <a:buFont typeface="Apple Symbols" panose="02000000000000000000" pitchFamily="2" charset="-79"/>
        <a:buChar char="⎻"/>
        <a:tabLst/>
        <a:defRPr sz="1350" b="0" kern="1200" spc="0" baseline="0">
          <a:solidFill>
            <a:schemeClr val="bg1"/>
          </a:solidFill>
          <a:latin typeface="+mn-lt"/>
          <a:ea typeface="+mn-ea"/>
          <a:cs typeface="+mn-cs"/>
        </a:defRPr>
      </a:lvl2pPr>
      <a:lvl3pPr marL="548640" marR="0" indent="-137160" algn="l" defTabSz="685800" rtl="0" eaLnBrk="1" fontAlgn="auto" latinLnBrk="0" hangingPunct="1">
        <a:lnSpc>
          <a:spcPct val="100000"/>
        </a:lnSpc>
        <a:spcBef>
          <a:spcPts val="0"/>
        </a:spcBef>
        <a:spcAft>
          <a:spcPts val="300"/>
        </a:spcAft>
        <a:buClrTx/>
        <a:buSzPct val="75000"/>
        <a:buFont typeface="Wingdings" pitchFamily="2" charset="2"/>
        <a:buChar char="§"/>
        <a:tabLst/>
        <a:defRPr sz="1200" b="0" kern="1200" spc="0">
          <a:solidFill>
            <a:schemeClr val="bg1"/>
          </a:solidFill>
          <a:latin typeface="+mn-lt"/>
          <a:ea typeface="+mn-ea"/>
          <a:cs typeface="+mn-cs"/>
        </a:defRPr>
      </a:lvl3pPr>
      <a:lvl4pPr marL="754380" marR="0" indent="-137160" algn="l" defTabSz="685800" rtl="0" eaLnBrk="1" fontAlgn="auto" latinLnBrk="0" hangingPunct="1">
        <a:lnSpc>
          <a:spcPct val="100000"/>
        </a:lnSpc>
        <a:spcBef>
          <a:spcPts val="0"/>
        </a:spcBef>
        <a:spcAft>
          <a:spcPts val="300"/>
        </a:spcAft>
        <a:buClrTx/>
        <a:buSzTx/>
        <a:buFont typeface="Apple Symbols" panose="02000000000000000000" pitchFamily="2" charset="-79"/>
        <a:buChar char="⎻"/>
        <a:tabLst/>
        <a:defRPr sz="1050" b="0" kern="1200" spc="0">
          <a:solidFill>
            <a:schemeClr val="bg1"/>
          </a:solidFill>
          <a:latin typeface="+mn-lt"/>
          <a:ea typeface="+mn-ea"/>
          <a:cs typeface="+mn-cs"/>
        </a:defRPr>
      </a:lvl4pPr>
      <a:lvl5pPr marL="960120" marR="0" indent="-137160" algn="l" defTabSz="685800" rtl="0" eaLnBrk="1" fontAlgn="auto" latinLnBrk="0" hangingPunct="1">
        <a:lnSpc>
          <a:spcPct val="100000"/>
        </a:lnSpc>
        <a:spcBef>
          <a:spcPts val="0"/>
        </a:spcBef>
        <a:spcAft>
          <a:spcPts val="300"/>
        </a:spcAft>
        <a:buClrTx/>
        <a:buSzPct val="75000"/>
        <a:buFont typeface="Wingdings" pitchFamily="2" charset="2"/>
        <a:buChar char="§"/>
        <a:tabLst/>
        <a:defRPr sz="900" b="0" kern="1200" spc="0">
          <a:solidFill>
            <a:schemeClr val="bg1"/>
          </a:solidFill>
          <a:latin typeface="+mn-lt"/>
          <a:ea typeface="+mn-ea"/>
          <a:cs typeface="+mn-cs"/>
        </a:defRPr>
      </a:lvl5pPr>
      <a:lvl6pPr marL="411480" marR="0" indent="-137160" algn="l" defTabSz="685800" rtl="0" eaLnBrk="1" fontAlgn="auto" latinLnBrk="0" hangingPunct="1">
        <a:lnSpc>
          <a:spcPct val="100000"/>
        </a:lnSpc>
        <a:spcBef>
          <a:spcPts val="0"/>
        </a:spcBef>
        <a:spcAft>
          <a:spcPts val="300"/>
        </a:spcAft>
        <a:buClrTx/>
        <a:buSzPct val="75000"/>
        <a:buFont typeface="Wingdings" pitchFamily="2" charset="2"/>
        <a:buChar char="§"/>
        <a:tabLst/>
        <a:defRPr sz="1200" kern="1200">
          <a:solidFill>
            <a:srgbClr val="000000"/>
          </a:solidFill>
          <a:latin typeface="+mn-lt"/>
          <a:ea typeface="+mn-ea"/>
          <a:cs typeface="+mn-cs"/>
        </a:defRPr>
      </a:lvl6pPr>
      <a:lvl7pPr marL="548640" marR="0" indent="-137160" algn="l" defTabSz="685800" rtl="0" eaLnBrk="1" fontAlgn="auto" latinLnBrk="0" hangingPunct="1">
        <a:lnSpc>
          <a:spcPct val="100000"/>
        </a:lnSpc>
        <a:spcBef>
          <a:spcPts val="0"/>
        </a:spcBef>
        <a:spcAft>
          <a:spcPts val="300"/>
        </a:spcAft>
        <a:buClrTx/>
        <a:buSzPct val="100000"/>
        <a:buFont typeface="System Font Regular"/>
        <a:buChar char="‒"/>
        <a:tabLst/>
        <a:defRPr sz="1200" b="0" kern="1200">
          <a:solidFill>
            <a:schemeClr val="tx1"/>
          </a:solidFill>
          <a:latin typeface="+mn-lt"/>
          <a:ea typeface="+mn-ea"/>
          <a:cs typeface="+mn-cs"/>
        </a:defRPr>
      </a:lvl7pPr>
      <a:lvl8pPr marL="685800" marR="0" indent="-137160" algn="l" defTabSz="685800" rtl="0" eaLnBrk="1" fontAlgn="auto" latinLnBrk="0" hangingPunct="1">
        <a:lnSpc>
          <a:spcPct val="100000"/>
        </a:lnSpc>
        <a:spcBef>
          <a:spcPts val="0"/>
        </a:spcBef>
        <a:spcAft>
          <a:spcPts val="300"/>
        </a:spcAft>
        <a:buClrTx/>
        <a:buSzPct val="75000"/>
        <a:buFont typeface="Wingdings" pitchFamily="2" charset="2"/>
        <a:buChar char="§"/>
        <a:tabLst/>
        <a:defRPr sz="1050" kern="1200">
          <a:solidFill>
            <a:schemeClr val="tx1"/>
          </a:solidFill>
          <a:latin typeface="+mn-lt"/>
          <a:ea typeface="+mn-ea"/>
          <a:cs typeface="+mn-cs"/>
        </a:defRPr>
      </a:lvl8pPr>
      <a:lvl9pPr marL="822960" marR="0" indent="-137160" algn="l" defTabSz="685800" rtl="0" eaLnBrk="1" fontAlgn="auto" latinLnBrk="0" hangingPunct="1">
        <a:lnSpc>
          <a:spcPct val="100000"/>
        </a:lnSpc>
        <a:spcBef>
          <a:spcPts val="0"/>
        </a:spcBef>
        <a:spcAft>
          <a:spcPts val="300"/>
        </a:spcAft>
        <a:buClrTx/>
        <a:buSzPct val="100000"/>
        <a:buFont typeface="System Font Regular"/>
        <a:buChar char="‒"/>
        <a:tabLst/>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464">
          <p15:clr>
            <a:srgbClr val="F26B43"/>
          </p15:clr>
        </p15:guide>
        <p15:guide id="6" pos="3840">
          <p15:clr>
            <a:srgbClr val="F26B43"/>
          </p15:clr>
        </p15:guide>
        <p15:guide id="7" orient="horz" pos="4032">
          <p15:clr>
            <a:srgbClr val="F26B43"/>
          </p15:clr>
        </p15:guide>
        <p15:guide id="8" orient="horz" pos="240">
          <p15:clr>
            <a:srgbClr val="F26B43"/>
          </p15:clr>
        </p15:guide>
        <p15:guide id="9" pos="216">
          <p15:clr>
            <a:srgbClr val="F26B43"/>
          </p15:clr>
        </p15:guide>
        <p15:guide id="10" pos="7392">
          <p15:clr>
            <a:srgbClr val="F26B43"/>
          </p15:clr>
        </p15:guide>
        <p15:guide id="11" orient="horz" pos="4080">
          <p15:clr>
            <a:srgbClr val="F26B43"/>
          </p15:clr>
        </p15:guide>
        <p15:guide id="12" orient="horz" pos="39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9.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s>
</file>

<file path=ppt/slides/_rels/slide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172.xml"/><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1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48"/>
          <p:cNvSpPr txBox="1">
            <a:spLocks noGrp="1"/>
          </p:cNvSpPr>
          <p:nvPr>
            <p:ph type="title"/>
          </p:nvPr>
        </p:nvSpPr>
        <p:spPr>
          <a:xfrm>
            <a:off x="662300" y="2198725"/>
            <a:ext cx="4970404" cy="119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20"/>
              <a:t>Green CHIPS Community Investment Fund Workshop</a:t>
            </a:r>
            <a:endParaRPr sz="2820"/>
          </a:p>
        </p:txBody>
      </p:sp>
      <p:sp>
        <p:nvSpPr>
          <p:cNvPr id="662" name="Google Shape;662;p48"/>
          <p:cNvSpPr txBox="1">
            <a:spLocks noGrp="1"/>
          </p:cNvSpPr>
          <p:nvPr>
            <p:ph type="subTitle" idx="1"/>
          </p:nvPr>
        </p:nvSpPr>
        <p:spPr>
          <a:xfrm>
            <a:off x="576956" y="3617485"/>
            <a:ext cx="4752900" cy="456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b="1"/>
              <a:t>August 2024</a:t>
            </a:r>
            <a:endParaRPr sz="150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747;p55">
            <a:extLst>
              <a:ext uri="{FF2B5EF4-FFF2-40B4-BE49-F238E27FC236}">
                <a16:creationId xmlns:a16="http://schemas.microsoft.com/office/drawing/2014/main" id="{86D57ACC-9E1D-BA28-FD13-2942AD026F1F}"/>
              </a:ext>
            </a:extLst>
          </p:cNvPr>
          <p:cNvSpPr txBox="1">
            <a:spLocks/>
          </p:cNvSpPr>
          <p:nvPr/>
        </p:nvSpPr>
        <p:spPr>
          <a:xfrm>
            <a:off x="457200" y="466079"/>
            <a:ext cx="8229600" cy="8532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Proxima Nova"/>
              <a:buNone/>
              <a:defRPr sz="2600" b="1" i="0" u="none" strike="noStrike" cap="none">
                <a:solidFill>
                  <a:schemeClr val="dk2"/>
                </a:solidFill>
                <a:latin typeface="Proxima Nova"/>
                <a:ea typeface="Proxima Nova"/>
                <a:cs typeface="Proxima Nova"/>
                <a:sym typeface="Proxima Nova"/>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a:buClr>
                <a:srgbClr val="002D73"/>
              </a:buClr>
              <a:buSzPts val="3800"/>
            </a:pPr>
            <a:r>
              <a:rPr lang="en-GB" sz="3800">
                <a:solidFill>
                  <a:srgbClr val="192145"/>
                </a:solidFill>
                <a:latin typeface="Proxima Nova Extrabold"/>
                <a:ea typeface="Roboto" panose="02000000000000000000" pitchFamily="2" charset="0"/>
                <a:cs typeface="Proxima Nova Extrabold"/>
                <a:sym typeface="Proxima Nova Extrabold"/>
              </a:rPr>
              <a:t>The Community Investment Fund</a:t>
            </a:r>
            <a:endParaRPr lang="en-GB">
              <a:solidFill>
                <a:srgbClr val="192145"/>
              </a:solidFill>
              <a:latin typeface="Proxima Nova Extrabold"/>
              <a:ea typeface="Roboto" panose="02000000000000000000" pitchFamily="2" charset="0"/>
              <a:cs typeface="Proxima Nova Extrabold"/>
              <a:sym typeface="Proxima Nova Extrabold"/>
            </a:endParaRPr>
          </a:p>
        </p:txBody>
      </p:sp>
      <p:sp>
        <p:nvSpPr>
          <p:cNvPr id="7" name="Google Shape;748;p55">
            <a:extLst>
              <a:ext uri="{FF2B5EF4-FFF2-40B4-BE49-F238E27FC236}">
                <a16:creationId xmlns:a16="http://schemas.microsoft.com/office/drawing/2014/main" id="{FE34CA3D-1EC5-E211-2CB0-C8D544AA1079}"/>
              </a:ext>
            </a:extLst>
          </p:cNvPr>
          <p:cNvSpPr txBox="1"/>
          <p:nvPr/>
        </p:nvSpPr>
        <p:spPr>
          <a:xfrm>
            <a:off x="535427" y="1303198"/>
            <a:ext cx="2714100" cy="1139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000" b="1" i="0" u="none" strike="noStrike" cap="none">
                <a:solidFill>
                  <a:srgbClr val="F7A700"/>
                </a:solidFill>
                <a:latin typeface="Proxima Nova"/>
                <a:ea typeface="Roboto" panose="02000000000000000000" pitchFamily="2" charset="0"/>
                <a:cs typeface="Proxima Nova"/>
                <a:sym typeface="Proxima Nova"/>
              </a:rPr>
              <a:t>$250m</a:t>
            </a:r>
            <a:endParaRPr/>
          </a:p>
          <a:p>
            <a:pPr marL="0" marR="0" lvl="0" indent="0" algn="ctr" rtl="0">
              <a:spcBef>
                <a:spcPts val="0"/>
              </a:spcBef>
              <a:spcAft>
                <a:spcPts val="0"/>
              </a:spcAft>
              <a:buNone/>
            </a:pPr>
            <a:r>
              <a:rPr lang="en-GB" sz="1800" b="0" i="0" u="none" strike="noStrike" cap="none">
                <a:solidFill>
                  <a:srgbClr val="192145"/>
                </a:solidFill>
                <a:latin typeface="Proxima Nova"/>
                <a:ea typeface="Roboto" panose="02000000000000000000" pitchFamily="2" charset="0"/>
                <a:cs typeface="Proxima Nova"/>
                <a:sym typeface="Proxima Nova"/>
              </a:rPr>
              <a:t>from </a:t>
            </a:r>
            <a:r>
              <a:rPr lang="en-GB" sz="1800" b="1" i="0" u="none" strike="noStrike" cap="none">
                <a:solidFill>
                  <a:srgbClr val="192145"/>
                </a:solidFill>
                <a:latin typeface="Proxima Nova"/>
                <a:ea typeface="Roboto" panose="02000000000000000000" pitchFamily="2" charset="0"/>
                <a:cs typeface="Proxima Nova"/>
                <a:sym typeface="Proxima Nova"/>
              </a:rPr>
              <a:t>Micron</a:t>
            </a:r>
            <a:endParaRPr>
              <a:solidFill>
                <a:srgbClr val="192145"/>
              </a:solidFill>
            </a:endParaRPr>
          </a:p>
        </p:txBody>
      </p:sp>
      <p:sp>
        <p:nvSpPr>
          <p:cNvPr id="8" name="Google Shape;749;p55">
            <a:extLst>
              <a:ext uri="{FF2B5EF4-FFF2-40B4-BE49-F238E27FC236}">
                <a16:creationId xmlns:a16="http://schemas.microsoft.com/office/drawing/2014/main" id="{6A8653DE-CFC0-BFAA-A0E7-17EC90F4D61B}"/>
              </a:ext>
            </a:extLst>
          </p:cNvPr>
          <p:cNvSpPr txBox="1"/>
          <p:nvPr/>
        </p:nvSpPr>
        <p:spPr>
          <a:xfrm>
            <a:off x="360104" y="2441971"/>
            <a:ext cx="3064800" cy="1139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000" b="1" i="0" u="none" strike="noStrike" cap="none">
                <a:solidFill>
                  <a:srgbClr val="F7A700"/>
                </a:solidFill>
                <a:latin typeface="Proxima Nova"/>
                <a:ea typeface="Roboto" panose="02000000000000000000" pitchFamily="2" charset="0"/>
                <a:cs typeface="Proxima Nova"/>
                <a:sym typeface="Proxima Nova"/>
              </a:rPr>
              <a:t>$100m</a:t>
            </a:r>
            <a:endParaRPr/>
          </a:p>
          <a:p>
            <a:pPr marL="0" marR="0" lvl="0" indent="0" algn="ctr" rtl="0">
              <a:spcBef>
                <a:spcPts val="0"/>
              </a:spcBef>
              <a:spcAft>
                <a:spcPts val="0"/>
              </a:spcAft>
              <a:buNone/>
            </a:pPr>
            <a:r>
              <a:rPr lang="en-GB" sz="1800" b="0" i="0" u="none" strike="noStrike" cap="none">
                <a:solidFill>
                  <a:srgbClr val="192145"/>
                </a:solidFill>
                <a:latin typeface="Proxima Nova"/>
                <a:ea typeface="Roboto" panose="02000000000000000000" pitchFamily="2" charset="0"/>
                <a:cs typeface="Proxima Nova"/>
                <a:sym typeface="Proxima Nova"/>
              </a:rPr>
              <a:t>from </a:t>
            </a:r>
            <a:r>
              <a:rPr lang="en-GB" sz="1800" b="1" i="0" u="none" strike="noStrike" cap="none">
                <a:solidFill>
                  <a:srgbClr val="192145"/>
                </a:solidFill>
                <a:latin typeface="Proxima Nova"/>
                <a:ea typeface="Roboto" panose="02000000000000000000" pitchFamily="2" charset="0"/>
                <a:cs typeface="Proxima Nova"/>
                <a:sym typeface="Proxima Nova"/>
              </a:rPr>
              <a:t>ESD</a:t>
            </a:r>
            <a:endParaRPr>
              <a:solidFill>
                <a:srgbClr val="192145"/>
              </a:solidFill>
            </a:endParaRPr>
          </a:p>
        </p:txBody>
      </p:sp>
      <p:sp>
        <p:nvSpPr>
          <p:cNvPr id="9" name="Google Shape;750;p55">
            <a:extLst>
              <a:ext uri="{FF2B5EF4-FFF2-40B4-BE49-F238E27FC236}">
                <a16:creationId xmlns:a16="http://schemas.microsoft.com/office/drawing/2014/main" id="{1EF20D90-80B5-4498-6D3C-A92A974D3139}"/>
              </a:ext>
            </a:extLst>
          </p:cNvPr>
          <p:cNvSpPr txBox="1"/>
          <p:nvPr/>
        </p:nvSpPr>
        <p:spPr>
          <a:xfrm>
            <a:off x="476699" y="3538648"/>
            <a:ext cx="2889600" cy="1416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000" b="1" i="0" u="none" strike="noStrike" cap="none">
                <a:solidFill>
                  <a:srgbClr val="F7A700"/>
                </a:solidFill>
                <a:latin typeface="Proxima Nova"/>
                <a:ea typeface="Roboto" panose="02000000000000000000" pitchFamily="2" charset="0"/>
                <a:cs typeface="Proxima Nova"/>
                <a:sym typeface="Proxima Nova"/>
              </a:rPr>
              <a:t>$150m</a:t>
            </a:r>
            <a:endParaRPr/>
          </a:p>
          <a:p>
            <a:pPr marL="0" marR="0" lvl="0" indent="0" algn="ctr" rtl="0">
              <a:spcBef>
                <a:spcPts val="0"/>
              </a:spcBef>
              <a:spcAft>
                <a:spcPts val="0"/>
              </a:spcAft>
              <a:buNone/>
            </a:pPr>
            <a:r>
              <a:rPr lang="en-GB" sz="1800" b="0" i="0" u="none" strike="noStrike" cap="none">
                <a:solidFill>
                  <a:srgbClr val="192145"/>
                </a:solidFill>
                <a:latin typeface="Proxima Nova"/>
                <a:ea typeface="Roboto" panose="02000000000000000000" pitchFamily="2" charset="0"/>
                <a:cs typeface="Proxima Nova"/>
                <a:sym typeface="Proxima Nova"/>
              </a:rPr>
              <a:t>from </a:t>
            </a:r>
            <a:r>
              <a:rPr lang="en-GB" sz="1800" b="1" i="0" u="none" strike="noStrike" cap="none">
                <a:solidFill>
                  <a:srgbClr val="192145"/>
                </a:solidFill>
                <a:latin typeface="Proxima Nova"/>
                <a:ea typeface="Roboto" panose="02000000000000000000" pitchFamily="2" charset="0"/>
                <a:cs typeface="Proxima Nova"/>
                <a:sym typeface="Proxima Nova"/>
              </a:rPr>
              <a:t>philanthropy &amp; other partners</a:t>
            </a:r>
            <a:endParaRPr>
              <a:solidFill>
                <a:srgbClr val="192145"/>
              </a:solidFill>
            </a:endParaRPr>
          </a:p>
        </p:txBody>
      </p:sp>
      <p:grpSp>
        <p:nvGrpSpPr>
          <p:cNvPr id="10" name="Google Shape;751;p55">
            <a:extLst>
              <a:ext uri="{FF2B5EF4-FFF2-40B4-BE49-F238E27FC236}">
                <a16:creationId xmlns:a16="http://schemas.microsoft.com/office/drawing/2014/main" id="{16FA6338-D6C7-513A-EC88-F40AE7197045}"/>
              </a:ext>
            </a:extLst>
          </p:cNvPr>
          <p:cNvGrpSpPr/>
          <p:nvPr/>
        </p:nvGrpSpPr>
        <p:grpSpPr>
          <a:xfrm>
            <a:off x="3503096" y="1319360"/>
            <a:ext cx="5374319" cy="1864500"/>
            <a:chOff x="1916206" y="1282667"/>
            <a:chExt cx="5351841" cy="1864500"/>
          </a:xfrm>
        </p:grpSpPr>
        <p:sp>
          <p:nvSpPr>
            <p:cNvPr id="11" name="Google Shape;752;p55">
              <a:extLst>
                <a:ext uri="{FF2B5EF4-FFF2-40B4-BE49-F238E27FC236}">
                  <a16:creationId xmlns:a16="http://schemas.microsoft.com/office/drawing/2014/main" id="{A171F575-67D2-9ACF-5FD1-540923D6DD24}"/>
                </a:ext>
              </a:extLst>
            </p:cNvPr>
            <p:cNvSpPr/>
            <p:nvPr/>
          </p:nvSpPr>
          <p:spPr>
            <a:xfrm>
              <a:off x="1916206" y="1282667"/>
              <a:ext cx="5311500" cy="1864500"/>
            </a:xfrm>
            <a:prstGeom prst="rect">
              <a:avLst/>
            </a:prstGeom>
            <a:solidFill>
              <a:srgbClr val="0B7886"/>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B5394"/>
                </a:solidFill>
                <a:latin typeface="Proxima Nova"/>
                <a:ea typeface="Proxima Nova"/>
                <a:cs typeface="Proxima Nova"/>
                <a:sym typeface="Proxima Nova"/>
              </a:endParaRPr>
            </a:p>
          </p:txBody>
        </p:sp>
        <p:sp>
          <p:nvSpPr>
            <p:cNvPr id="12" name="Google Shape;753;p55">
              <a:extLst>
                <a:ext uri="{FF2B5EF4-FFF2-40B4-BE49-F238E27FC236}">
                  <a16:creationId xmlns:a16="http://schemas.microsoft.com/office/drawing/2014/main" id="{8941CECB-D68F-FC30-60C0-AE7A3D8EE29E}"/>
                </a:ext>
              </a:extLst>
            </p:cNvPr>
            <p:cNvSpPr txBox="1"/>
            <p:nvPr/>
          </p:nvSpPr>
          <p:spPr>
            <a:xfrm>
              <a:off x="1916206" y="1412035"/>
              <a:ext cx="5311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i="0" u="none" strike="noStrike" cap="none">
                  <a:solidFill>
                    <a:srgbClr val="F7A700"/>
                  </a:solidFill>
                  <a:latin typeface="Proxima Nova"/>
                  <a:ea typeface="Proxima Nova"/>
                  <a:cs typeface="Proxima Nova"/>
                  <a:sym typeface="Proxima Nova"/>
                </a:rPr>
                <a:t>$500 million </a:t>
              </a:r>
              <a:endParaRPr/>
            </a:p>
          </p:txBody>
        </p:sp>
        <p:sp>
          <p:nvSpPr>
            <p:cNvPr id="13" name="Google Shape;754;p55">
              <a:extLst>
                <a:ext uri="{FF2B5EF4-FFF2-40B4-BE49-F238E27FC236}">
                  <a16:creationId xmlns:a16="http://schemas.microsoft.com/office/drawing/2014/main" id="{5382F4A0-6519-026A-4351-9ACCC3110361}"/>
                </a:ext>
              </a:extLst>
            </p:cNvPr>
            <p:cNvSpPr txBox="1"/>
            <p:nvPr/>
          </p:nvSpPr>
          <p:spPr>
            <a:xfrm>
              <a:off x="1956547" y="2214919"/>
              <a:ext cx="5311500" cy="785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500" b="1" i="0" u="none" strike="noStrike" cap="none">
                  <a:solidFill>
                    <a:schemeClr val="lt1"/>
                  </a:solidFill>
                  <a:latin typeface="Proxima Nova"/>
                  <a:ea typeface="Proxima Nova"/>
                  <a:cs typeface="Proxima Nova"/>
                  <a:sym typeface="Proxima Nova"/>
                </a:rPr>
                <a:t>over 20 years</a:t>
              </a:r>
              <a:endParaRPr/>
            </a:p>
          </p:txBody>
        </p:sp>
      </p:grpSp>
      <p:sp>
        <p:nvSpPr>
          <p:cNvPr id="14" name="Google Shape;755;p55">
            <a:extLst>
              <a:ext uri="{FF2B5EF4-FFF2-40B4-BE49-F238E27FC236}">
                <a16:creationId xmlns:a16="http://schemas.microsoft.com/office/drawing/2014/main" id="{74A480BE-FF33-1F5E-7D66-3DD1ED47F07C}"/>
              </a:ext>
            </a:extLst>
          </p:cNvPr>
          <p:cNvSpPr txBox="1"/>
          <p:nvPr/>
        </p:nvSpPr>
        <p:spPr>
          <a:xfrm>
            <a:off x="3366302" y="3766123"/>
            <a:ext cx="2889600" cy="7161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FFC000"/>
              </a:buClr>
              <a:buSzPts val="1700"/>
              <a:buFont typeface="Arial"/>
              <a:buChar char="•"/>
            </a:pPr>
            <a:r>
              <a:rPr lang="en-GB" sz="1700" b="0" i="0" u="none" strike="noStrike" cap="none">
                <a:solidFill>
                  <a:srgbClr val="192145"/>
                </a:solidFill>
                <a:latin typeface="Proxima Nova"/>
                <a:ea typeface="Proxima Nova"/>
                <a:cs typeface="Proxima Nova"/>
                <a:sym typeface="Proxima Nova"/>
              </a:rPr>
              <a:t>Workforce Development</a:t>
            </a:r>
            <a:endParaRPr>
              <a:solidFill>
                <a:srgbClr val="192145"/>
              </a:solidFill>
            </a:endParaRPr>
          </a:p>
          <a:p>
            <a:pPr marL="285750" marR="0" lvl="0" indent="-285750" algn="l" rtl="0">
              <a:spcBef>
                <a:spcPts val="0"/>
              </a:spcBef>
              <a:spcAft>
                <a:spcPts val="0"/>
              </a:spcAft>
              <a:buClr>
                <a:srgbClr val="FFC000"/>
              </a:buClr>
              <a:buSzPts val="1700"/>
              <a:buFont typeface="Arial"/>
              <a:buChar char="•"/>
            </a:pPr>
            <a:r>
              <a:rPr lang="en-GB" sz="1700" b="0" i="0" u="none" strike="noStrike" cap="none">
                <a:solidFill>
                  <a:srgbClr val="192145"/>
                </a:solidFill>
                <a:latin typeface="Proxima Nova"/>
                <a:ea typeface="Proxima Nova"/>
                <a:cs typeface="Proxima Nova"/>
                <a:sym typeface="Proxima Nova"/>
              </a:rPr>
              <a:t>Education</a:t>
            </a:r>
            <a:endParaRPr>
              <a:solidFill>
                <a:srgbClr val="192145"/>
              </a:solidFill>
            </a:endParaRPr>
          </a:p>
        </p:txBody>
      </p:sp>
      <p:sp>
        <p:nvSpPr>
          <p:cNvPr id="15" name="Google Shape;756;p55">
            <a:extLst>
              <a:ext uri="{FF2B5EF4-FFF2-40B4-BE49-F238E27FC236}">
                <a16:creationId xmlns:a16="http://schemas.microsoft.com/office/drawing/2014/main" id="{639BAC7D-1E35-0D61-116C-BE873A9DD154}"/>
              </a:ext>
            </a:extLst>
          </p:cNvPr>
          <p:cNvSpPr txBox="1"/>
          <p:nvPr/>
        </p:nvSpPr>
        <p:spPr>
          <a:xfrm>
            <a:off x="3482894" y="3396780"/>
            <a:ext cx="53745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i="0" u="none" strike="noStrike" cap="none">
                <a:solidFill>
                  <a:srgbClr val="192145"/>
                </a:solidFill>
                <a:latin typeface="Proxima Nova"/>
                <a:ea typeface="Proxima Nova"/>
                <a:cs typeface="Proxima Nova"/>
                <a:sym typeface="Proxima Nova"/>
              </a:rPr>
              <a:t>CATEGORIES OF SPENDING</a:t>
            </a:r>
            <a:endParaRPr b="1">
              <a:solidFill>
                <a:srgbClr val="192145"/>
              </a:solidFill>
            </a:endParaRPr>
          </a:p>
        </p:txBody>
      </p:sp>
      <p:sp>
        <p:nvSpPr>
          <p:cNvPr id="16" name="Google Shape;757;p55">
            <a:extLst>
              <a:ext uri="{FF2B5EF4-FFF2-40B4-BE49-F238E27FC236}">
                <a16:creationId xmlns:a16="http://schemas.microsoft.com/office/drawing/2014/main" id="{F85C71EB-D37B-303A-6ED5-F6D87E6EF2A1}"/>
              </a:ext>
            </a:extLst>
          </p:cNvPr>
          <p:cNvSpPr txBox="1"/>
          <p:nvPr/>
        </p:nvSpPr>
        <p:spPr>
          <a:xfrm>
            <a:off x="6193755" y="3758923"/>
            <a:ext cx="2773800" cy="730500"/>
          </a:xfrm>
          <a:prstGeom prst="rect">
            <a:avLst/>
          </a:prstGeom>
          <a:noFill/>
          <a:ln>
            <a:noFill/>
          </a:ln>
        </p:spPr>
        <p:txBody>
          <a:bodyPr spcFirstLastPara="1" wrap="square" lIns="91425" tIns="91425" rIns="91425" bIns="91425" anchor="t" anchorCtr="0">
            <a:noAutofit/>
          </a:bodyPr>
          <a:lstStyle/>
          <a:p>
            <a:pPr marL="285750" lvl="0" indent="-285750" algn="l" rtl="0">
              <a:spcBef>
                <a:spcPts val="0"/>
              </a:spcBef>
              <a:spcAft>
                <a:spcPts val="0"/>
              </a:spcAft>
              <a:buClr>
                <a:srgbClr val="FFC000"/>
              </a:buClr>
              <a:buSzPts val="1700"/>
              <a:buChar char="•"/>
            </a:pPr>
            <a:r>
              <a:rPr lang="en-GB" sz="1700">
                <a:solidFill>
                  <a:srgbClr val="192145"/>
                </a:solidFill>
                <a:latin typeface="Proxima Nova"/>
                <a:ea typeface="Proxima Nova"/>
                <a:cs typeface="Proxima Nova"/>
                <a:sym typeface="Proxima Nova"/>
              </a:rPr>
              <a:t>Community Investments</a:t>
            </a:r>
            <a:endParaRPr>
              <a:solidFill>
                <a:srgbClr val="192145"/>
              </a:solidFill>
            </a:endParaRPr>
          </a:p>
          <a:p>
            <a:pPr marL="285750" lvl="0" indent="-285750" algn="l" rtl="0">
              <a:spcBef>
                <a:spcPts val="0"/>
              </a:spcBef>
              <a:spcAft>
                <a:spcPts val="0"/>
              </a:spcAft>
              <a:buClr>
                <a:srgbClr val="FFC000"/>
              </a:buClr>
              <a:buSzPts val="1700"/>
              <a:buChar char="•"/>
            </a:pPr>
            <a:r>
              <a:rPr lang="en-GB" sz="1700">
                <a:solidFill>
                  <a:srgbClr val="192145"/>
                </a:solidFill>
                <a:latin typeface="Proxima Nova"/>
                <a:ea typeface="Proxima Nova"/>
                <a:cs typeface="Proxima Nova"/>
                <a:sym typeface="Proxima Nova"/>
              </a:rPr>
              <a:t>Housing</a:t>
            </a:r>
            <a:endParaRPr sz="3200">
              <a:solidFill>
                <a:srgbClr val="192145"/>
              </a:solidFill>
              <a:latin typeface="Proxima Nova"/>
              <a:ea typeface="Proxima Nova"/>
              <a:cs typeface="Proxima Nova"/>
              <a:sym typeface="Proxima Nova"/>
            </a:endParaRPr>
          </a:p>
        </p:txBody>
      </p:sp>
    </p:spTree>
    <p:extLst>
      <p:ext uri="{BB962C8B-B14F-4D97-AF65-F5344CB8AC3E}">
        <p14:creationId xmlns:p14="http://schemas.microsoft.com/office/powerpoint/2010/main" val="4088132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57"/>
          <p:cNvSpPr txBox="1">
            <a:spLocks noGrp="1"/>
          </p:cNvSpPr>
          <p:nvPr>
            <p:ph sz="half" idx="1"/>
          </p:nvPr>
        </p:nvSpPr>
        <p:spPr>
          <a:xfrm>
            <a:off x="457200" y="1862667"/>
            <a:ext cx="4038600" cy="2569633"/>
          </a:xfrm>
          <a:prstGeom prst="rect">
            <a:avLst/>
          </a:prstGeom>
          <a:noFill/>
          <a:ln>
            <a:noFill/>
          </a:ln>
        </p:spPr>
        <p:txBody>
          <a:bodyPr spcFirstLastPara="1" wrap="square" lIns="91425" tIns="45700" rIns="91425" bIns="45700" anchor="t" anchorCtr="0">
            <a:normAutofit/>
          </a:bodyPr>
          <a:lstStyle/>
          <a:p>
            <a:pPr marL="342900" lvl="0" indent="-334327" algn="l" rtl="0">
              <a:spcBef>
                <a:spcPts val="0"/>
              </a:spcBef>
              <a:spcAft>
                <a:spcPts val="600"/>
              </a:spcAft>
              <a:buClr>
                <a:srgbClr val="FFC000"/>
              </a:buClr>
              <a:buSzPct val="100000"/>
              <a:buChar char="■"/>
            </a:pPr>
            <a:r>
              <a:rPr lang="en-GB" sz="1800" b="1">
                <a:solidFill>
                  <a:schemeClr val="tx1"/>
                </a:solidFill>
                <a:latin typeface="Proxima Nova"/>
                <a:ea typeface="Proxima Nova"/>
                <a:cs typeface="Proxima Nova"/>
                <a:sym typeface="Proxima Nova"/>
              </a:rPr>
              <a:t>Single point of entry for all CIF project proposals.</a:t>
            </a:r>
            <a:endParaRPr>
              <a:solidFill>
                <a:schemeClr val="tx1"/>
              </a:solidFill>
            </a:endParaRPr>
          </a:p>
          <a:p>
            <a:pPr marL="342900" lvl="0" indent="-334327" algn="l" rtl="0">
              <a:spcBef>
                <a:spcPts val="360"/>
              </a:spcBef>
              <a:spcAft>
                <a:spcPts val="600"/>
              </a:spcAft>
              <a:buClr>
                <a:srgbClr val="FFC000"/>
              </a:buClr>
              <a:buSzPct val="100000"/>
              <a:buChar char="■"/>
            </a:pPr>
            <a:r>
              <a:rPr lang="en-GB" sz="1800">
                <a:solidFill>
                  <a:schemeClr val="tx1"/>
                </a:solidFill>
                <a:latin typeface="Proxima Nova"/>
                <a:ea typeface="Proxima Nova"/>
                <a:cs typeface="Proxima Nova"/>
                <a:sym typeface="Proxima Nova"/>
              </a:rPr>
              <a:t>Open to the public.</a:t>
            </a:r>
            <a:endParaRPr>
              <a:solidFill>
                <a:schemeClr val="tx1"/>
              </a:solidFill>
            </a:endParaRPr>
          </a:p>
          <a:p>
            <a:pPr marL="342900" lvl="0" indent="-334327" algn="l" rtl="0">
              <a:spcBef>
                <a:spcPts val="360"/>
              </a:spcBef>
              <a:spcAft>
                <a:spcPts val="600"/>
              </a:spcAft>
              <a:buClr>
                <a:srgbClr val="FFC000"/>
              </a:buClr>
              <a:buSzPct val="100000"/>
              <a:buChar char="■"/>
            </a:pPr>
            <a:r>
              <a:rPr lang="en-GB" sz="1800">
                <a:solidFill>
                  <a:schemeClr val="tx1"/>
                </a:solidFill>
                <a:latin typeface="Proxima Nova"/>
                <a:ea typeface="Proxima Nova"/>
                <a:cs typeface="Proxima Nova"/>
                <a:sym typeface="Proxima Nova"/>
              </a:rPr>
              <a:t>Reviewed by both ESD and Micron.</a:t>
            </a:r>
            <a:endParaRPr>
              <a:solidFill>
                <a:schemeClr val="tx1"/>
              </a:solidFill>
            </a:endParaRPr>
          </a:p>
          <a:p>
            <a:pPr marL="342900" lvl="0" indent="-334327" algn="l" rtl="0">
              <a:spcBef>
                <a:spcPts val="360"/>
              </a:spcBef>
              <a:spcAft>
                <a:spcPts val="600"/>
              </a:spcAft>
              <a:buClr>
                <a:srgbClr val="FFC000"/>
              </a:buClr>
              <a:buSzPct val="100000"/>
              <a:buChar char="■"/>
            </a:pPr>
            <a:r>
              <a:rPr lang="en-GB" sz="1800">
                <a:solidFill>
                  <a:schemeClr val="tx1"/>
                </a:solidFill>
                <a:latin typeface="Proxima Nova"/>
                <a:ea typeface="Proxima Nova"/>
                <a:cs typeface="Proxima Nova"/>
                <a:sym typeface="Proxima Nova"/>
              </a:rPr>
              <a:t>ESD/Micron invite relevant projects to submit Full Applications.</a:t>
            </a:r>
            <a:endParaRPr>
              <a:solidFill>
                <a:schemeClr val="tx1"/>
              </a:solidFill>
            </a:endParaRPr>
          </a:p>
        </p:txBody>
      </p:sp>
      <p:sp>
        <p:nvSpPr>
          <p:cNvPr id="769" name="Google Shape;769;p57"/>
          <p:cNvSpPr txBox="1">
            <a:spLocks noGrp="1"/>
          </p:cNvSpPr>
          <p:nvPr>
            <p:ph sz="half" idx="2"/>
          </p:nvPr>
        </p:nvSpPr>
        <p:spPr>
          <a:xfrm>
            <a:off x="4648200" y="1862666"/>
            <a:ext cx="4038600" cy="2569634"/>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600"/>
              </a:spcAft>
              <a:buClr>
                <a:srgbClr val="FFC000"/>
              </a:buClr>
              <a:buSzPts val="1800"/>
              <a:buChar char="■"/>
            </a:pPr>
            <a:r>
              <a:rPr lang="en-GB" sz="1800">
                <a:solidFill>
                  <a:schemeClr val="tx1"/>
                </a:solidFill>
                <a:latin typeface="Proxima Nova"/>
                <a:ea typeface="Proxima Nova"/>
                <a:cs typeface="Proxima Nova"/>
                <a:sym typeface="Proxima Nova"/>
              </a:rPr>
              <a:t>Available </a:t>
            </a:r>
            <a:r>
              <a:rPr lang="en-GB" sz="1800" b="1">
                <a:solidFill>
                  <a:schemeClr val="tx1"/>
                </a:solidFill>
                <a:latin typeface="Proxima Nova"/>
                <a:ea typeface="Proxima Nova"/>
                <a:cs typeface="Proxima Nova"/>
                <a:sym typeface="Proxima Nova"/>
              </a:rPr>
              <a:t>only by invitation from ESD and/or Micron</a:t>
            </a:r>
            <a:r>
              <a:rPr lang="en-GB" sz="1800">
                <a:solidFill>
                  <a:schemeClr val="tx1"/>
                </a:solidFill>
                <a:latin typeface="Proxima Nova"/>
                <a:ea typeface="Proxima Nova"/>
                <a:cs typeface="Proxima Nova"/>
                <a:sym typeface="Proxima Nova"/>
              </a:rPr>
              <a:t> after reviewing a Letter of Intent.</a:t>
            </a:r>
            <a:endParaRPr>
              <a:solidFill>
                <a:schemeClr val="tx1"/>
              </a:solidFill>
            </a:endParaRPr>
          </a:p>
          <a:p>
            <a:pPr marL="342900" lvl="0" indent="-342900" algn="l" rtl="0">
              <a:spcBef>
                <a:spcPts val="360"/>
              </a:spcBef>
              <a:spcAft>
                <a:spcPts val="600"/>
              </a:spcAft>
              <a:buClr>
                <a:srgbClr val="FFC000"/>
              </a:buClr>
              <a:buSzPts val="1800"/>
              <a:buChar char="■"/>
            </a:pPr>
            <a:r>
              <a:rPr lang="en-GB" sz="1800">
                <a:solidFill>
                  <a:schemeClr val="tx1"/>
                </a:solidFill>
                <a:latin typeface="Proxima Nova"/>
                <a:ea typeface="Proxima Nova"/>
                <a:cs typeface="Proxima Nova"/>
                <a:sym typeface="Proxima Nova"/>
              </a:rPr>
              <a:t>Submitted via ESD’s Consolidated Funding Application portal.</a:t>
            </a:r>
            <a:endParaRPr>
              <a:solidFill>
                <a:schemeClr val="tx1"/>
              </a:solidFill>
            </a:endParaRPr>
          </a:p>
          <a:p>
            <a:pPr marL="342900" lvl="0" indent="-342900" algn="l" rtl="0">
              <a:spcBef>
                <a:spcPts val="360"/>
              </a:spcBef>
              <a:spcAft>
                <a:spcPts val="600"/>
              </a:spcAft>
              <a:buClr>
                <a:srgbClr val="FFC000"/>
              </a:buClr>
              <a:buSzPts val="1800"/>
              <a:buChar char="■"/>
            </a:pPr>
            <a:r>
              <a:rPr lang="en-GB" sz="1800">
                <a:solidFill>
                  <a:schemeClr val="tx1"/>
                </a:solidFill>
                <a:latin typeface="Proxima Nova"/>
                <a:ea typeface="Proxima Nova"/>
                <a:cs typeface="Proxima Nova"/>
                <a:sym typeface="Proxima Nova"/>
              </a:rPr>
              <a:t>CNY Regional Office to provide technical assistance if needed.</a:t>
            </a:r>
            <a:endParaRPr>
              <a:solidFill>
                <a:schemeClr val="tx1"/>
              </a:solidFill>
            </a:endParaRPr>
          </a:p>
        </p:txBody>
      </p:sp>
      <p:sp>
        <p:nvSpPr>
          <p:cNvPr id="770" name="Google Shape;770;p57"/>
          <p:cNvSpPr txBox="1">
            <a:spLocks noGrp="1"/>
          </p:cNvSpPr>
          <p:nvPr>
            <p:ph type="ctrTitle"/>
          </p:nvPr>
        </p:nvSpPr>
        <p:spPr>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2D73"/>
              </a:buClr>
              <a:buSzPts val="4000"/>
              <a:buFont typeface="Proxima Nova"/>
              <a:buNone/>
            </a:pPr>
            <a:r>
              <a:rPr lang="en-GB" sz="3800">
                <a:solidFill>
                  <a:srgbClr val="192145"/>
                </a:solidFill>
                <a:latin typeface="Proxima Nova Extrabold"/>
                <a:ea typeface="Proxima Nova Extrabold"/>
                <a:cs typeface="Proxima Nova Extrabold"/>
                <a:sym typeface="Proxima Nova Extrabold"/>
              </a:rPr>
              <a:t>The CIF Application Process</a:t>
            </a:r>
            <a:endParaRPr sz="3800">
              <a:solidFill>
                <a:srgbClr val="192145"/>
              </a:solidFill>
              <a:latin typeface="Proxima Nova Extrabold"/>
              <a:ea typeface="Proxima Nova Extrabold"/>
              <a:cs typeface="Proxima Nova Extrabold"/>
              <a:sym typeface="Proxima Nova Extrabold"/>
            </a:endParaRPr>
          </a:p>
        </p:txBody>
      </p:sp>
      <p:grpSp>
        <p:nvGrpSpPr>
          <p:cNvPr id="771" name="Google Shape;771;p57"/>
          <p:cNvGrpSpPr/>
          <p:nvPr/>
        </p:nvGrpSpPr>
        <p:grpSpPr>
          <a:xfrm>
            <a:off x="381000" y="1267155"/>
            <a:ext cx="8229744" cy="534600"/>
            <a:chOff x="0" y="0"/>
            <a:chExt cx="8229744" cy="534600"/>
          </a:xfrm>
        </p:grpSpPr>
        <p:sp>
          <p:nvSpPr>
            <p:cNvPr id="772" name="Google Shape;772;p57"/>
            <p:cNvSpPr/>
            <p:nvPr/>
          </p:nvSpPr>
          <p:spPr>
            <a:xfrm>
              <a:off x="0" y="0"/>
              <a:ext cx="4323900" cy="534600"/>
            </a:xfrm>
            <a:prstGeom prst="chevron">
              <a:avLst>
                <a:gd name="adj" fmla="val 50000"/>
              </a:avLst>
            </a:prstGeom>
            <a:solidFill>
              <a:srgbClr val="19214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92145"/>
                </a:solidFill>
              </a:endParaRPr>
            </a:p>
          </p:txBody>
        </p:sp>
        <p:sp>
          <p:nvSpPr>
            <p:cNvPr id="773" name="Google Shape;773;p57"/>
            <p:cNvSpPr txBox="1"/>
            <p:nvPr/>
          </p:nvSpPr>
          <p:spPr>
            <a:xfrm>
              <a:off x="267260" y="0"/>
              <a:ext cx="3789300" cy="534600"/>
            </a:xfrm>
            <a:prstGeom prst="rect">
              <a:avLst/>
            </a:prstGeom>
            <a:noFill/>
            <a:ln>
              <a:noFill/>
            </a:ln>
          </p:spPr>
          <p:txBody>
            <a:bodyPr spcFirstLastPara="1" wrap="square" lIns="96000" tIns="32000" rIns="32000" bIns="32000" anchor="ctr" anchorCtr="0">
              <a:noAutofit/>
            </a:bodyPr>
            <a:lstStyle/>
            <a:p>
              <a:pPr marL="0" marR="0" lvl="0" indent="0" algn="ctr" rtl="0">
                <a:lnSpc>
                  <a:spcPct val="90000"/>
                </a:lnSpc>
                <a:spcBef>
                  <a:spcPts val="0"/>
                </a:spcBef>
                <a:spcAft>
                  <a:spcPts val="0"/>
                </a:spcAft>
                <a:buClr>
                  <a:schemeClr val="lt1"/>
                </a:buClr>
                <a:buSzPts val="2400"/>
                <a:buFont typeface="Proxima Nova"/>
                <a:buNone/>
              </a:pPr>
              <a:r>
                <a:rPr lang="en-GB" sz="2400" b="0" i="0" u="none" strike="noStrike" cap="none">
                  <a:solidFill>
                    <a:schemeClr val="lt1"/>
                  </a:solidFill>
                  <a:latin typeface="Proxima Nova"/>
                  <a:ea typeface="Proxima Nova"/>
                  <a:cs typeface="Proxima Nova"/>
                  <a:sym typeface="Proxima Nova"/>
                </a:rPr>
                <a:t>Phase 1: </a:t>
              </a:r>
              <a:r>
                <a:rPr lang="en-GB" sz="2400" b="1" i="0" u="none" strike="noStrike" cap="none">
                  <a:solidFill>
                    <a:srgbClr val="F7A700"/>
                  </a:solidFill>
                  <a:latin typeface="Proxima Nova"/>
                  <a:ea typeface="Proxima Nova"/>
                  <a:cs typeface="Proxima Nova"/>
                  <a:sym typeface="Proxima Nova"/>
                </a:rPr>
                <a:t>Letter of Intent</a:t>
              </a:r>
              <a:endParaRPr/>
            </a:p>
          </p:txBody>
        </p:sp>
        <p:sp>
          <p:nvSpPr>
            <p:cNvPr id="774" name="Google Shape;774;p57"/>
            <p:cNvSpPr/>
            <p:nvPr/>
          </p:nvSpPr>
          <p:spPr>
            <a:xfrm>
              <a:off x="3905844" y="0"/>
              <a:ext cx="4323900" cy="534600"/>
            </a:xfrm>
            <a:prstGeom prst="chevron">
              <a:avLst>
                <a:gd name="adj" fmla="val 50000"/>
              </a:avLst>
            </a:prstGeom>
            <a:solidFill>
              <a:srgbClr val="0B788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7"/>
            <p:cNvSpPr txBox="1"/>
            <p:nvPr/>
          </p:nvSpPr>
          <p:spPr>
            <a:xfrm>
              <a:off x="4173104" y="0"/>
              <a:ext cx="3789300" cy="534600"/>
            </a:xfrm>
            <a:prstGeom prst="rect">
              <a:avLst/>
            </a:prstGeom>
            <a:noFill/>
            <a:ln>
              <a:noFill/>
            </a:ln>
          </p:spPr>
          <p:txBody>
            <a:bodyPr spcFirstLastPara="1" wrap="square" lIns="96000" tIns="32000" rIns="32000" bIns="32000" anchor="ctr" anchorCtr="0">
              <a:noAutofit/>
            </a:bodyPr>
            <a:lstStyle/>
            <a:p>
              <a:pPr marL="0" marR="0" lvl="0" indent="0" algn="ctr" rtl="0">
                <a:lnSpc>
                  <a:spcPct val="90000"/>
                </a:lnSpc>
                <a:spcBef>
                  <a:spcPts val="0"/>
                </a:spcBef>
                <a:spcAft>
                  <a:spcPts val="0"/>
                </a:spcAft>
                <a:buClr>
                  <a:schemeClr val="lt1"/>
                </a:buClr>
                <a:buSzPts val="2400"/>
                <a:buFont typeface="Proxima Nova"/>
                <a:buNone/>
              </a:pPr>
              <a:r>
                <a:rPr lang="en-GB" sz="2400" b="0" i="0" u="none" strike="noStrike" cap="none">
                  <a:solidFill>
                    <a:schemeClr val="lt1"/>
                  </a:solidFill>
                  <a:latin typeface="Proxima Nova"/>
                  <a:ea typeface="Proxima Nova"/>
                  <a:cs typeface="Proxima Nova"/>
                  <a:sym typeface="Proxima Nova"/>
                </a:rPr>
                <a:t>Phase 2: </a:t>
              </a:r>
              <a:r>
                <a:rPr lang="en-GB" sz="2400" b="1" i="0" u="none" strike="noStrike" cap="none">
                  <a:solidFill>
                    <a:srgbClr val="F7A700"/>
                  </a:solidFill>
                  <a:latin typeface="Proxima Nova"/>
                  <a:ea typeface="Proxima Nova"/>
                  <a:cs typeface="Proxima Nova"/>
                  <a:sym typeface="Proxima Nova"/>
                </a:rPr>
                <a:t>Full Application</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42;p54">
            <a:extLst>
              <a:ext uri="{FF2B5EF4-FFF2-40B4-BE49-F238E27FC236}">
                <a16:creationId xmlns:a16="http://schemas.microsoft.com/office/drawing/2014/main" id="{70D08BF4-9764-1645-BFAC-D17026404965}"/>
              </a:ext>
            </a:extLst>
          </p:cNvPr>
          <p:cNvSpPr txBox="1">
            <a:spLocks noGrp="1"/>
          </p:cNvSpPr>
          <p:nvPr>
            <p:ph idx="1"/>
          </p:nvPr>
        </p:nvSpPr>
        <p:spPr>
          <a:xfrm>
            <a:off x="3446842" y="1537730"/>
            <a:ext cx="5239957" cy="2883243"/>
          </a:xfrm>
          <a:prstGeom prst="rect">
            <a:avLst/>
          </a:prstGeom>
        </p:spPr>
        <p:txBody>
          <a:bodyPr spcFirstLastPara="1" wrap="square" lIns="91425" tIns="91425" rIns="91425" bIns="91425" anchor="t" anchorCtr="0">
            <a:noAutofit/>
          </a:bodyPr>
          <a:lstStyle/>
          <a:p>
            <a:pPr marL="457200" lvl="0" indent="-320357" algn="l" rtl="0">
              <a:lnSpc>
                <a:spcPct val="115000"/>
              </a:lnSpc>
              <a:spcBef>
                <a:spcPts val="0"/>
              </a:spcBef>
              <a:spcAft>
                <a:spcPts val="1200"/>
              </a:spcAft>
              <a:buSzPts val="1445"/>
              <a:buChar char="■"/>
            </a:pPr>
            <a:r>
              <a:rPr lang="en-US" sz="1700" b="1">
                <a:solidFill>
                  <a:schemeClr val="tx1"/>
                </a:solidFill>
                <a:latin typeface="Roboto" panose="02000000000000000000" pitchFamily="2" charset="0"/>
                <a:ea typeface="Roboto" panose="02000000000000000000" pitchFamily="2" charset="0"/>
              </a:rPr>
              <a:t>Letters of Intent will be available for submission on August 15</a:t>
            </a:r>
            <a:r>
              <a:rPr lang="en-US" sz="1700" b="1" baseline="30000">
                <a:solidFill>
                  <a:schemeClr val="tx1"/>
                </a:solidFill>
                <a:latin typeface="Roboto" panose="02000000000000000000" pitchFamily="2" charset="0"/>
                <a:ea typeface="Roboto" panose="02000000000000000000" pitchFamily="2" charset="0"/>
              </a:rPr>
              <a:t>th</a:t>
            </a:r>
            <a:endParaRPr lang="en-US" sz="1700" b="1">
              <a:solidFill>
                <a:schemeClr val="tx1"/>
              </a:solidFill>
              <a:latin typeface="Roboto" panose="02000000000000000000" pitchFamily="2" charset="0"/>
              <a:ea typeface="Roboto" panose="02000000000000000000" pitchFamily="2" charset="0"/>
            </a:endParaRPr>
          </a:p>
          <a:p>
            <a:pPr marL="457200" lvl="0" indent="-320357" algn="l" rtl="0">
              <a:lnSpc>
                <a:spcPct val="115000"/>
              </a:lnSpc>
              <a:spcBef>
                <a:spcPts val="0"/>
              </a:spcBef>
              <a:spcAft>
                <a:spcPts val="1200"/>
              </a:spcAft>
              <a:buSzPts val="1445"/>
              <a:buChar char="■"/>
            </a:pPr>
            <a:r>
              <a:rPr lang="en-US" sz="1700">
                <a:solidFill>
                  <a:schemeClr val="tx1"/>
                </a:solidFill>
                <a:latin typeface="Roboto" panose="02000000000000000000" pitchFamily="2" charset="0"/>
                <a:ea typeface="Roboto" panose="02000000000000000000" pitchFamily="2" charset="0"/>
              </a:rPr>
              <a:t>Visit ESD’s website for more information:</a:t>
            </a:r>
          </a:p>
        </p:txBody>
      </p:sp>
      <p:sp>
        <p:nvSpPr>
          <p:cNvPr id="6" name="Google Shape;740;p54">
            <a:extLst>
              <a:ext uri="{FF2B5EF4-FFF2-40B4-BE49-F238E27FC236}">
                <a16:creationId xmlns:a16="http://schemas.microsoft.com/office/drawing/2014/main" id="{EFC82979-11B0-B3B9-C123-F1720C259F45}"/>
              </a:ext>
            </a:extLst>
          </p:cNvPr>
          <p:cNvSpPr txBox="1">
            <a:spLocks noGrp="1"/>
          </p:cNvSpPr>
          <p:nvPr>
            <p:ph type="ctrTitle"/>
          </p:nvPr>
        </p:nvSpPr>
        <p:spPr>
          <a:xfrm>
            <a:off x="3446842" y="557909"/>
            <a:ext cx="5239957" cy="85328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a:solidFill>
                  <a:srgbClr val="FFC000"/>
                </a:solidFill>
              </a:rPr>
              <a:t>Phase 1:</a:t>
            </a:r>
            <a:br>
              <a:rPr lang="en-GB" sz="3200"/>
            </a:br>
            <a:r>
              <a:rPr lang="en-GB" sz="3200"/>
              <a:t>About the Letter of Intent</a:t>
            </a:r>
            <a:endParaRPr sz="3200"/>
          </a:p>
        </p:txBody>
      </p:sp>
      <p:sp>
        <p:nvSpPr>
          <p:cNvPr id="4" name="Slide Number Placeholder 3">
            <a:extLst>
              <a:ext uri="{FF2B5EF4-FFF2-40B4-BE49-F238E27FC236}">
                <a16:creationId xmlns:a16="http://schemas.microsoft.com/office/drawing/2014/main" id="{B4881659-55D1-FAEA-A9BF-F36DE2113738}"/>
              </a:ext>
            </a:extLst>
          </p:cNvPr>
          <p:cNvSpPr>
            <a:spLocks noGrp="1"/>
          </p:cNvSpPr>
          <p:nvPr>
            <p:ph type="sldNum" idx="4294967295"/>
          </p:nvPr>
        </p:nvSpPr>
        <p:spPr>
          <a:xfrm>
            <a:off x="8594725" y="4749800"/>
            <a:ext cx="549275" cy="3937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000" b="0" i="0" u="none" strike="noStrike" kern="0" cap="none" spc="0" normalizeH="0" baseline="0" noProof="0" dirty="0" smtClean="0">
                <a:ln>
                  <a:noFill/>
                </a:ln>
                <a:solidFill>
                  <a:srgbClr val="595959"/>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000" b="0" i="0" u="none" strike="noStrike" kern="0" cap="none" spc="0" normalizeH="0" baseline="0" noProof="0">
              <a:ln>
                <a:noFill/>
              </a:ln>
              <a:solidFill>
                <a:srgbClr val="595959"/>
              </a:solidFill>
              <a:effectLst/>
              <a:uLnTx/>
              <a:uFillTx/>
              <a:latin typeface="Lato"/>
              <a:sym typeface="Lato"/>
            </a:endParaRPr>
          </a:p>
        </p:txBody>
      </p:sp>
      <p:pic>
        <p:nvPicPr>
          <p:cNvPr id="9" name="Picture 8" descr="Qr code&#10;&#10;Description automatically generated">
            <a:extLst>
              <a:ext uri="{FF2B5EF4-FFF2-40B4-BE49-F238E27FC236}">
                <a16:creationId xmlns:a16="http://schemas.microsoft.com/office/drawing/2014/main" id="{587C732C-67F1-A9D3-6836-C5EF0FA35C7B}"/>
              </a:ext>
            </a:extLst>
          </p:cNvPr>
          <p:cNvPicPr>
            <a:picLocks noChangeAspect="1"/>
          </p:cNvPicPr>
          <p:nvPr/>
        </p:nvPicPr>
        <p:blipFill rotWithShape="1">
          <a:blip r:embed="rId2"/>
          <a:srcRect t="4766"/>
          <a:stretch/>
        </p:blipFill>
        <p:spPr>
          <a:xfrm>
            <a:off x="5231923" y="2727730"/>
            <a:ext cx="1669794" cy="1590209"/>
          </a:xfrm>
          <a:prstGeom prst="rect">
            <a:avLst/>
          </a:prstGeom>
        </p:spPr>
      </p:pic>
      <p:pic>
        <p:nvPicPr>
          <p:cNvPr id="3" name="Picture 2" descr="Table&#10;&#10;Description automatically generated">
            <a:extLst>
              <a:ext uri="{FF2B5EF4-FFF2-40B4-BE49-F238E27FC236}">
                <a16:creationId xmlns:a16="http://schemas.microsoft.com/office/drawing/2014/main" id="{42ACCA58-62C7-8006-6390-4A20530FD362}"/>
              </a:ext>
            </a:extLst>
          </p:cNvPr>
          <p:cNvPicPr>
            <a:picLocks noChangeAspect="1"/>
          </p:cNvPicPr>
          <p:nvPr/>
        </p:nvPicPr>
        <p:blipFill>
          <a:blip r:embed="rId3"/>
          <a:stretch>
            <a:fillRect/>
          </a:stretch>
        </p:blipFill>
        <p:spPr>
          <a:xfrm>
            <a:off x="345762" y="816864"/>
            <a:ext cx="3101081" cy="4009644"/>
          </a:xfrm>
          <a:prstGeom prst="rect">
            <a:avLst/>
          </a:prstGeom>
        </p:spPr>
      </p:pic>
      <p:sp>
        <p:nvSpPr>
          <p:cNvPr id="10" name="TextBox 9">
            <a:extLst>
              <a:ext uri="{FF2B5EF4-FFF2-40B4-BE49-F238E27FC236}">
                <a16:creationId xmlns:a16="http://schemas.microsoft.com/office/drawing/2014/main" id="{46C4E358-56FF-8014-82DE-3231C736E7C9}"/>
              </a:ext>
            </a:extLst>
          </p:cNvPr>
          <p:cNvSpPr txBox="1"/>
          <p:nvPr/>
        </p:nvSpPr>
        <p:spPr>
          <a:xfrm>
            <a:off x="3928533" y="4206532"/>
            <a:ext cx="4348480" cy="276999"/>
          </a:xfrm>
          <a:prstGeom prst="rect">
            <a:avLst/>
          </a:prstGeom>
          <a:noFill/>
        </p:spPr>
        <p:txBody>
          <a:bodyPr wrap="square" rtlCol="0">
            <a:spAutoFit/>
          </a:bodyPr>
          <a:lstStyle/>
          <a:p>
            <a:pPr algn="ctr"/>
            <a:r>
              <a:rPr lang="en-US" sz="1200">
                <a:solidFill>
                  <a:srgbClr val="0B7886"/>
                </a:solidFill>
                <a:latin typeface="+mn-lt"/>
                <a:ea typeface="Roboto" panose="02000000000000000000" pitchFamily="2" charset="0"/>
              </a:rPr>
              <a:t>https://esd.ny.gov/green-chips-community-investment-fund</a:t>
            </a:r>
          </a:p>
        </p:txBody>
      </p:sp>
    </p:spTree>
    <p:extLst>
      <p:ext uri="{BB962C8B-B14F-4D97-AF65-F5344CB8AC3E}">
        <p14:creationId xmlns:p14="http://schemas.microsoft.com/office/powerpoint/2010/main" val="2486734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42;p54">
            <a:extLst>
              <a:ext uri="{FF2B5EF4-FFF2-40B4-BE49-F238E27FC236}">
                <a16:creationId xmlns:a16="http://schemas.microsoft.com/office/drawing/2014/main" id="{70D08BF4-9764-1645-BFAC-D17026404965}"/>
              </a:ext>
            </a:extLst>
          </p:cNvPr>
          <p:cNvSpPr txBox="1">
            <a:spLocks noGrp="1"/>
          </p:cNvSpPr>
          <p:nvPr>
            <p:ph idx="1"/>
          </p:nvPr>
        </p:nvSpPr>
        <p:spPr>
          <a:xfrm>
            <a:off x="3644052" y="1537730"/>
            <a:ext cx="5042747" cy="2883243"/>
          </a:xfrm>
          <a:prstGeom prst="rect">
            <a:avLst/>
          </a:prstGeom>
        </p:spPr>
        <p:txBody>
          <a:bodyPr spcFirstLastPara="1" wrap="square" lIns="91425" tIns="91425" rIns="91425" bIns="91425" anchor="ctr" anchorCtr="0">
            <a:noAutofit/>
          </a:bodyPr>
          <a:lstStyle/>
          <a:p>
            <a:pPr marL="457200" lvl="0" indent="-320357" algn="l" rtl="0">
              <a:lnSpc>
                <a:spcPct val="115000"/>
              </a:lnSpc>
              <a:spcBef>
                <a:spcPts val="0"/>
              </a:spcBef>
              <a:spcAft>
                <a:spcPts val="1200"/>
              </a:spcAft>
              <a:buSzPts val="1445"/>
              <a:buChar char="■"/>
            </a:pPr>
            <a:r>
              <a:rPr lang="en-US" sz="1800">
                <a:solidFill>
                  <a:schemeClr val="tx1"/>
                </a:solidFill>
              </a:rPr>
              <a:t>A fillable PDF available on the ESD website.</a:t>
            </a:r>
          </a:p>
          <a:p>
            <a:pPr marL="457200" lvl="0" indent="-320357" algn="l" rtl="0">
              <a:lnSpc>
                <a:spcPct val="115000"/>
              </a:lnSpc>
              <a:spcBef>
                <a:spcPts val="0"/>
              </a:spcBef>
              <a:spcAft>
                <a:spcPts val="1200"/>
              </a:spcAft>
              <a:buSzPts val="1445"/>
              <a:buChar char="■"/>
            </a:pPr>
            <a:r>
              <a:rPr lang="en-US" sz="1800">
                <a:solidFill>
                  <a:schemeClr val="tx1"/>
                </a:solidFill>
              </a:rPr>
              <a:t>Reviewed by both ESD and Micron.</a:t>
            </a:r>
          </a:p>
          <a:p>
            <a:pPr marL="457200" lvl="0" indent="-320357" algn="l" rtl="0">
              <a:lnSpc>
                <a:spcPct val="115000"/>
              </a:lnSpc>
              <a:spcBef>
                <a:spcPts val="0"/>
              </a:spcBef>
              <a:spcAft>
                <a:spcPts val="1200"/>
              </a:spcAft>
              <a:buSzPts val="1445"/>
              <a:buChar char="■"/>
            </a:pPr>
            <a:r>
              <a:rPr lang="en-US" sz="1800" b="1">
                <a:solidFill>
                  <a:schemeClr val="tx1"/>
                </a:solidFill>
              </a:rPr>
              <a:t>All CIF project proposals must first submit a Letter of Intent.</a:t>
            </a:r>
            <a:endParaRPr sz="1800" b="1">
              <a:solidFill>
                <a:schemeClr val="tx1"/>
              </a:solidFill>
            </a:endParaRPr>
          </a:p>
        </p:txBody>
      </p:sp>
      <p:sp>
        <p:nvSpPr>
          <p:cNvPr id="6" name="Google Shape;740;p54">
            <a:extLst>
              <a:ext uri="{FF2B5EF4-FFF2-40B4-BE49-F238E27FC236}">
                <a16:creationId xmlns:a16="http://schemas.microsoft.com/office/drawing/2014/main" id="{EFC82979-11B0-B3B9-C123-F1720C259F45}"/>
              </a:ext>
            </a:extLst>
          </p:cNvPr>
          <p:cNvSpPr txBox="1">
            <a:spLocks noGrp="1"/>
          </p:cNvSpPr>
          <p:nvPr>
            <p:ph type="ctrTitle"/>
          </p:nvPr>
        </p:nvSpPr>
        <p:spPr>
          <a:xfrm>
            <a:off x="3576318" y="684449"/>
            <a:ext cx="5178213" cy="85328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a:solidFill>
                  <a:srgbClr val="FFC000"/>
                </a:solidFill>
              </a:rPr>
              <a:t>Phase 1:</a:t>
            </a:r>
            <a:br>
              <a:rPr lang="en-GB" sz="3200"/>
            </a:br>
            <a:r>
              <a:rPr lang="en-GB" sz="3200"/>
              <a:t>About the Letter of Intent</a:t>
            </a:r>
            <a:endParaRPr sz="3200"/>
          </a:p>
        </p:txBody>
      </p:sp>
      <p:sp>
        <p:nvSpPr>
          <p:cNvPr id="4" name="Slide Number Placeholder 3">
            <a:extLst>
              <a:ext uri="{FF2B5EF4-FFF2-40B4-BE49-F238E27FC236}">
                <a16:creationId xmlns:a16="http://schemas.microsoft.com/office/drawing/2014/main" id="{B4881659-55D1-FAEA-A9BF-F36DE2113738}"/>
              </a:ext>
            </a:extLst>
          </p:cNvPr>
          <p:cNvSpPr>
            <a:spLocks noGrp="1"/>
          </p:cNvSpPr>
          <p:nvPr>
            <p:ph type="sldNum" idx="4294967295"/>
          </p:nvPr>
        </p:nvSpPr>
        <p:spPr>
          <a:xfrm>
            <a:off x="8594725" y="4749800"/>
            <a:ext cx="549275" cy="3937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000" b="0" i="0" u="none" strike="noStrike" kern="0" cap="none" spc="0" normalizeH="0" baseline="0" noProof="0" dirty="0" smtClean="0">
                <a:ln>
                  <a:noFill/>
                </a:ln>
                <a:solidFill>
                  <a:srgbClr val="595959"/>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000" b="0" i="0" u="none" strike="noStrike" kern="0" cap="none" spc="0" normalizeH="0" baseline="0" noProof="0">
              <a:ln>
                <a:noFill/>
              </a:ln>
              <a:solidFill>
                <a:srgbClr val="595959"/>
              </a:solidFill>
              <a:effectLst/>
              <a:uLnTx/>
              <a:uFillTx/>
              <a:latin typeface="Lato"/>
              <a:sym typeface="Lato"/>
            </a:endParaRPr>
          </a:p>
        </p:txBody>
      </p:sp>
      <p:pic>
        <p:nvPicPr>
          <p:cNvPr id="3" name="Picture 2" descr="Table&#10;&#10;Description automatically generated">
            <a:extLst>
              <a:ext uri="{FF2B5EF4-FFF2-40B4-BE49-F238E27FC236}">
                <a16:creationId xmlns:a16="http://schemas.microsoft.com/office/drawing/2014/main" id="{42ACCA58-62C7-8006-6390-4A20530FD362}"/>
              </a:ext>
            </a:extLst>
          </p:cNvPr>
          <p:cNvPicPr>
            <a:picLocks noChangeAspect="1"/>
          </p:cNvPicPr>
          <p:nvPr/>
        </p:nvPicPr>
        <p:blipFill>
          <a:blip r:embed="rId2"/>
          <a:stretch>
            <a:fillRect/>
          </a:stretch>
        </p:blipFill>
        <p:spPr>
          <a:xfrm>
            <a:off x="345762" y="816864"/>
            <a:ext cx="3101081" cy="4009644"/>
          </a:xfrm>
          <a:prstGeom prst="rect">
            <a:avLst/>
          </a:prstGeom>
        </p:spPr>
      </p:pic>
    </p:spTree>
    <p:extLst>
      <p:ext uri="{BB962C8B-B14F-4D97-AF65-F5344CB8AC3E}">
        <p14:creationId xmlns:p14="http://schemas.microsoft.com/office/powerpoint/2010/main" val="1272129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42;p54">
            <a:extLst>
              <a:ext uri="{FF2B5EF4-FFF2-40B4-BE49-F238E27FC236}">
                <a16:creationId xmlns:a16="http://schemas.microsoft.com/office/drawing/2014/main" id="{70D08BF4-9764-1645-BFAC-D17026404965}"/>
              </a:ext>
            </a:extLst>
          </p:cNvPr>
          <p:cNvSpPr txBox="1">
            <a:spLocks noGrp="1"/>
          </p:cNvSpPr>
          <p:nvPr>
            <p:ph idx="1"/>
          </p:nvPr>
        </p:nvSpPr>
        <p:spPr>
          <a:xfrm>
            <a:off x="3446842" y="1815253"/>
            <a:ext cx="5239957" cy="2605720"/>
          </a:xfrm>
          <a:prstGeom prst="rect">
            <a:avLst/>
          </a:prstGeom>
        </p:spPr>
        <p:txBody>
          <a:bodyPr spcFirstLastPara="1" wrap="square" lIns="91425" tIns="91425" rIns="91425" bIns="91425" anchor="ctr" anchorCtr="0">
            <a:noAutofit/>
          </a:bodyPr>
          <a:lstStyle/>
          <a:p>
            <a:pPr marL="457200" lvl="0" indent="-320357" algn="l" rtl="0">
              <a:lnSpc>
                <a:spcPct val="115000"/>
              </a:lnSpc>
              <a:spcBef>
                <a:spcPts val="0"/>
              </a:spcBef>
              <a:spcAft>
                <a:spcPts val="1200"/>
              </a:spcAft>
              <a:buSzPts val="1445"/>
              <a:buChar char="■"/>
            </a:pPr>
            <a:r>
              <a:rPr lang="en-US" sz="1800">
                <a:solidFill>
                  <a:schemeClr val="tx1"/>
                </a:solidFill>
                <a:latin typeface="Roboto" panose="02000000000000000000" pitchFamily="2" charset="0"/>
                <a:ea typeface="Roboto" panose="02000000000000000000" pitchFamily="2" charset="0"/>
              </a:rPr>
              <a:t>Will be reviewed for:</a:t>
            </a:r>
          </a:p>
          <a:p>
            <a:pPr marL="936943" lvl="1" indent="-342900">
              <a:spcAft>
                <a:spcPts val="1200"/>
              </a:spcAft>
              <a:buSzPts val="1445"/>
              <a:buFont typeface="+mj-lt"/>
              <a:buAutoNum type="arabicPeriod"/>
            </a:pPr>
            <a:r>
              <a:rPr lang="en-US" sz="1800" b="1">
                <a:solidFill>
                  <a:schemeClr val="tx1"/>
                </a:solidFill>
                <a:latin typeface="Roboto" panose="02000000000000000000" pitchFamily="2" charset="0"/>
                <a:ea typeface="Roboto" panose="02000000000000000000" pitchFamily="2" charset="0"/>
                <a:cs typeface="Proxima Nova"/>
                <a:sym typeface="Proxima Nova"/>
              </a:rPr>
              <a:t>Alignment with the priorities, principles, and core considerations of the CPD.</a:t>
            </a:r>
          </a:p>
          <a:p>
            <a:pPr marL="936943" lvl="1" indent="-342900">
              <a:spcAft>
                <a:spcPts val="1200"/>
              </a:spcAft>
              <a:buSzPts val="1445"/>
              <a:buFont typeface="+mj-lt"/>
              <a:buAutoNum type="arabicPeriod"/>
            </a:pPr>
            <a:r>
              <a:rPr lang="en-US" sz="1800">
                <a:solidFill>
                  <a:schemeClr val="tx1"/>
                </a:solidFill>
                <a:latin typeface="Roboto" panose="02000000000000000000" pitchFamily="2" charset="0"/>
                <a:ea typeface="Roboto" panose="02000000000000000000" pitchFamily="2" charset="0"/>
              </a:rPr>
              <a:t>Consideration of impact on diverse and disadvantaged populations</a:t>
            </a:r>
          </a:p>
          <a:p>
            <a:pPr marL="936943" lvl="1" indent="-342900">
              <a:spcAft>
                <a:spcPts val="1200"/>
              </a:spcAft>
              <a:buSzPts val="1445"/>
              <a:buFont typeface="+mj-lt"/>
              <a:buAutoNum type="arabicPeriod"/>
            </a:pPr>
            <a:r>
              <a:rPr lang="en-US" sz="1800">
                <a:solidFill>
                  <a:schemeClr val="tx1"/>
                </a:solidFill>
                <a:latin typeface="Roboto" panose="02000000000000000000" pitchFamily="2" charset="0"/>
                <a:ea typeface="Roboto" panose="02000000000000000000" pitchFamily="2" charset="0"/>
                <a:cs typeface="Proxima Nova"/>
                <a:sym typeface="Proxima Nova"/>
              </a:rPr>
              <a:t>Applicants’ ability to execute the project.</a:t>
            </a:r>
            <a:endParaRPr lang="en-US" sz="1800">
              <a:solidFill>
                <a:schemeClr val="tx1"/>
              </a:solidFill>
              <a:latin typeface="Roboto" panose="02000000000000000000" pitchFamily="2" charset="0"/>
              <a:ea typeface="Roboto" panose="02000000000000000000" pitchFamily="2" charset="0"/>
            </a:endParaRPr>
          </a:p>
          <a:p>
            <a:pPr marL="457200" lvl="0" indent="-320357" algn="l" rtl="0">
              <a:lnSpc>
                <a:spcPct val="115000"/>
              </a:lnSpc>
              <a:spcBef>
                <a:spcPts val="0"/>
              </a:spcBef>
              <a:spcAft>
                <a:spcPts val="1200"/>
              </a:spcAft>
              <a:buSzPts val="1445"/>
              <a:buChar char="■"/>
            </a:pPr>
            <a:endParaRPr sz="1800" b="1">
              <a:solidFill>
                <a:schemeClr val="tx1"/>
              </a:solidFill>
              <a:latin typeface="Roboto" panose="02000000000000000000" pitchFamily="2" charset="0"/>
              <a:ea typeface="Roboto" panose="02000000000000000000" pitchFamily="2" charset="0"/>
            </a:endParaRPr>
          </a:p>
        </p:txBody>
      </p:sp>
      <p:sp>
        <p:nvSpPr>
          <p:cNvPr id="6" name="Google Shape;740;p54">
            <a:extLst>
              <a:ext uri="{FF2B5EF4-FFF2-40B4-BE49-F238E27FC236}">
                <a16:creationId xmlns:a16="http://schemas.microsoft.com/office/drawing/2014/main" id="{EFC82979-11B0-B3B9-C123-F1720C259F45}"/>
              </a:ext>
            </a:extLst>
          </p:cNvPr>
          <p:cNvSpPr txBox="1">
            <a:spLocks noGrp="1"/>
          </p:cNvSpPr>
          <p:nvPr>
            <p:ph type="ctrTitle"/>
          </p:nvPr>
        </p:nvSpPr>
        <p:spPr>
          <a:xfrm>
            <a:off x="3446842" y="557909"/>
            <a:ext cx="5239957" cy="85328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a:solidFill>
                  <a:srgbClr val="FFC000"/>
                </a:solidFill>
              </a:rPr>
              <a:t>Phase 1:</a:t>
            </a:r>
            <a:br>
              <a:rPr lang="en-GB" sz="3200"/>
            </a:br>
            <a:r>
              <a:rPr lang="en-GB" sz="3200"/>
              <a:t>About the Letter of Intent</a:t>
            </a:r>
            <a:endParaRPr sz="3200"/>
          </a:p>
        </p:txBody>
      </p:sp>
      <p:sp>
        <p:nvSpPr>
          <p:cNvPr id="4" name="Slide Number Placeholder 3">
            <a:extLst>
              <a:ext uri="{FF2B5EF4-FFF2-40B4-BE49-F238E27FC236}">
                <a16:creationId xmlns:a16="http://schemas.microsoft.com/office/drawing/2014/main" id="{B4881659-55D1-FAEA-A9BF-F36DE2113738}"/>
              </a:ext>
            </a:extLst>
          </p:cNvPr>
          <p:cNvSpPr>
            <a:spLocks noGrp="1"/>
          </p:cNvSpPr>
          <p:nvPr>
            <p:ph type="sldNum" idx="4294967295"/>
          </p:nvPr>
        </p:nvSpPr>
        <p:spPr>
          <a:xfrm>
            <a:off x="8594725" y="4749800"/>
            <a:ext cx="549275" cy="3937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000" b="0" i="0" u="none" strike="noStrike" kern="0" cap="none" spc="0" normalizeH="0" baseline="0" noProof="0" dirty="0" smtClean="0">
                <a:ln>
                  <a:noFill/>
                </a:ln>
                <a:solidFill>
                  <a:srgbClr val="595959"/>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000" b="0" i="0" u="none" strike="noStrike" kern="0" cap="none" spc="0" normalizeH="0" baseline="0" noProof="0">
              <a:ln>
                <a:noFill/>
              </a:ln>
              <a:solidFill>
                <a:srgbClr val="595959"/>
              </a:solidFill>
              <a:effectLst/>
              <a:uLnTx/>
              <a:uFillTx/>
              <a:latin typeface="Lato"/>
              <a:sym typeface="Lato"/>
            </a:endParaRPr>
          </a:p>
        </p:txBody>
      </p:sp>
      <p:pic>
        <p:nvPicPr>
          <p:cNvPr id="3" name="Picture 2" descr="Table&#10;&#10;Description automatically generated">
            <a:extLst>
              <a:ext uri="{FF2B5EF4-FFF2-40B4-BE49-F238E27FC236}">
                <a16:creationId xmlns:a16="http://schemas.microsoft.com/office/drawing/2014/main" id="{42ACCA58-62C7-8006-6390-4A20530FD362}"/>
              </a:ext>
            </a:extLst>
          </p:cNvPr>
          <p:cNvPicPr>
            <a:picLocks noChangeAspect="1"/>
          </p:cNvPicPr>
          <p:nvPr/>
        </p:nvPicPr>
        <p:blipFill>
          <a:blip r:embed="rId2"/>
          <a:stretch>
            <a:fillRect/>
          </a:stretch>
        </p:blipFill>
        <p:spPr>
          <a:xfrm>
            <a:off x="345762" y="816864"/>
            <a:ext cx="3101081" cy="4009644"/>
          </a:xfrm>
          <a:prstGeom prst="rect">
            <a:avLst/>
          </a:prstGeom>
        </p:spPr>
      </p:pic>
    </p:spTree>
    <p:extLst>
      <p:ext uri="{BB962C8B-B14F-4D97-AF65-F5344CB8AC3E}">
        <p14:creationId xmlns:p14="http://schemas.microsoft.com/office/powerpoint/2010/main" val="1407021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42;p54">
            <a:extLst>
              <a:ext uri="{FF2B5EF4-FFF2-40B4-BE49-F238E27FC236}">
                <a16:creationId xmlns:a16="http://schemas.microsoft.com/office/drawing/2014/main" id="{70D08BF4-9764-1645-BFAC-D17026404965}"/>
              </a:ext>
            </a:extLst>
          </p:cNvPr>
          <p:cNvSpPr txBox="1">
            <a:spLocks noGrp="1"/>
          </p:cNvSpPr>
          <p:nvPr>
            <p:ph idx="1"/>
          </p:nvPr>
        </p:nvSpPr>
        <p:spPr>
          <a:xfrm>
            <a:off x="3437170" y="2336800"/>
            <a:ext cx="5249630" cy="2084173"/>
          </a:xfrm>
          <a:prstGeom prst="rect">
            <a:avLst/>
          </a:prstGeom>
        </p:spPr>
        <p:txBody>
          <a:bodyPr spcFirstLastPara="1" wrap="square" lIns="91425" tIns="91425" rIns="91425" bIns="91425" anchor="ctr" anchorCtr="0">
            <a:noAutofit/>
          </a:bodyPr>
          <a:lstStyle/>
          <a:p>
            <a:pPr marL="136843" lvl="0" indent="0" algn="l" rtl="0">
              <a:lnSpc>
                <a:spcPct val="115000"/>
              </a:lnSpc>
              <a:spcBef>
                <a:spcPts val="0"/>
              </a:spcBef>
              <a:spcAft>
                <a:spcPts val="1200"/>
              </a:spcAft>
              <a:buSzPts val="1445"/>
              <a:buNone/>
            </a:pPr>
            <a:r>
              <a:rPr lang="en-US" sz="1800" b="1" dirty="0">
                <a:solidFill>
                  <a:schemeClr val="tx1"/>
                </a:solidFill>
                <a:latin typeface="Roboto" panose="02000000000000000000" pitchFamily="2" charset="0"/>
                <a:ea typeface="Roboto" panose="02000000000000000000" pitchFamily="2" charset="0"/>
              </a:rPr>
              <a:t>Letter of Intent Questions/Prompts</a:t>
            </a:r>
          </a:p>
          <a:p>
            <a:pPr marL="457200" lvl="0" indent="-320357" algn="l" rtl="0">
              <a:lnSpc>
                <a:spcPct val="115000"/>
              </a:lnSpc>
              <a:spcBef>
                <a:spcPts val="0"/>
              </a:spcBef>
              <a:spcAft>
                <a:spcPts val="1200"/>
              </a:spcAft>
              <a:buSzPts val="1445"/>
              <a:buChar char="■"/>
            </a:pPr>
            <a:r>
              <a:rPr lang="en-US" sz="1800" dirty="0">
                <a:solidFill>
                  <a:schemeClr val="tx1"/>
                </a:solidFill>
                <a:latin typeface="Roboto" panose="02000000000000000000" pitchFamily="2" charset="0"/>
                <a:ea typeface="Roboto" panose="02000000000000000000" pitchFamily="2" charset="0"/>
              </a:rPr>
              <a:t>Project Description</a:t>
            </a:r>
          </a:p>
          <a:p>
            <a:pPr marL="457200" lvl="0" indent="-320357" algn="l" rtl="0">
              <a:lnSpc>
                <a:spcPct val="115000"/>
              </a:lnSpc>
              <a:spcBef>
                <a:spcPts val="0"/>
              </a:spcBef>
              <a:spcAft>
                <a:spcPts val="1200"/>
              </a:spcAft>
              <a:buSzPts val="1445"/>
              <a:buChar char="■"/>
            </a:pPr>
            <a:r>
              <a:rPr lang="en-US" sz="1800" dirty="0">
                <a:solidFill>
                  <a:schemeClr val="tx1"/>
                </a:solidFill>
                <a:latin typeface="Roboto" panose="02000000000000000000" pitchFamily="2" charset="0"/>
                <a:ea typeface="Roboto" panose="02000000000000000000" pitchFamily="2" charset="0"/>
              </a:rPr>
              <a:t>Select topics addressed &amp; explanation</a:t>
            </a:r>
          </a:p>
          <a:p>
            <a:pPr marL="457200" lvl="0" indent="-320357" algn="l" rtl="0">
              <a:lnSpc>
                <a:spcPct val="115000"/>
              </a:lnSpc>
              <a:spcBef>
                <a:spcPts val="0"/>
              </a:spcBef>
              <a:spcAft>
                <a:spcPts val="1200"/>
              </a:spcAft>
              <a:buSzPts val="1445"/>
              <a:buChar char="■"/>
            </a:pPr>
            <a:r>
              <a:rPr lang="en-US" sz="1800" dirty="0">
                <a:solidFill>
                  <a:schemeClr val="tx1"/>
                </a:solidFill>
                <a:latin typeface="Roboto" panose="02000000000000000000" pitchFamily="2" charset="0"/>
                <a:ea typeface="Roboto" panose="02000000000000000000" pitchFamily="2" charset="0"/>
              </a:rPr>
              <a:t>Alignment with Immediate Priorities in the CPD</a:t>
            </a:r>
          </a:p>
          <a:p>
            <a:pPr marL="457200" lvl="0" indent="-320357" algn="l" rtl="0">
              <a:lnSpc>
                <a:spcPct val="115000"/>
              </a:lnSpc>
              <a:spcBef>
                <a:spcPts val="0"/>
              </a:spcBef>
              <a:spcAft>
                <a:spcPts val="1200"/>
              </a:spcAft>
              <a:buSzPts val="1445"/>
              <a:buChar char="■"/>
            </a:pPr>
            <a:r>
              <a:rPr lang="en-US" sz="1800" dirty="0">
                <a:solidFill>
                  <a:schemeClr val="tx1"/>
                </a:solidFill>
                <a:latin typeface="Roboto" panose="02000000000000000000" pitchFamily="2" charset="0"/>
                <a:ea typeface="Roboto" panose="02000000000000000000" pitchFamily="2" charset="0"/>
              </a:rPr>
              <a:t>Alignment with Principles and Core Consideration in the CPD</a:t>
            </a:r>
          </a:p>
          <a:p>
            <a:pPr marL="457200" lvl="0" indent="-320357" algn="l" rtl="0">
              <a:lnSpc>
                <a:spcPct val="115000"/>
              </a:lnSpc>
              <a:spcBef>
                <a:spcPts val="0"/>
              </a:spcBef>
              <a:spcAft>
                <a:spcPts val="1200"/>
              </a:spcAft>
              <a:buSzPts val="1445"/>
              <a:buChar char="■"/>
            </a:pPr>
            <a:endParaRPr sz="1800" b="1" dirty="0">
              <a:solidFill>
                <a:schemeClr val="tx1"/>
              </a:solidFill>
              <a:latin typeface="Roboto" panose="02000000000000000000" pitchFamily="2" charset="0"/>
              <a:ea typeface="Roboto" panose="02000000000000000000" pitchFamily="2" charset="0"/>
            </a:endParaRPr>
          </a:p>
        </p:txBody>
      </p:sp>
      <p:sp>
        <p:nvSpPr>
          <p:cNvPr id="6" name="Google Shape;740;p54">
            <a:extLst>
              <a:ext uri="{FF2B5EF4-FFF2-40B4-BE49-F238E27FC236}">
                <a16:creationId xmlns:a16="http://schemas.microsoft.com/office/drawing/2014/main" id="{EFC82979-11B0-B3B9-C123-F1720C259F45}"/>
              </a:ext>
            </a:extLst>
          </p:cNvPr>
          <p:cNvSpPr txBox="1">
            <a:spLocks noGrp="1"/>
          </p:cNvSpPr>
          <p:nvPr>
            <p:ph type="ctrTitle"/>
          </p:nvPr>
        </p:nvSpPr>
        <p:spPr>
          <a:xfrm>
            <a:off x="3437170" y="557909"/>
            <a:ext cx="5249630" cy="85328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a:solidFill>
                  <a:srgbClr val="FFC000"/>
                </a:solidFill>
              </a:rPr>
              <a:t>Phase 1:</a:t>
            </a:r>
            <a:br>
              <a:rPr lang="en-GB" sz="3200" dirty="0"/>
            </a:br>
            <a:r>
              <a:rPr lang="en-GB" sz="3200" dirty="0"/>
              <a:t>About the Letter of Intent</a:t>
            </a:r>
            <a:endParaRPr sz="3200" dirty="0"/>
          </a:p>
        </p:txBody>
      </p:sp>
      <p:sp>
        <p:nvSpPr>
          <p:cNvPr id="4" name="Slide Number Placeholder 3">
            <a:extLst>
              <a:ext uri="{FF2B5EF4-FFF2-40B4-BE49-F238E27FC236}">
                <a16:creationId xmlns:a16="http://schemas.microsoft.com/office/drawing/2014/main" id="{B4881659-55D1-FAEA-A9BF-F36DE2113738}"/>
              </a:ext>
            </a:extLst>
          </p:cNvPr>
          <p:cNvSpPr>
            <a:spLocks noGrp="1"/>
          </p:cNvSpPr>
          <p:nvPr>
            <p:ph type="sldNum" idx="4294967295"/>
          </p:nvPr>
        </p:nvSpPr>
        <p:spPr>
          <a:xfrm>
            <a:off x="8594725" y="4749800"/>
            <a:ext cx="549275" cy="3937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000" b="0" i="0" u="none" strike="noStrike" kern="0" cap="none" spc="0" normalizeH="0" baseline="0" noProof="0" dirty="0" smtClean="0">
                <a:ln>
                  <a:noFill/>
                </a:ln>
                <a:solidFill>
                  <a:srgbClr val="595959"/>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000" b="0" i="0" u="none" strike="noStrike" kern="0" cap="none" spc="0" normalizeH="0" baseline="0" noProof="0">
              <a:ln>
                <a:noFill/>
              </a:ln>
              <a:solidFill>
                <a:srgbClr val="595959"/>
              </a:solidFill>
              <a:effectLst/>
              <a:uLnTx/>
              <a:uFillTx/>
              <a:latin typeface="Lato"/>
              <a:sym typeface="Lato"/>
            </a:endParaRPr>
          </a:p>
        </p:txBody>
      </p:sp>
      <p:pic>
        <p:nvPicPr>
          <p:cNvPr id="3" name="Picture 2">
            <a:extLst>
              <a:ext uri="{FF2B5EF4-FFF2-40B4-BE49-F238E27FC236}">
                <a16:creationId xmlns:a16="http://schemas.microsoft.com/office/drawing/2014/main" id="{42ACCA58-62C7-8006-6390-4A20530FD362}"/>
              </a:ext>
            </a:extLst>
          </p:cNvPr>
          <p:cNvPicPr>
            <a:picLocks noChangeAspect="1"/>
          </p:cNvPicPr>
          <p:nvPr/>
        </p:nvPicPr>
        <p:blipFill>
          <a:blip r:embed="rId2"/>
          <a:srcRect/>
          <a:stretch/>
        </p:blipFill>
        <p:spPr>
          <a:xfrm>
            <a:off x="355434" y="816864"/>
            <a:ext cx="3081736" cy="4009644"/>
          </a:xfrm>
          <a:prstGeom prst="rect">
            <a:avLst/>
          </a:prstGeom>
        </p:spPr>
      </p:pic>
    </p:spTree>
    <p:extLst>
      <p:ext uri="{BB962C8B-B14F-4D97-AF65-F5344CB8AC3E}">
        <p14:creationId xmlns:p14="http://schemas.microsoft.com/office/powerpoint/2010/main" val="2091309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42;p54">
            <a:extLst>
              <a:ext uri="{FF2B5EF4-FFF2-40B4-BE49-F238E27FC236}">
                <a16:creationId xmlns:a16="http://schemas.microsoft.com/office/drawing/2014/main" id="{70D08BF4-9764-1645-BFAC-D17026404965}"/>
              </a:ext>
            </a:extLst>
          </p:cNvPr>
          <p:cNvSpPr txBox="1">
            <a:spLocks noGrp="1"/>
          </p:cNvSpPr>
          <p:nvPr>
            <p:ph idx="1"/>
          </p:nvPr>
        </p:nvSpPr>
        <p:spPr>
          <a:xfrm>
            <a:off x="3437170" y="2131717"/>
            <a:ext cx="5249630" cy="2111266"/>
          </a:xfrm>
          <a:prstGeom prst="rect">
            <a:avLst/>
          </a:prstGeom>
        </p:spPr>
        <p:txBody>
          <a:bodyPr spcFirstLastPara="1" wrap="square" lIns="91425" tIns="91425" rIns="91425" bIns="91425" anchor="ctr" anchorCtr="0">
            <a:noAutofit/>
          </a:bodyPr>
          <a:lstStyle/>
          <a:p>
            <a:pPr marL="136843" lvl="0" indent="0" algn="l" rtl="0">
              <a:lnSpc>
                <a:spcPct val="115000"/>
              </a:lnSpc>
              <a:spcBef>
                <a:spcPts val="0"/>
              </a:spcBef>
              <a:spcAft>
                <a:spcPts val="1200"/>
              </a:spcAft>
              <a:buSzPts val="1445"/>
              <a:buNone/>
            </a:pPr>
            <a:r>
              <a:rPr lang="en-US" sz="1800" b="1">
                <a:solidFill>
                  <a:schemeClr val="tx1"/>
                </a:solidFill>
                <a:latin typeface="Roboto" panose="02000000000000000000" pitchFamily="2" charset="0"/>
                <a:ea typeface="Roboto" panose="02000000000000000000" pitchFamily="2" charset="0"/>
              </a:rPr>
              <a:t>Letter of Intent Questions/Prompts</a:t>
            </a:r>
          </a:p>
          <a:p>
            <a:pPr marL="457200" lvl="0" indent="-320357" algn="l" rtl="0">
              <a:lnSpc>
                <a:spcPct val="115000"/>
              </a:lnSpc>
              <a:spcBef>
                <a:spcPts val="0"/>
              </a:spcBef>
              <a:spcAft>
                <a:spcPts val="600"/>
              </a:spcAft>
              <a:buSzPts val="1445"/>
              <a:buChar char="■"/>
            </a:pPr>
            <a:r>
              <a:rPr lang="en-US" sz="1800">
                <a:solidFill>
                  <a:schemeClr val="tx1"/>
                </a:solidFill>
                <a:latin typeface="Roboto" panose="02000000000000000000" pitchFamily="2" charset="0"/>
                <a:ea typeface="Roboto" panose="02000000000000000000" pitchFamily="2" charset="0"/>
              </a:rPr>
              <a:t>Estimated project cost, grant request, and leveraged funding</a:t>
            </a:r>
          </a:p>
          <a:p>
            <a:pPr marL="457200" lvl="0" indent="-320357" algn="l" rtl="0">
              <a:lnSpc>
                <a:spcPct val="115000"/>
              </a:lnSpc>
              <a:spcBef>
                <a:spcPts val="0"/>
              </a:spcBef>
              <a:spcAft>
                <a:spcPts val="600"/>
              </a:spcAft>
              <a:buSzPts val="1445"/>
              <a:buChar char="■"/>
            </a:pPr>
            <a:r>
              <a:rPr lang="en-US" sz="1800">
                <a:solidFill>
                  <a:schemeClr val="tx1"/>
                </a:solidFill>
                <a:latin typeface="Roboto" panose="02000000000000000000" pitchFamily="2" charset="0"/>
                <a:ea typeface="Roboto" panose="02000000000000000000" pitchFamily="2" charset="0"/>
              </a:rPr>
              <a:t>Readiness of the proposed project</a:t>
            </a:r>
          </a:p>
          <a:p>
            <a:pPr marL="457200" lvl="0" indent="-320357" algn="l" rtl="0">
              <a:lnSpc>
                <a:spcPct val="115000"/>
              </a:lnSpc>
              <a:spcBef>
                <a:spcPts val="0"/>
              </a:spcBef>
              <a:spcAft>
                <a:spcPts val="600"/>
              </a:spcAft>
              <a:buSzPts val="1445"/>
              <a:buChar char="■"/>
            </a:pPr>
            <a:r>
              <a:rPr lang="en-US" sz="1800">
                <a:solidFill>
                  <a:schemeClr val="tx1"/>
                </a:solidFill>
                <a:latin typeface="Roboto" panose="02000000000000000000" pitchFamily="2" charset="0"/>
                <a:ea typeface="Roboto" panose="02000000000000000000" pitchFamily="2" charset="0"/>
              </a:rPr>
              <a:t>Outcomes and goals of the project</a:t>
            </a:r>
          </a:p>
          <a:p>
            <a:pPr marL="457200" lvl="0" indent="-320357" algn="l" rtl="0">
              <a:lnSpc>
                <a:spcPct val="115000"/>
              </a:lnSpc>
              <a:spcBef>
                <a:spcPts val="0"/>
              </a:spcBef>
              <a:spcAft>
                <a:spcPts val="600"/>
              </a:spcAft>
              <a:buSzPts val="1445"/>
              <a:buChar char="■"/>
            </a:pPr>
            <a:r>
              <a:rPr lang="en-US" sz="1800">
                <a:solidFill>
                  <a:schemeClr val="tx1"/>
                </a:solidFill>
                <a:latin typeface="Roboto" panose="02000000000000000000" pitchFamily="2" charset="0"/>
                <a:ea typeface="Roboto" panose="02000000000000000000" pitchFamily="2" charset="0"/>
              </a:rPr>
              <a:t>Benefit to diverse and disadvantaged populations</a:t>
            </a:r>
          </a:p>
          <a:p>
            <a:pPr marL="457200" indent="-320357">
              <a:lnSpc>
                <a:spcPct val="115000"/>
              </a:lnSpc>
              <a:spcBef>
                <a:spcPts val="0"/>
              </a:spcBef>
              <a:spcAft>
                <a:spcPts val="600"/>
              </a:spcAft>
              <a:buSzPts val="1445"/>
              <a:buFont typeface="Arial"/>
              <a:buChar char="■"/>
            </a:pPr>
            <a:r>
              <a:rPr lang="en-US" sz="1800">
                <a:solidFill>
                  <a:schemeClr val="tx1"/>
                </a:solidFill>
                <a:latin typeface="Roboto" panose="02000000000000000000" pitchFamily="2" charset="0"/>
                <a:ea typeface="Roboto" panose="02000000000000000000" pitchFamily="2" charset="0"/>
              </a:rPr>
              <a:t>Organization’s experience</a:t>
            </a:r>
          </a:p>
        </p:txBody>
      </p:sp>
      <p:sp>
        <p:nvSpPr>
          <p:cNvPr id="6" name="Google Shape;740;p54">
            <a:extLst>
              <a:ext uri="{FF2B5EF4-FFF2-40B4-BE49-F238E27FC236}">
                <a16:creationId xmlns:a16="http://schemas.microsoft.com/office/drawing/2014/main" id="{EFC82979-11B0-B3B9-C123-F1720C259F45}"/>
              </a:ext>
            </a:extLst>
          </p:cNvPr>
          <p:cNvSpPr txBox="1">
            <a:spLocks noGrp="1"/>
          </p:cNvSpPr>
          <p:nvPr>
            <p:ph type="ctrTitle"/>
          </p:nvPr>
        </p:nvSpPr>
        <p:spPr>
          <a:xfrm>
            <a:off x="3437170" y="557909"/>
            <a:ext cx="5249630" cy="85328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a:solidFill>
                  <a:srgbClr val="FFC000"/>
                </a:solidFill>
              </a:rPr>
              <a:t>Phase 1:</a:t>
            </a:r>
            <a:br>
              <a:rPr lang="en-GB" sz="3200"/>
            </a:br>
            <a:r>
              <a:rPr lang="en-GB" sz="3200"/>
              <a:t>About the Letter of Intent</a:t>
            </a:r>
            <a:endParaRPr sz="3200"/>
          </a:p>
        </p:txBody>
      </p:sp>
      <p:sp>
        <p:nvSpPr>
          <p:cNvPr id="4" name="Slide Number Placeholder 3">
            <a:extLst>
              <a:ext uri="{FF2B5EF4-FFF2-40B4-BE49-F238E27FC236}">
                <a16:creationId xmlns:a16="http://schemas.microsoft.com/office/drawing/2014/main" id="{B4881659-55D1-FAEA-A9BF-F36DE2113738}"/>
              </a:ext>
            </a:extLst>
          </p:cNvPr>
          <p:cNvSpPr>
            <a:spLocks noGrp="1"/>
          </p:cNvSpPr>
          <p:nvPr>
            <p:ph type="sldNum" idx="4294967295"/>
          </p:nvPr>
        </p:nvSpPr>
        <p:spPr>
          <a:xfrm>
            <a:off x="8594725" y="4749800"/>
            <a:ext cx="549275" cy="3937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000" b="0" i="0" u="none" strike="noStrike" kern="0" cap="none" spc="0" normalizeH="0" baseline="0" noProof="0" dirty="0" smtClean="0">
                <a:ln>
                  <a:noFill/>
                </a:ln>
                <a:solidFill>
                  <a:srgbClr val="595959"/>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000" b="0" i="0" u="none" strike="noStrike" kern="0" cap="none" spc="0" normalizeH="0" baseline="0" noProof="0">
              <a:ln>
                <a:noFill/>
              </a:ln>
              <a:solidFill>
                <a:srgbClr val="595959"/>
              </a:solidFill>
              <a:effectLst/>
              <a:uLnTx/>
              <a:uFillTx/>
              <a:latin typeface="Lato"/>
              <a:sym typeface="Lato"/>
            </a:endParaRPr>
          </a:p>
        </p:txBody>
      </p:sp>
      <p:pic>
        <p:nvPicPr>
          <p:cNvPr id="3" name="Picture 2">
            <a:extLst>
              <a:ext uri="{FF2B5EF4-FFF2-40B4-BE49-F238E27FC236}">
                <a16:creationId xmlns:a16="http://schemas.microsoft.com/office/drawing/2014/main" id="{42ACCA58-62C7-8006-6390-4A20530FD362}"/>
              </a:ext>
            </a:extLst>
          </p:cNvPr>
          <p:cNvPicPr>
            <a:picLocks noChangeAspect="1"/>
          </p:cNvPicPr>
          <p:nvPr/>
        </p:nvPicPr>
        <p:blipFill>
          <a:blip r:embed="rId2"/>
          <a:srcRect/>
          <a:stretch/>
        </p:blipFill>
        <p:spPr>
          <a:xfrm>
            <a:off x="355434" y="819237"/>
            <a:ext cx="3081736" cy="4004898"/>
          </a:xfrm>
          <a:prstGeom prst="rect">
            <a:avLst/>
          </a:prstGeom>
        </p:spPr>
      </p:pic>
    </p:spTree>
    <p:extLst>
      <p:ext uri="{BB962C8B-B14F-4D97-AF65-F5344CB8AC3E}">
        <p14:creationId xmlns:p14="http://schemas.microsoft.com/office/powerpoint/2010/main" val="3824663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0C466B-DE4F-CE55-DB9B-E99755156873}"/>
              </a:ext>
            </a:extLst>
          </p:cNvPr>
          <p:cNvSpPr>
            <a:spLocks noGrp="1"/>
          </p:cNvSpPr>
          <p:nvPr>
            <p:ph idx="1"/>
          </p:nvPr>
        </p:nvSpPr>
        <p:spPr>
          <a:xfrm>
            <a:off x="412936" y="1434006"/>
            <a:ext cx="4480560" cy="2883243"/>
          </a:xfrm>
        </p:spPr>
        <p:txBody>
          <a:bodyPr anchor="ctr">
            <a:normAutofit fontScale="92500" lnSpcReduction="10000"/>
          </a:bodyPr>
          <a:lstStyle/>
          <a:p>
            <a:pPr marL="285750" indent="-285750">
              <a:spcAft>
                <a:spcPts val="600"/>
              </a:spcAft>
              <a:buFont typeface="Arial" panose="020B0604020202020204" pitchFamily="34" charset="0"/>
              <a:buChar char="•"/>
            </a:pPr>
            <a:r>
              <a:rPr lang="en-US" sz="1800" dirty="0">
                <a:solidFill>
                  <a:schemeClr val="tx1"/>
                </a:solidFill>
              </a:rPr>
              <a:t>Investments from ESD’s portion of the CIF will be available for capital-based projects. </a:t>
            </a:r>
          </a:p>
          <a:p>
            <a:pPr marL="285750" indent="-285750">
              <a:spcAft>
                <a:spcPts val="600"/>
              </a:spcAft>
              <a:buFont typeface="Arial" panose="020B0604020202020204" pitchFamily="34" charset="0"/>
              <a:buChar char="•"/>
            </a:pPr>
            <a:r>
              <a:rPr lang="en-US" sz="1800" dirty="0">
                <a:solidFill>
                  <a:schemeClr val="tx1"/>
                </a:solidFill>
              </a:rPr>
              <a:t>ESD will consider grant requests over $100,000.</a:t>
            </a:r>
          </a:p>
          <a:p>
            <a:pPr marL="285750" indent="-285750">
              <a:spcAft>
                <a:spcPts val="600"/>
              </a:spcAft>
              <a:buFont typeface="Arial" panose="020B0604020202020204" pitchFamily="34" charset="0"/>
              <a:buChar char="•"/>
            </a:pPr>
            <a:r>
              <a:rPr lang="en-US" sz="1800" dirty="0">
                <a:solidFill>
                  <a:schemeClr val="tx1"/>
                </a:solidFill>
              </a:rPr>
              <a:t>Generally, ESD will not consider funding more than 50% of a proposed project.</a:t>
            </a:r>
          </a:p>
          <a:p>
            <a:pPr marL="285750" indent="-285750">
              <a:spcAft>
                <a:spcPts val="600"/>
              </a:spcAft>
              <a:buFont typeface="Arial" panose="020B0604020202020204" pitchFamily="34" charset="0"/>
              <a:buChar char="•"/>
            </a:pPr>
            <a:r>
              <a:rPr lang="en-US" sz="1800" b="1" dirty="0">
                <a:solidFill>
                  <a:schemeClr val="tx1"/>
                </a:solidFill>
              </a:rPr>
              <a:t>Micron portion of the CIF will be allocated on a case-by-case basis, with guidance from the CPD and in consultation with ESD.</a:t>
            </a:r>
          </a:p>
        </p:txBody>
      </p:sp>
      <p:sp>
        <p:nvSpPr>
          <p:cNvPr id="2" name="Title 1">
            <a:extLst>
              <a:ext uri="{FF2B5EF4-FFF2-40B4-BE49-F238E27FC236}">
                <a16:creationId xmlns:a16="http://schemas.microsoft.com/office/drawing/2014/main" id="{01083111-42B6-7DD0-F2F2-A106C4648B66}"/>
              </a:ext>
            </a:extLst>
          </p:cNvPr>
          <p:cNvSpPr>
            <a:spLocks noGrp="1"/>
          </p:cNvSpPr>
          <p:nvPr>
            <p:ph type="ctrTitle"/>
          </p:nvPr>
        </p:nvSpPr>
        <p:spPr>
          <a:xfrm>
            <a:off x="228600" y="580725"/>
            <a:ext cx="8686800" cy="853281"/>
          </a:xfrm>
        </p:spPr>
        <p:txBody>
          <a:bodyPr>
            <a:noAutofit/>
          </a:bodyPr>
          <a:lstStyle/>
          <a:p>
            <a:r>
              <a:rPr lang="en-US" sz="2800">
                <a:solidFill>
                  <a:srgbClr val="192145"/>
                </a:solidFill>
              </a:rPr>
              <a:t>Community Investment Fund </a:t>
            </a:r>
            <a:r>
              <a:rPr lang="en-US" sz="2800">
                <a:solidFill>
                  <a:srgbClr val="EE9F20"/>
                </a:solidFill>
              </a:rPr>
              <a:t>Program Requirements</a:t>
            </a:r>
          </a:p>
        </p:txBody>
      </p:sp>
      <p:sp>
        <p:nvSpPr>
          <p:cNvPr id="4" name="Slide Number Placeholder 3">
            <a:extLst>
              <a:ext uri="{FF2B5EF4-FFF2-40B4-BE49-F238E27FC236}">
                <a16:creationId xmlns:a16="http://schemas.microsoft.com/office/drawing/2014/main" id="{D6F9E300-0927-23B6-682F-80896C8DD8E1}"/>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GB" smtClean="0"/>
              <a:t>17</a:t>
            </a:fld>
            <a:endParaRPr lang="en-GB"/>
          </a:p>
        </p:txBody>
      </p:sp>
      <p:pic>
        <p:nvPicPr>
          <p:cNvPr id="7" name="Picture 6" descr="Qr code&#10;&#10;Description automatically generated">
            <a:extLst>
              <a:ext uri="{FF2B5EF4-FFF2-40B4-BE49-F238E27FC236}">
                <a16:creationId xmlns:a16="http://schemas.microsoft.com/office/drawing/2014/main" id="{B22A8165-2097-6F64-2C05-9955984B617F}"/>
              </a:ext>
            </a:extLst>
          </p:cNvPr>
          <p:cNvPicPr>
            <a:picLocks noChangeAspect="1"/>
          </p:cNvPicPr>
          <p:nvPr/>
        </p:nvPicPr>
        <p:blipFill rotWithShape="1">
          <a:blip r:embed="rId2"/>
          <a:srcRect b="9391"/>
          <a:stretch/>
        </p:blipFill>
        <p:spPr>
          <a:xfrm>
            <a:off x="5475697" y="1728091"/>
            <a:ext cx="2857500" cy="2589158"/>
          </a:xfrm>
          <a:prstGeom prst="rect">
            <a:avLst/>
          </a:prstGeom>
        </p:spPr>
      </p:pic>
      <p:sp>
        <p:nvSpPr>
          <p:cNvPr id="8" name="TextBox 7">
            <a:extLst>
              <a:ext uri="{FF2B5EF4-FFF2-40B4-BE49-F238E27FC236}">
                <a16:creationId xmlns:a16="http://schemas.microsoft.com/office/drawing/2014/main" id="{4861FB72-E3CA-FDC7-00F0-CF1E3A3B46F4}"/>
              </a:ext>
            </a:extLst>
          </p:cNvPr>
          <p:cNvSpPr txBox="1"/>
          <p:nvPr/>
        </p:nvSpPr>
        <p:spPr>
          <a:xfrm>
            <a:off x="5385052" y="1366922"/>
            <a:ext cx="3038791" cy="523220"/>
          </a:xfrm>
          <a:prstGeom prst="rect">
            <a:avLst/>
          </a:prstGeom>
          <a:noFill/>
        </p:spPr>
        <p:txBody>
          <a:bodyPr wrap="square" rtlCol="0">
            <a:spAutoFit/>
          </a:bodyPr>
          <a:lstStyle/>
          <a:p>
            <a:pPr algn="ctr"/>
            <a:r>
              <a:rPr lang="en-US" b="1">
                <a:solidFill>
                  <a:srgbClr val="192145"/>
                </a:solidFill>
                <a:latin typeface="+mj-lt"/>
                <a:ea typeface="Roboto" panose="02000000000000000000" pitchFamily="2" charset="0"/>
              </a:rPr>
              <a:t>See full program guidelines for more details:</a:t>
            </a:r>
          </a:p>
        </p:txBody>
      </p:sp>
    </p:spTree>
    <p:extLst>
      <p:ext uri="{BB962C8B-B14F-4D97-AF65-F5344CB8AC3E}">
        <p14:creationId xmlns:p14="http://schemas.microsoft.com/office/powerpoint/2010/main" val="3979610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0C466B-DE4F-CE55-DB9B-E99755156873}"/>
              </a:ext>
            </a:extLst>
          </p:cNvPr>
          <p:cNvSpPr>
            <a:spLocks noGrp="1"/>
          </p:cNvSpPr>
          <p:nvPr>
            <p:ph idx="1"/>
          </p:nvPr>
        </p:nvSpPr>
        <p:spPr>
          <a:xfrm>
            <a:off x="412936" y="1434006"/>
            <a:ext cx="4480560" cy="2883243"/>
          </a:xfrm>
        </p:spPr>
        <p:txBody>
          <a:bodyPr anchor="ctr">
            <a:normAutofit/>
          </a:bodyPr>
          <a:lstStyle/>
          <a:p>
            <a:pPr marL="285750" indent="-285750">
              <a:spcAft>
                <a:spcPts val="600"/>
              </a:spcAft>
              <a:buFont typeface="Arial" panose="020B0604020202020204" pitchFamily="34" charset="0"/>
              <a:buChar char="•"/>
            </a:pPr>
            <a:r>
              <a:rPr lang="en-US" sz="1800" dirty="0">
                <a:solidFill>
                  <a:schemeClr val="tx1"/>
                </a:solidFill>
              </a:rPr>
              <a:t>Central New York Regional Office</a:t>
            </a:r>
          </a:p>
          <a:p>
            <a:pPr marL="1028700" lvl="1">
              <a:spcAft>
                <a:spcPts val="600"/>
              </a:spcAft>
              <a:buFont typeface="Arial" panose="020B0604020202020204" pitchFamily="34" charset="0"/>
              <a:buChar char="•"/>
            </a:pPr>
            <a:r>
              <a:rPr lang="en-US" sz="1800" dirty="0">
                <a:solidFill>
                  <a:schemeClr val="tx1"/>
                </a:solidFill>
              </a:rPr>
              <a:t>315-897-5374</a:t>
            </a:r>
          </a:p>
          <a:p>
            <a:pPr marL="1028700" lvl="1">
              <a:spcAft>
                <a:spcPts val="600"/>
              </a:spcAft>
              <a:buFont typeface="Arial" panose="020B0604020202020204" pitchFamily="34" charset="0"/>
              <a:buChar char="•"/>
            </a:pPr>
            <a:r>
              <a:rPr lang="en-US" sz="1800" dirty="0">
                <a:solidFill>
                  <a:schemeClr val="tx1"/>
                </a:solidFill>
              </a:rPr>
              <a:t>nys-centralny@esd.ny.gov</a:t>
            </a:r>
          </a:p>
          <a:p>
            <a:pPr marL="285750" indent="-285750">
              <a:spcAft>
                <a:spcPts val="600"/>
              </a:spcAft>
              <a:buFont typeface="Arial" panose="020B0604020202020204" pitchFamily="34" charset="0"/>
              <a:buChar char="•"/>
            </a:pPr>
            <a:r>
              <a:rPr lang="en-US" sz="1800" dirty="0">
                <a:solidFill>
                  <a:schemeClr val="tx1"/>
                </a:solidFill>
              </a:rPr>
              <a:t>Joe Nehme</a:t>
            </a:r>
          </a:p>
          <a:p>
            <a:pPr marL="1028700" lvl="1">
              <a:spcAft>
                <a:spcPts val="600"/>
              </a:spcAft>
              <a:buFont typeface="Arial" panose="020B0604020202020204" pitchFamily="34" charset="0"/>
              <a:buChar char="•"/>
            </a:pPr>
            <a:r>
              <a:rPr lang="en-US" sz="1800" dirty="0">
                <a:solidFill>
                  <a:schemeClr val="tx1"/>
                </a:solidFill>
              </a:rPr>
              <a:t>jnehme@micron.com</a:t>
            </a:r>
          </a:p>
        </p:txBody>
      </p:sp>
      <p:sp>
        <p:nvSpPr>
          <p:cNvPr id="2" name="Title 1">
            <a:extLst>
              <a:ext uri="{FF2B5EF4-FFF2-40B4-BE49-F238E27FC236}">
                <a16:creationId xmlns:a16="http://schemas.microsoft.com/office/drawing/2014/main" id="{01083111-42B6-7DD0-F2F2-A106C4648B66}"/>
              </a:ext>
            </a:extLst>
          </p:cNvPr>
          <p:cNvSpPr>
            <a:spLocks noGrp="1"/>
          </p:cNvSpPr>
          <p:nvPr>
            <p:ph type="ctrTitle"/>
          </p:nvPr>
        </p:nvSpPr>
        <p:spPr>
          <a:xfrm>
            <a:off x="228600" y="580725"/>
            <a:ext cx="8686800" cy="853281"/>
          </a:xfrm>
        </p:spPr>
        <p:txBody>
          <a:bodyPr>
            <a:noAutofit/>
          </a:bodyPr>
          <a:lstStyle/>
          <a:p>
            <a:r>
              <a:rPr lang="en-US" sz="2800" dirty="0">
                <a:solidFill>
                  <a:srgbClr val="192145"/>
                </a:solidFill>
              </a:rPr>
              <a:t>Contact Information </a:t>
            </a:r>
            <a:endParaRPr lang="en-US" sz="2800" dirty="0">
              <a:solidFill>
                <a:srgbClr val="EE9F20"/>
              </a:solidFill>
            </a:endParaRPr>
          </a:p>
        </p:txBody>
      </p:sp>
      <p:sp>
        <p:nvSpPr>
          <p:cNvPr id="4" name="Slide Number Placeholder 3">
            <a:extLst>
              <a:ext uri="{FF2B5EF4-FFF2-40B4-BE49-F238E27FC236}">
                <a16:creationId xmlns:a16="http://schemas.microsoft.com/office/drawing/2014/main" id="{D6F9E300-0927-23B6-682F-80896C8DD8E1}"/>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GB" smtClean="0"/>
              <a:t>18</a:t>
            </a:fld>
            <a:endParaRPr lang="en-GB"/>
          </a:p>
        </p:txBody>
      </p:sp>
      <p:pic>
        <p:nvPicPr>
          <p:cNvPr id="7" name="Picture 6" descr="Qr code&#10;&#10;Description automatically generated">
            <a:extLst>
              <a:ext uri="{FF2B5EF4-FFF2-40B4-BE49-F238E27FC236}">
                <a16:creationId xmlns:a16="http://schemas.microsoft.com/office/drawing/2014/main" id="{B22A8165-2097-6F64-2C05-9955984B617F}"/>
              </a:ext>
            </a:extLst>
          </p:cNvPr>
          <p:cNvPicPr>
            <a:picLocks noChangeAspect="1"/>
          </p:cNvPicPr>
          <p:nvPr/>
        </p:nvPicPr>
        <p:blipFill rotWithShape="1">
          <a:blip r:embed="rId2"/>
          <a:srcRect b="9391"/>
          <a:stretch/>
        </p:blipFill>
        <p:spPr>
          <a:xfrm>
            <a:off x="5475697" y="1728091"/>
            <a:ext cx="2857500" cy="2589158"/>
          </a:xfrm>
          <a:prstGeom prst="rect">
            <a:avLst/>
          </a:prstGeom>
        </p:spPr>
      </p:pic>
      <p:sp>
        <p:nvSpPr>
          <p:cNvPr id="8" name="TextBox 7">
            <a:extLst>
              <a:ext uri="{FF2B5EF4-FFF2-40B4-BE49-F238E27FC236}">
                <a16:creationId xmlns:a16="http://schemas.microsoft.com/office/drawing/2014/main" id="{4861FB72-E3CA-FDC7-00F0-CF1E3A3B46F4}"/>
              </a:ext>
            </a:extLst>
          </p:cNvPr>
          <p:cNvSpPr txBox="1"/>
          <p:nvPr/>
        </p:nvSpPr>
        <p:spPr>
          <a:xfrm>
            <a:off x="5385052" y="1366922"/>
            <a:ext cx="3038791" cy="523220"/>
          </a:xfrm>
          <a:prstGeom prst="rect">
            <a:avLst/>
          </a:prstGeom>
          <a:noFill/>
        </p:spPr>
        <p:txBody>
          <a:bodyPr wrap="square" rtlCol="0">
            <a:spAutoFit/>
          </a:bodyPr>
          <a:lstStyle/>
          <a:p>
            <a:pPr algn="ctr"/>
            <a:r>
              <a:rPr lang="en-US" b="1">
                <a:solidFill>
                  <a:srgbClr val="192145"/>
                </a:solidFill>
                <a:latin typeface="+mj-lt"/>
                <a:ea typeface="Roboto" panose="02000000000000000000" pitchFamily="2" charset="0"/>
              </a:rPr>
              <a:t>See full program guidelines for more details:</a:t>
            </a:r>
          </a:p>
        </p:txBody>
      </p:sp>
    </p:spTree>
    <p:extLst>
      <p:ext uri="{BB962C8B-B14F-4D97-AF65-F5344CB8AC3E}">
        <p14:creationId xmlns:p14="http://schemas.microsoft.com/office/powerpoint/2010/main" val="3246117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48"/>
          <p:cNvSpPr txBox="1">
            <a:spLocks noGrp="1"/>
          </p:cNvSpPr>
          <p:nvPr>
            <p:ph type="title"/>
          </p:nvPr>
        </p:nvSpPr>
        <p:spPr>
          <a:xfrm>
            <a:off x="662300" y="2198725"/>
            <a:ext cx="4970404" cy="119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20"/>
              <a:t>Green CHIPS Community Investment Fund Workshop</a:t>
            </a:r>
            <a:endParaRPr sz="2820"/>
          </a:p>
        </p:txBody>
      </p:sp>
      <p:sp>
        <p:nvSpPr>
          <p:cNvPr id="662" name="Google Shape;662;p48"/>
          <p:cNvSpPr txBox="1">
            <a:spLocks noGrp="1"/>
          </p:cNvSpPr>
          <p:nvPr>
            <p:ph type="subTitle" idx="1"/>
          </p:nvPr>
        </p:nvSpPr>
        <p:spPr>
          <a:xfrm>
            <a:off x="576956" y="3617485"/>
            <a:ext cx="4752900" cy="456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b="1"/>
              <a:t>August 2024</a:t>
            </a:r>
            <a:endParaRPr sz="1500" b="1"/>
          </a:p>
        </p:txBody>
      </p:sp>
      <p:pic>
        <p:nvPicPr>
          <p:cNvPr id="2" name="Picture 1" descr="Qr code&#10;&#10;Description automatically generated">
            <a:extLst>
              <a:ext uri="{FF2B5EF4-FFF2-40B4-BE49-F238E27FC236}">
                <a16:creationId xmlns:a16="http://schemas.microsoft.com/office/drawing/2014/main" id="{51CB9B59-8596-E608-43BE-37DA947F6A26}"/>
              </a:ext>
            </a:extLst>
          </p:cNvPr>
          <p:cNvPicPr>
            <a:picLocks noChangeAspect="1"/>
          </p:cNvPicPr>
          <p:nvPr/>
        </p:nvPicPr>
        <p:blipFill rotWithShape="1">
          <a:blip r:embed="rId3"/>
          <a:srcRect t="-613" b="1"/>
          <a:stretch/>
        </p:blipFill>
        <p:spPr>
          <a:xfrm>
            <a:off x="5990122" y="1357016"/>
            <a:ext cx="2857500" cy="2875018"/>
          </a:xfrm>
          <a:prstGeom prst="rect">
            <a:avLst/>
          </a:prstGeom>
        </p:spPr>
      </p:pic>
      <p:sp>
        <p:nvSpPr>
          <p:cNvPr id="3" name="TextBox 2">
            <a:extLst>
              <a:ext uri="{FF2B5EF4-FFF2-40B4-BE49-F238E27FC236}">
                <a16:creationId xmlns:a16="http://schemas.microsoft.com/office/drawing/2014/main" id="{95A6B994-1B55-764A-ACF6-0132DEC95C5D}"/>
              </a:ext>
            </a:extLst>
          </p:cNvPr>
          <p:cNvSpPr txBox="1"/>
          <p:nvPr/>
        </p:nvSpPr>
        <p:spPr>
          <a:xfrm>
            <a:off x="5990122" y="1019188"/>
            <a:ext cx="2857500" cy="523220"/>
          </a:xfrm>
          <a:prstGeom prst="rect">
            <a:avLst/>
          </a:prstGeom>
          <a:solidFill>
            <a:schemeClr val="bg1"/>
          </a:solidFill>
        </p:spPr>
        <p:txBody>
          <a:bodyPr wrap="square" rtlCol="0" anchor="ctr">
            <a:spAutoFit/>
          </a:bodyPr>
          <a:lstStyle/>
          <a:p>
            <a:pPr algn="ctr"/>
            <a:r>
              <a:rPr lang="en-US">
                <a:solidFill>
                  <a:srgbClr val="0B5394"/>
                </a:solidFill>
                <a:latin typeface="Proxima Nova" panose="020B0604020202020204" charset="0"/>
                <a:ea typeface="Roboto" panose="02000000000000000000" pitchFamily="2" charset="0"/>
              </a:rPr>
              <a:t>Access the CIF Program Page on ESD’s website:</a:t>
            </a:r>
          </a:p>
        </p:txBody>
      </p:sp>
    </p:spTree>
    <p:extLst>
      <p:ext uri="{BB962C8B-B14F-4D97-AF65-F5344CB8AC3E}">
        <p14:creationId xmlns:p14="http://schemas.microsoft.com/office/powerpoint/2010/main" val="1500377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233E90"/>
            </a:gs>
            <a:gs pos="100000">
              <a:srgbClr val="1EA9E1"/>
            </a:gs>
          </a:gsLst>
          <a:lin ang="0" scaled="0"/>
        </a:gradFill>
        <a:effectLst/>
      </p:bgPr>
    </p:bg>
    <p:spTree>
      <p:nvGrpSpPr>
        <p:cNvPr id="1" name="Shape 666"/>
        <p:cNvGrpSpPr/>
        <p:nvPr/>
      </p:nvGrpSpPr>
      <p:grpSpPr>
        <a:xfrm>
          <a:off x="0" y="0"/>
          <a:ext cx="0" cy="0"/>
          <a:chOff x="0" y="0"/>
          <a:chExt cx="0" cy="0"/>
        </a:xfrm>
      </p:grpSpPr>
      <p:sp>
        <p:nvSpPr>
          <p:cNvPr id="667" name="Google Shape;667;p4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a:t>
            </a:fld>
            <a:endParaRPr/>
          </a:p>
        </p:txBody>
      </p:sp>
      <p:sp>
        <p:nvSpPr>
          <p:cNvPr id="668" name="Google Shape;668;p49"/>
          <p:cNvSpPr txBox="1"/>
          <p:nvPr/>
        </p:nvSpPr>
        <p:spPr>
          <a:xfrm>
            <a:off x="645350" y="1489650"/>
            <a:ext cx="3729000" cy="300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GB">
                <a:solidFill>
                  <a:schemeClr val="lt1"/>
                </a:solidFill>
                <a:latin typeface="Proxima Nova"/>
                <a:ea typeface="Proxima Nova"/>
                <a:cs typeface="Proxima Nova"/>
                <a:sym typeface="Proxima Nova"/>
              </a:rPr>
              <a:t>The Community Engagement Committee (CEC) is dedicated to </a:t>
            </a:r>
            <a:r>
              <a:rPr lang="en-GB" b="1">
                <a:solidFill>
                  <a:schemeClr val="lt1"/>
                </a:solidFill>
                <a:latin typeface="Proxima Nova"/>
                <a:ea typeface="Proxima Nova"/>
                <a:cs typeface="Proxima Nova"/>
                <a:sym typeface="Proxima Nova"/>
              </a:rPr>
              <a:t>identifying community priorities</a:t>
            </a:r>
            <a:r>
              <a:rPr lang="en-GB">
                <a:solidFill>
                  <a:schemeClr val="lt1"/>
                </a:solidFill>
                <a:latin typeface="Proxima Nova"/>
                <a:ea typeface="Proxima Nova"/>
                <a:cs typeface="Proxima Nova"/>
                <a:sym typeface="Proxima Nova"/>
              </a:rPr>
              <a:t> and </a:t>
            </a:r>
            <a:r>
              <a:rPr lang="en-GB" b="1">
                <a:solidFill>
                  <a:schemeClr val="lt1"/>
                </a:solidFill>
                <a:latin typeface="Proxima Nova"/>
                <a:ea typeface="Proxima Nova"/>
                <a:cs typeface="Proxima Nova"/>
                <a:sym typeface="Proxima Nova"/>
              </a:rPr>
              <a:t>creating a framework for directing investments </a:t>
            </a:r>
            <a:r>
              <a:rPr lang="en-GB">
                <a:solidFill>
                  <a:schemeClr val="lt1"/>
                </a:solidFill>
                <a:latin typeface="Proxima Nova"/>
                <a:ea typeface="Proxima Nova"/>
                <a:cs typeface="Proxima Nova"/>
                <a:sym typeface="Proxima Nova"/>
              </a:rPr>
              <a:t>across key sectors, to ensure Central New York remains a vibrant place to live, work, and flourish for generations to come.</a:t>
            </a:r>
            <a:endParaRPr>
              <a:solidFill>
                <a:schemeClr val="lt1"/>
              </a:solidFill>
              <a:latin typeface="Proxima Nova"/>
              <a:ea typeface="Proxima Nova"/>
              <a:cs typeface="Proxima Nova"/>
              <a:sym typeface="Proxima Nova"/>
            </a:endParaRPr>
          </a:p>
          <a:p>
            <a:pPr marL="0" lvl="0" indent="0" algn="l" rtl="0">
              <a:lnSpc>
                <a:spcPct val="90000"/>
              </a:lnSpc>
              <a:spcBef>
                <a:spcPts val="0"/>
              </a:spcBef>
              <a:spcAft>
                <a:spcPts val="0"/>
              </a:spcAft>
              <a:buNone/>
            </a:pPr>
            <a:endParaRPr>
              <a:solidFill>
                <a:schemeClr val="lt1"/>
              </a:solidFill>
              <a:latin typeface="Proxima Nova"/>
              <a:ea typeface="Proxima Nova"/>
              <a:cs typeface="Proxima Nova"/>
              <a:sym typeface="Proxima Nova"/>
            </a:endParaRPr>
          </a:p>
          <a:p>
            <a:pPr marL="0" lvl="0" indent="0" algn="l" rtl="0">
              <a:lnSpc>
                <a:spcPct val="90000"/>
              </a:lnSpc>
              <a:spcBef>
                <a:spcPts val="0"/>
              </a:spcBef>
              <a:spcAft>
                <a:spcPts val="0"/>
              </a:spcAft>
              <a:buNone/>
            </a:pPr>
            <a:r>
              <a:rPr lang="en-GB">
                <a:solidFill>
                  <a:schemeClr val="lt1"/>
                </a:solidFill>
                <a:latin typeface="Proxima Nova"/>
                <a:ea typeface="Proxima Nova"/>
                <a:cs typeface="Proxima Nova"/>
                <a:sym typeface="Proxima Nova"/>
              </a:rPr>
              <a:t>Through </a:t>
            </a:r>
            <a:r>
              <a:rPr lang="en-GB" b="1">
                <a:solidFill>
                  <a:schemeClr val="lt1"/>
                </a:solidFill>
                <a:latin typeface="Proxima Nova"/>
                <a:ea typeface="Proxima Nova"/>
                <a:cs typeface="Proxima Nova"/>
                <a:sym typeface="Proxima Nova"/>
              </a:rPr>
              <a:t>comprehensive engagement methods</a:t>
            </a:r>
            <a:r>
              <a:rPr lang="en-GB">
                <a:solidFill>
                  <a:schemeClr val="lt1"/>
                </a:solidFill>
                <a:latin typeface="Proxima Nova"/>
                <a:ea typeface="Proxima Nova"/>
                <a:cs typeface="Proxima Nova"/>
                <a:sym typeface="Proxima Nova"/>
              </a:rPr>
              <a:t>, fostering </a:t>
            </a:r>
            <a:r>
              <a:rPr lang="en-GB" b="1">
                <a:solidFill>
                  <a:schemeClr val="lt1"/>
                </a:solidFill>
                <a:latin typeface="Proxima Nova"/>
                <a:ea typeface="Proxima Nova"/>
                <a:cs typeface="Proxima Nova"/>
                <a:sym typeface="Proxima Nova"/>
              </a:rPr>
              <a:t>ground-up participation </a:t>
            </a:r>
            <a:r>
              <a:rPr lang="en-GB">
                <a:solidFill>
                  <a:schemeClr val="lt1"/>
                </a:solidFill>
                <a:latin typeface="Proxima Nova"/>
                <a:ea typeface="Proxima Nova"/>
                <a:cs typeface="Proxima Nova"/>
                <a:sym typeface="Proxima Nova"/>
              </a:rPr>
              <a:t>and channelling the </a:t>
            </a:r>
            <a:r>
              <a:rPr lang="en-GB" b="1">
                <a:solidFill>
                  <a:schemeClr val="lt1"/>
                </a:solidFill>
                <a:latin typeface="Proxima Nova"/>
                <a:ea typeface="Proxima Nova"/>
                <a:cs typeface="Proxima Nova"/>
                <a:sym typeface="Proxima Nova"/>
              </a:rPr>
              <a:t>power of collective insight</a:t>
            </a:r>
            <a:r>
              <a:rPr lang="en-GB">
                <a:solidFill>
                  <a:schemeClr val="lt1"/>
                </a:solidFill>
                <a:latin typeface="Proxima Nova"/>
                <a:ea typeface="Proxima Nova"/>
                <a:cs typeface="Proxima Nova"/>
                <a:sym typeface="Proxima Nova"/>
              </a:rPr>
              <a:t>, we aim to </a:t>
            </a:r>
            <a:r>
              <a:rPr lang="en-GB" b="1">
                <a:solidFill>
                  <a:schemeClr val="lt1"/>
                </a:solidFill>
                <a:latin typeface="Proxima Nova"/>
                <a:ea typeface="Proxima Nova"/>
                <a:cs typeface="Proxima Nova"/>
                <a:sym typeface="Proxima Nova"/>
              </a:rPr>
              <a:t>actively gather feedback </a:t>
            </a:r>
            <a:r>
              <a:rPr lang="en-GB">
                <a:solidFill>
                  <a:schemeClr val="lt1"/>
                </a:solidFill>
                <a:latin typeface="Proxima Nova"/>
                <a:ea typeface="Proxima Nova"/>
                <a:cs typeface="Proxima Nova"/>
                <a:sym typeface="Proxima Nova"/>
              </a:rPr>
              <a:t>from Central New York's diverse community, ensuring every voice is acknowledged and considered. </a:t>
            </a:r>
            <a:endParaRPr>
              <a:solidFill>
                <a:schemeClr val="lt1"/>
              </a:solidFill>
              <a:latin typeface="Proxima Nova"/>
              <a:ea typeface="Proxima Nova"/>
              <a:cs typeface="Proxima Nova"/>
              <a:sym typeface="Proxima Nova"/>
            </a:endParaRPr>
          </a:p>
        </p:txBody>
      </p:sp>
      <p:sp>
        <p:nvSpPr>
          <p:cNvPr id="669" name="Google Shape;669;p49"/>
          <p:cNvSpPr txBox="1"/>
          <p:nvPr/>
        </p:nvSpPr>
        <p:spPr>
          <a:xfrm>
            <a:off x="645350" y="1067575"/>
            <a:ext cx="3568200" cy="5139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2000" b="1">
                <a:solidFill>
                  <a:schemeClr val="lt1"/>
                </a:solidFill>
                <a:latin typeface="Proxima Nova"/>
                <a:ea typeface="Proxima Nova"/>
                <a:cs typeface="Proxima Nova"/>
                <a:sym typeface="Proxima Nova"/>
              </a:rPr>
              <a:t>CEC Mission Statement:</a:t>
            </a:r>
            <a:endParaRPr sz="1800"/>
          </a:p>
        </p:txBody>
      </p:sp>
      <p:pic>
        <p:nvPicPr>
          <p:cNvPr id="670" name="Google Shape;670;p49"/>
          <p:cNvPicPr preferRelativeResize="0"/>
          <p:nvPr/>
        </p:nvPicPr>
        <p:blipFill rotWithShape="1">
          <a:blip r:embed="rId3">
            <a:alphaModFix/>
          </a:blip>
          <a:srcRect l="11885" r="5579"/>
          <a:stretch/>
        </p:blipFill>
        <p:spPr>
          <a:xfrm>
            <a:off x="4741675" y="1377025"/>
            <a:ext cx="3974902" cy="28594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53"/>
          <p:cNvSpPr txBox="1"/>
          <p:nvPr/>
        </p:nvSpPr>
        <p:spPr>
          <a:xfrm>
            <a:off x="7207875" y="3515425"/>
            <a:ext cx="1864200" cy="27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FFD966"/>
                </a:solidFill>
                <a:latin typeface="Proxima Nova"/>
                <a:ea typeface="Proxima Nova"/>
                <a:cs typeface="Proxima Nova"/>
                <a:sym typeface="Proxima Nova"/>
              </a:rPr>
              <a:t>Unique Website Visitors and Email Subscribers</a:t>
            </a:r>
            <a:endParaRPr sz="1100" b="1">
              <a:solidFill>
                <a:srgbClr val="FFD966"/>
              </a:solidFill>
              <a:latin typeface="Proxima Nova"/>
              <a:ea typeface="Proxima Nova"/>
              <a:cs typeface="Proxima Nova"/>
              <a:sym typeface="Proxima Nova"/>
            </a:endParaRPr>
          </a:p>
        </p:txBody>
      </p:sp>
      <p:sp>
        <p:nvSpPr>
          <p:cNvPr id="714" name="Google Shape;714;p53"/>
          <p:cNvSpPr txBox="1"/>
          <p:nvPr/>
        </p:nvSpPr>
        <p:spPr>
          <a:xfrm>
            <a:off x="7207875" y="2723450"/>
            <a:ext cx="2128200" cy="9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100" b="1">
                <a:solidFill>
                  <a:srgbClr val="FFD966"/>
                </a:solidFill>
                <a:latin typeface="Proxima Nova"/>
                <a:ea typeface="Proxima Nova"/>
                <a:cs typeface="Proxima Nova"/>
                <a:sym typeface="Proxima Nova"/>
              </a:rPr>
              <a:t>4,920</a:t>
            </a:r>
            <a:endParaRPr sz="5100" b="1">
              <a:solidFill>
                <a:srgbClr val="FFD966"/>
              </a:solidFill>
              <a:latin typeface="Proxima Nova"/>
              <a:ea typeface="Proxima Nova"/>
              <a:cs typeface="Proxima Nova"/>
              <a:sym typeface="Proxima Nova"/>
            </a:endParaRPr>
          </a:p>
        </p:txBody>
      </p:sp>
      <p:sp>
        <p:nvSpPr>
          <p:cNvPr id="715" name="Google Shape;715;p53"/>
          <p:cNvSpPr txBox="1"/>
          <p:nvPr/>
        </p:nvSpPr>
        <p:spPr>
          <a:xfrm>
            <a:off x="210225" y="2697675"/>
            <a:ext cx="2214900" cy="105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600" b="1">
                <a:solidFill>
                  <a:srgbClr val="FFD966"/>
                </a:solidFill>
                <a:latin typeface="Proxima Nova"/>
                <a:ea typeface="Proxima Nova"/>
                <a:cs typeface="Proxima Nova"/>
                <a:sym typeface="Proxima Nova"/>
              </a:rPr>
              <a:t>399</a:t>
            </a:r>
            <a:endParaRPr sz="5600" b="1">
              <a:solidFill>
                <a:srgbClr val="FFD966"/>
              </a:solidFill>
              <a:latin typeface="Proxima Nova"/>
              <a:ea typeface="Proxima Nova"/>
              <a:cs typeface="Proxima Nova"/>
              <a:sym typeface="Proxima Nova"/>
            </a:endParaRPr>
          </a:p>
        </p:txBody>
      </p:sp>
      <p:sp>
        <p:nvSpPr>
          <p:cNvPr id="716" name="Google Shape;716;p53"/>
          <p:cNvSpPr/>
          <p:nvPr/>
        </p:nvSpPr>
        <p:spPr>
          <a:xfrm>
            <a:off x="6811718" y="1366475"/>
            <a:ext cx="1864200" cy="1374600"/>
          </a:xfrm>
          <a:prstGeom prst="rect">
            <a:avLst/>
          </a:prstGeom>
          <a:solidFill>
            <a:srgbClr val="FFD9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700" b="1">
              <a:solidFill>
                <a:srgbClr val="1C4587"/>
              </a:solidFill>
              <a:latin typeface="Proxima Nova"/>
              <a:ea typeface="Proxima Nova"/>
              <a:cs typeface="Proxima Nova"/>
              <a:sym typeface="Proxima Nova"/>
            </a:endParaRPr>
          </a:p>
        </p:txBody>
      </p:sp>
      <p:sp>
        <p:nvSpPr>
          <p:cNvPr id="717" name="Google Shape;717;p53"/>
          <p:cNvSpPr txBox="1">
            <a:spLocks noGrp="1"/>
          </p:cNvSpPr>
          <p:nvPr>
            <p:ph type="title"/>
          </p:nvPr>
        </p:nvSpPr>
        <p:spPr>
          <a:xfrm>
            <a:off x="286425" y="627425"/>
            <a:ext cx="7688400" cy="466800"/>
          </a:xfrm>
          <a:prstGeom prst="rect">
            <a:avLst/>
          </a:prstGeom>
        </p:spPr>
        <p:txBody>
          <a:bodyPr spcFirstLastPara="1" wrap="square" lIns="0" tIns="91425" rIns="91425" bIns="91425" anchor="t" anchorCtr="0">
            <a:noAutofit/>
          </a:bodyPr>
          <a:lstStyle/>
          <a:p>
            <a:pPr marL="0" lvl="0" indent="0" algn="l" rtl="0">
              <a:spcBef>
                <a:spcPts val="0"/>
              </a:spcBef>
              <a:spcAft>
                <a:spcPts val="0"/>
              </a:spcAft>
              <a:buNone/>
            </a:pPr>
            <a:r>
              <a:rPr lang="en-GB" sz="2100" b="1"/>
              <a:t>The voices that shaped the Community Priorities </a:t>
            </a:r>
            <a:r>
              <a:rPr lang="en-GB" sz="2100"/>
              <a:t>Document</a:t>
            </a:r>
            <a:endParaRPr sz="2100" b="1"/>
          </a:p>
        </p:txBody>
      </p:sp>
      <p:sp>
        <p:nvSpPr>
          <p:cNvPr id="718" name="Google Shape;718;p5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a:t>
            </a:fld>
            <a:endParaRPr/>
          </a:p>
        </p:txBody>
      </p:sp>
      <p:sp>
        <p:nvSpPr>
          <p:cNvPr id="719" name="Google Shape;719;p53"/>
          <p:cNvSpPr txBox="1"/>
          <p:nvPr/>
        </p:nvSpPr>
        <p:spPr>
          <a:xfrm>
            <a:off x="1734225" y="2716475"/>
            <a:ext cx="1756500" cy="105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600" b="1">
                <a:solidFill>
                  <a:schemeClr val="lt1"/>
                </a:solidFill>
                <a:latin typeface="Proxima Nova"/>
                <a:ea typeface="Proxima Nova"/>
                <a:cs typeface="Proxima Nova"/>
                <a:sym typeface="Proxima Nova"/>
              </a:rPr>
              <a:t>902</a:t>
            </a:r>
            <a:endParaRPr sz="5600" b="1">
              <a:solidFill>
                <a:schemeClr val="lt1"/>
              </a:solidFill>
              <a:latin typeface="Proxima Nova"/>
              <a:ea typeface="Proxima Nova"/>
              <a:cs typeface="Proxima Nova"/>
              <a:sym typeface="Proxima Nova"/>
            </a:endParaRPr>
          </a:p>
        </p:txBody>
      </p:sp>
      <p:sp>
        <p:nvSpPr>
          <p:cNvPr id="720" name="Google Shape;720;p53"/>
          <p:cNvSpPr txBox="1"/>
          <p:nvPr/>
        </p:nvSpPr>
        <p:spPr>
          <a:xfrm>
            <a:off x="5231775" y="3539725"/>
            <a:ext cx="1864200" cy="27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chemeClr val="lt1"/>
                </a:solidFill>
                <a:latin typeface="Proxima Nova"/>
                <a:ea typeface="Proxima Nova"/>
                <a:cs typeface="Proxima Nova"/>
                <a:sym typeface="Proxima Nova"/>
              </a:rPr>
              <a:t>Survey Responses</a:t>
            </a:r>
            <a:endParaRPr sz="1100" b="1">
              <a:solidFill>
                <a:schemeClr val="lt1"/>
              </a:solidFill>
              <a:latin typeface="Proxima Nova"/>
              <a:ea typeface="Proxima Nova"/>
              <a:cs typeface="Proxima Nova"/>
              <a:sym typeface="Proxima Nova"/>
            </a:endParaRPr>
          </a:p>
        </p:txBody>
      </p:sp>
      <p:sp>
        <p:nvSpPr>
          <p:cNvPr id="721" name="Google Shape;721;p53"/>
          <p:cNvSpPr txBox="1"/>
          <p:nvPr/>
        </p:nvSpPr>
        <p:spPr>
          <a:xfrm>
            <a:off x="5231775" y="2716475"/>
            <a:ext cx="2529600" cy="105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100" b="1">
                <a:solidFill>
                  <a:schemeClr val="lt1"/>
                </a:solidFill>
                <a:latin typeface="Proxima Nova"/>
                <a:ea typeface="Proxima Nova"/>
                <a:cs typeface="Proxima Nova"/>
                <a:sym typeface="Proxima Nova"/>
              </a:rPr>
              <a:t>3,239</a:t>
            </a:r>
            <a:endParaRPr sz="5100" b="1">
              <a:solidFill>
                <a:schemeClr val="lt1"/>
              </a:solidFill>
              <a:latin typeface="Proxima Nova"/>
              <a:ea typeface="Proxima Nova"/>
              <a:cs typeface="Proxima Nova"/>
              <a:sym typeface="Proxima Nova"/>
            </a:endParaRPr>
          </a:p>
        </p:txBody>
      </p:sp>
      <p:sp>
        <p:nvSpPr>
          <p:cNvPr id="722" name="Google Shape;722;p53"/>
          <p:cNvSpPr txBox="1"/>
          <p:nvPr/>
        </p:nvSpPr>
        <p:spPr>
          <a:xfrm>
            <a:off x="3265875" y="3546700"/>
            <a:ext cx="2026500" cy="27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FFD966"/>
                </a:solidFill>
                <a:latin typeface="Proxima Nova"/>
                <a:ea typeface="Proxima Nova"/>
                <a:cs typeface="Proxima Nova"/>
                <a:sym typeface="Proxima Nova"/>
              </a:rPr>
              <a:t>Postcards Distributed While Canvassing</a:t>
            </a:r>
            <a:endParaRPr sz="1100" b="1">
              <a:solidFill>
                <a:srgbClr val="FFD966"/>
              </a:solidFill>
              <a:latin typeface="Proxima Nova"/>
              <a:ea typeface="Proxima Nova"/>
              <a:cs typeface="Proxima Nova"/>
              <a:sym typeface="Proxima Nova"/>
            </a:endParaRPr>
          </a:p>
        </p:txBody>
      </p:sp>
      <p:sp>
        <p:nvSpPr>
          <p:cNvPr id="723" name="Google Shape;723;p53"/>
          <p:cNvSpPr txBox="1"/>
          <p:nvPr/>
        </p:nvSpPr>
        <p:spPr>
          <a:xfrm>
            <a:off x="3265875" y="2723450"/>
            <a:ext cx="2359500" cy="97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100" b="1">
                <a:solidFill>
                  <a:srgbClr val="FFD966"/>
                </a:solidFill>
                <a:latin typeface="Proxima Nova"/>
                <a:ea typeface="Proxima Nova"/>
                <a:cs typeface="Proxima Nova"/>
                <a:sym typeface="Proxima Nova"/>
              </a:rPr>
              <a:t>3,274</a:t>
            </a:r>
            <a:endParaRPr sz="5100" b="1">
              <a:solidFill>
                <a:srgbClr val="FFD966"/>
              </a:solidFill>
              <a:latin typeface="Proxima Nova"/>
              <a:ea typeface="Proxima Nova"/>
              <a:cs typeface="Proxima Nova"/>
              <a:sym typeface="Proxima Nova"/>
            </a:endParaRPr>
          </a:p>
        </p:txBody>
      </p:sp>
      <p:sp>
        <p:nvSpPr>
          <p:cNvPr id="724" name="Google Shape;724;p53"/>
          <p:cNvSpPr txBox="1"/>
          <p:nvPr/>
        </p:nvSpPr>
        <p:spPr>
          <a:xfrm>
            <a:off x="6811719" y="1214075"/>
            <a:ext cx="1864200" cy="9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7200" b="1">
                <a:solidFill>
                  <a:srgbClr val="1C4587"/>
                </a:solidFill>
                <a:latin typeface="Proxima Nova"/>
                <a:ea typeface="Proxima Nova"/>
                <a:cs typeface="Proxima Nova"/>
                <a:sym typeface="Proxima Nova"/>
              </a:rPr>
              <a:t>50</a:t>
            </a:r>
            <a:endParaRPr sz="7200" b="1">
              <a:solidFill>
                <a:schemeClr val="lt1"/>
              </a:solidFill>
              <a:latin typeface="Proxima Nova"/>
              <a:ea typeface="Proxima Nova"/>
              <a:cs typeface="Proxima Nova"/>
              <a:sym typeface="Proxima Nova"/>
            </a:endParaRPr>
          </a:p>
        </p:txBody>
      </p:sp>
      <p:sp>
        <p:nvSpPr>
          <p:cNvPr id="725" name="Google Shape;725;p53"/>
          <p:cNvSpPr txBox="1"/>
          <p:nvPr/>
        </p:nvSpPr>
        <p:spPr>
          <a:xfrm>
            <a:off x="6887919" y="2218825"/>
            <a:ext cx="1864200" cy="27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700" b="1">
                <a:solidFill>
                  <a:srgbClr val="1C4587"/>
                </a:solidFill>
                <a:latin typeface="Proxima Nova"/>
                <a:ea typeface="Proxima Nova"/>
                <a:cs typeface="Proxima Nova"/>
                <a:sym typeface="Proxima Nova"/>
              </a:rPr>
              <a:t>Total Events**</a:t>
            </a:r>
            <a:endParaRPr sz="1700" b="1">
              <a:solidFill>
                <a:srgbClr val="1C4587"/>
              </a:solidFill>
              <a:latin typeface="Proxima Nova"/>
              <a:ea typeface="Proxima Nova"/>
              <a:cs typeface="Proxima Nova"/>
              <a:sym typeface="Proxima Nova"/>
            </a:endParaRPr>
          </a:p>
        </p:txBody>
      </p:sp>
      <p:sp>
        <p:nvSpPr>
          <p:cNvPr id="726" name="Google Shape;726;p53"/>
          <p:cNvSpPr txBox="1"/>
          <p:nvPr/>
        </p:nvSpPr>
        <p:spPr>
          <a:xfrm>
            <a:off x="286423" y="3520975"/>
            <a:ext cx="1544400" cy="27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FFD966"/>
                </a:solidFill>
                <a:latin typeface="Proxima Nova"/>
                <a:ea typeface="Proxima Nova"/>
                <a:cs typeface="Proxima Nova"/>
                <a:sym typeface="Proxima Nova"/>
              </a:rPr>
              <a:t>Public Meeting Attendees</a:t>
            </a:r>
            <a:endParaRPr sz="1100" b="1">
              <a:solidFill>
                <a:srgbClr val="FFD966"/>
              </a:solidFill>
              <a:latin typeface="Proxima Nova"/>
              <a:ea typeface="Proxima Nova"/>
              <a:cs typeface="Proxima Nova"/>
              <a:sym typeface="Proxima Nova"/>
            </a:endParaRPr>
          </a:p>
        </p:txBody>
      </p:sp>
      <p:sp>
        <p:nvSpPr>
          <p:cNvPr id="727" name="Google Shape;727;p53"/>
          <p:cNvSpPr txBox="1"/>
          <p:nvPr/>
        </p:nvSpPr>
        <p:spPr>
          <a:xfrm>
            <a:off x="1739525" y="3551125"/>
            <a:ext cx="1544400" cy="27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chemeClr val="lt1"/>
                </a:solidFill>
                <a:latin typeface="Proxima Nova"/>
                <a:ea typeface="Proxima Nova"/>
                <a:cs typeface="Proxima Nova"/>
                <a:sym typeface="Proxima Nova"/>
              </a:rPr>
              <a:t>Participants in 1:1 Interviews, Focus Groups, and Other Events</a:t>
            </a:r>
            <a:endParaRPr sz="1100" b="1">
              <a:solidFill>
                <a:schemeClr val="lt1"/>
              </a:solidFill>
              <a:latin typeface="Proxima Nova"/>
              <a:ea typeface="Proxima Nova"/>
              <a:cs typeface="Proxima Nova"/>
              <a:sym typeface="Proxima Nova"/>
            </a:endParaRPr>
          </a:p>
        </p:txBody>
      </p:sp>
      <p:grpSp>
        <p:nvGrpSpPr>
          <p:cNvPr id="728" name="Google Shape;728;p53"/>
          <p:cNvGrpSpPr/>
          <p:nvPr/>
        </p:nvGrpSpPr>
        <p:grpSpPr>
          <a:xfrm>
            <a:off x="291448" y="1177400"/>
            <a:ext cx="3416319" cy="1539075"/>
            <a:chOff x="5925763" y="2939075"/>
            <a:chExt cx="3447693" cy="1539075"/>
          </a:xfrm>
        </p:grpSpPr>
        <p:sp>
          <p:nvSpPr>
            <p:cNvPr id="729" name="Google Shape;729;p53"/>
            <p:cNvSpPr/>
            <p:nvPr/>
          </p:nvSpPr>
          <p:spPr>
            <a:xfrm>
              <a:off x="5925900" y="3103550"/>
              <a:ext cx="3447556" cy="1374600"/>
            </a:xfrm>
            <a:prstGeom prst="rect">
              <a:avLst/>
            </a:prstGeom>
            <a:solidFill>
              <a:srgbClr val="FFD9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
          <p:nvSpPr>
            <p:cNvPr id="730" name="Google Shape;730;p53"/>
            <p:cNvSpPr txBox="1"/>
            <p:nvPr/>
          </p:nvSpPr>
          <p:spPr>
            <a:xfrm>
              <a:off x="5925763" y="2939075"/>
              <a:ext cx="3280754" cy="27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7200" b="1">
                  <a:solidFill>
                    <a:srgbClr val="1C4587"/>
                  </a:solidFill>
                  <a:latin typeface="Proxima Nova"/>
                  <a:ea typeface="Proxima Nova"/>
                  <a:cs typeface="Proxima Nova"/>
                  <a:sym typeface="Proxima Nova"/>
                </a:rPr>
                <a:t>12,752</a:t>
              </a:r>
              <a:endParaRPr sz="7200" b="1">
                <a:solidFill>
                  <a:srgbClr val="1C4587"/>
                </a:solidFill>
                <a:latin typeface="Proxima Nova"/>
                <a:ea typeface="Proxima Nova"/>
                <a:cs typeface="Proxima Nova"/>
                <a:sym typeface="Proxima Nova"/>
              </a:endParaRPr>
            </a:p>
          </p:txBody>
        </p:sp>
        <p:sp>
          <p:nvSpPr>
            <p:cNvPr id="731" name="Google Shape;731;p53"/>
            <p:cNvSpPr txBox="1"/>
            <p:nvPr/>
          </p:nvSpPr>
          <p:spPr>
            <a:xfrm>
              <a:off x="5927800" y="4001200"/>
              <a:ext cx="2947200" cy="27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00" b="1">
                  <a:solidFill>
                    <a:srgbClr val="1C4587"/>
                  </a:solidFill>
                  <a:latin typeface="Proxima Nova"/>
                  <a:ea typeface="Proxima Nova"/>
                  <a:cs typeface="Proxima Nova"/>
                  <a:sym typeface="Proxima Nova"/>
                </a:rPr>
                <a:t>Total Participants Reached*</a:t>
              </a:r>
              <a:endParaRPr sz="1700" b="1">
                <a:solidFill>
                  <a:srgbClr val="1C4587"/>
                </a:solidFill>
                <a:latin typeface="Proxima Nova"/>
                <a:ea typeface="Proxima Nova"/>
                <a:cs typeface="Proxima Nova"/>
                <a:sym typeface="Proxima Nova"/>
              </a:endParaRPr>
            </a:p>
          </p:txBody>
        </p:sp>
      </p:grpSp>
      <p:sp>
        <p:nvSpPr>
          <p:cNvPr id="732" name="Google Shape;732;p53"/>
          <p:cNvSpPr txBox="1"/>
          <p:nvPr/>
        </p:nvSpPr>
        <p:spPr>
          <a:xfrm>
            <a:off x="105375" y="4646975"/>
            <a:ext cx="7811400" cy="4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b="1">
                <a:solidFill>
                  <a:schemeClr val="lt1"/>
                </a:solidFill>
                <a:latin typeface="Proxima Nova"/>
                <a:ea typeface="Proxima Nova"/>
                <a:cs typeface="Proxima Nova"/>
                <a:sym typeface="Proxima Nova"/>
              </a:rPr>
              <a:t>*18 CEC Members included in this number</a:t>
            </a:r>
            <a:endParaRPr sz="900" b="1">
              <a:solidFill>
                <a:schemeClr val="lt1"/>
              </a:solidFill>
              <a:latin typeface="Proxima Nova"/>
              <a:ea typeface="Proxima Nova"/>
              <a:cs typeface="Proxima Nova"/>
              <a:sym typeface="Proxima Nova"/>
            </a:endParaRPr>
          </a:p>
          <a:p>
            <a:pPr marL="0" lvl="0" indent="0" algn="l" rtl="0">
              <a:spcBef>
                <a:spcPts val="0"/>
              </a:spcBef>
              <a:spcAft>
                <a:spcPts val="0"/>
              </a:spcAft>
              <a:buNone/>
            </a:pPr>
            <a:r>
              <a:rPr lang="en-GB" sz="900" b="1">
                <a:solidFill>
                  <a:schemeClr val="lt1"/>
                </a:solidFill>
                <a:latin typeface="Proxima Nova"/>
                <a:ea typeface="Proxima Nova"/>
                <a:cs typeface="Proxima Nova"/>
                <a:sym typeface="Proxima Nova"/>
              </a:rPr>
              <a:t>**</a:t>
            </a:r>
            <a:r>
              <a:rPr lang="en-GB" sz="900" b="1">
                <a:solidFill>
                  <a:schemeClr val="lt1"/>
                </a:solidFill>
              </a:rPr>
              <a:t>Focus Groups, Public Meetings, and other events</a:t>
            </a:r>
            <a:endParaRPr sz="900" b="1">
              <a:solidFill>
                <a:schemeClr val="lt1"/>
              </a:solidFill>
            </a:endParaRPr>
          </a:p>
        </p:txBody>
      </p:sp>
      <p:sp>
        <p:nvSpPr>
          <p:cNvPr id="733" name="Google Shape;733;p53"/>
          <p:cNvSpPr/>
          <p:nvPr/>
        </p:nvSpPr>
        <p:spPr>
          <a:xfrm>
            <a:off x="3949133" y="1366475"/>
            <a:ext cx="2455800" cy="1374600"/>
          </a:xfrm>
          <a:prstGeom prst="rect">
            <a:avLst/>
          </a:prstGeom>
          <a:solidFill>
            <a:srgbClr val="FFD9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700" b="1">
              <a:solidFill>
                <a:srgbClr val="1C4587"/>
              </a:solidFill>
              <a:latin typeface="Proxima Nova"/>
              <a:ea typeface="Proxima Nova"/>
              <a:cs typeface="Proxima Nova"/>
              <a:sym typeface="Proxima Nova"/>
            </a:endParaRPr>
          </a:p>
        </p:txBody>
      </p:sp>
      <p:sp>
        <p:nvSpPr>
          <p:cNvPr id="734" name="Google Shape;734;p53"/>
          <p:cNvSpPr txBox="1"/>
          <p:nvPr/>
        </p:nvSpPr>
        <p:spPr>
          <a:xfrm>
            <a:off x="4051458" y="1180925"/>
            <a:ext cx="2214900" cy="9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7200" b="1">
                <a:solidFill>
                  <a:srgbClr val="1C4587"/>
                </a:solidFill>
                <a:latin typeface="Proxima Nova"/>
                <a:ea typeface="Proxima Nova"/>
                <a:cs typeface="Proxima Nova"/>
                <a:sym typeface="Proxima Nova"/>
              </a:rPr>
              <a:t>316+</a:t>
            </a:r>
            <a:endParaRPr sz="7200" b="1">
              <a:solidFill>
                <a:schemeClr val="lt1"/>
              </a:solidFill>
              <a:latin typeface="Proxima Nova"/>
              <a:ea typeface="Proxima Nova"/>
              <a:cs typeface="Proxima Nova"/>
              <a:sym typeface="Proxima Nova"/>
            </a:endParaRPr>
          </a:p>
        </p:txBody>
      </p:sp>
      <p:sp>
        <p:nvSpPr>
          <p:cNvPr id="735" name="Google Shape;735;p53"/>
          <p:cNvSpPr txBox="1"/>
          <p:nvPr/>
        </p:nvSpPr>
        <p:spPr>
          <a:xfrm>
            <a:off x="3796733" y="2218825"/>
            <a:ext cx="2768700" cy="27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700" b="1">
                <a:solidFill>
                  <a:srgbClr val="1C4587"/>
                </a:solidFill>
                <a:latin typeface="Proxima Nova"/>
                <a:ea typeface="Proxima Nova"/>
                <a:cs typeface="Proxima Nova"/>
                <a:sym typeface="Proxima Nova"/>
              </a:rPr>
              <a:t>Organizations Engaged</a:t>
            </a:r>
            <a:endParaRPr sz="1700" b="1">
              <a:solidFill>
                <a:srgbClr val="1C4587"/>
              </a:solidFill>
              <a:latin typeface="Proxima Nova"/>
              <a:ea typeface="Proxima Nova"/>
              <a:cs typeface="Proxima Nova"/>
              <a:sym typeface="Proxima Nova"/>
            </a:endParaRPr>
          </a:p>
        </p:txBody>
      </p:sp>
    </p:spTree>
    <p:extLst>
      <p:ext uri="{BB962C8B-B14F-4D97-AF65-F5344CB8AC3E}">
        <p14:creationId xmlns:p14="http://schemas.microsoft.com/office/powerpoint/2010/main" val="1957149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937A8-D0EE-4C1A-FBDC-C36BCADE17B0}"/>
              </a:ext>
            </a:extLst>
          </p:cNvPr>
          <p:cNvSpPr>
            <a:spLocks noGrp="1"/>
          </p:cNvSpPr>
          <p:nvPr>
            <p:ph type="title"/>
          </p:nvPr>
        </p:nvSpPr>
        <p:spPr>
          <a:xfrm>
            <a:off x="403650" y="829498"/>
            <a:ext cx="8132652" cy="535200"/>
          </a:xfrm>
        </p:spPr>
        <p:txBody>
          <a:bodyPr/>
          <a:lstStyle/>
          <a:p>
            <a:pPr algn="ctr"/>
            <a:r>
              <a:rPr lang="en-US" sz="2800" dirty="0">
                <a:solidFill>
                  <a:srgbClr val="0B5394"/>
                </a:solidFill>
              </a:rPr>
              <a:t>Core Considerations of the Community Priorities Document (CPD)</a:t>
            </a:r>
          </a:p>
        </p:txBody>
      </p:sp>
      <p:sp>
        <p:nvSpPr>
          <p:cNvPr id="46" name="Text Placeholder 45">
            <a:extLst>
              <a:ext uri="{FF2B5EF4-FFF2-40B4-BE49-F238E27FC236}">
                <a16:creationId xmlns:a16="http://schemas.microsoft.com/office/drawing/2014/main" id="{8F2C9ED4-E2B7-2C76-AC43-5360C7F796ED}"/>
              </a:ext>
            </a:extLst>
          </p:cNvPr>
          <p:cNvSpPr>
            <a:spLocks noGrp="1"/>
          </p:cNvSpPr>
          <p:nvPr>
            <p:ph type="body" idx="1"/>
          </p:nvPr>
        </p:nvSpPr>
        <p:spPr>
          <a:xfrm>
            <a:off x="473550" y="1806851"/>
            <a:ext cx="3774300" cy="3139800"/>
          </a:xfrm>
        </p:spPr>
        <p:txBody>
          <a:bodyPr/>
          <a:lstStyle/>
          <a:p>
            <a:pPr>
              <a:spcAft>
                <a:spcPts val="1200"/>
              </a:spcAft>
            </a:pPr>
            <a:r>
              <a:rPr lang="en-US"/>
              <a:t>Impact on Vulnerable Populations</a:t>
            </a:r>
          </a:p>
          <a:p>
            <a:pPr>
              <a:spcAft>
                <a:spcPts val="1200"/>
              </a:spcAft>
            </a:pPr>
            <a:r>
              <a:rPr lang="en-US"/>
              <a:t>Economic Return on Investment</a:t>
            </a:r>
          </a:p>
          <a:p>
            <a:pPr>
              <a:spcAft>
                <a:spcPts val="1200"/>
              </a:spcAft>
            </a:pPr>
            <a:r>
              <a:rPr lang="en-US"/>
              <a:t>Feasibility Assessment</a:t>
            </a:r>
          </a:p>
        </p:txBody>
      </p:sp>
      <p:sp>
        <p:nvSpPr>
          <p:cNvPr id="4" name="Slide Number Placeholder 3">
            <a:extLst>
              <a:ext uri="{FF2B5EF4-FFF2-40B4-BE49-F238E27FC236}">
                <a16:creationId xmlns:a16="http://schemas.microsoft.com/office/drawing/2014/main" id="{B1950B43-DB88-69BD-7351-B25756CB9362}"/>
              </a:ext>
            </a:extLst>
          </p:cNvPr>
          <p:cNvSpPr>
            <a:spLocks noGrp="1"/>
          </p:cNvSpPr>
          <p:nvPr>
            <p:ph type="sldNum" idx="12"/>
          </p:nvPr>
        </p:nvSpPr>
        <p:spPr/>
        <p:txBody>
          <a:bodyPr/>
          <a:lstStyle/>
          <a:p>
            <a:pPr lvl="0"/>
            <a:fld id="{00000000-1234-1234-1234-123412341234}" type="slidenum">
              <a:rPr lang="en-GB" smtClean="0"/>
              <a:pPr lvl="0"/>
              <a:t>4</a:t>
            </a:fld>
            <a:endParaRPr lang="en-GB"/>
          </a:p>
        </p:txBody>
      </p:sp>
      <p:sp>
        <p:nvSpPr>
          <p:cNvPr id="47" name="Text Placeholder 46">
            <a:extLst>
              <a:ext uri="{FF2B5EF4-FFF2-40B4-BE49-F238E27FC236}">
                <a16:creationId xmlns:a16="http://schemas.microsoft.com/office/drawing/2014/main" id="{3FC4B122-D76F-BFB4-7D56-03379CFE8D58}"/>
              </a:ext>
            </a:extLst>
          </p:cNvPr>
          <p:cNvSpPr>
            <a:spLocks noGrp="1"/>
          </p:cNvSpPr>
          <p:nvPr>
            <p:ph type="body" idx="2"/>
          </p:nvPr>
        </p:nvSpPr>
        <p:spPr>
          <a:xfrm>
            <a:off x="4643775" y="1806851"/>
            <a:ext cx="3774300" cy="3139800"/>
          </a:xfrm>
        </p:spPr>
        <p:txBody>
          <a:bodyPr/>
          <a:lstStyle/>
          <a:p>
            <a:pPr>
              <a:spcAft>
                <a:spcPts val="600"/>
              </a:spcAft>
            </a:pPr>
            <a:r>
              <a:rPr lang="en-US" dirty="0"/>
              <a:t>Community Demand &amp; Support</a:t>
            </a:r>
          </a:p>
          <a:p>
            <a:pPr>
              <a:spcAft>
                <a:spcPts val="600"/>
              </a:spcAft>
            </a:pPr>
            <a:r>
              <a:rPr lang="en-US"/>
              <a:t>Alignment with Strategic Goals</a:t>
            </a:r>
          </a:p>
          <a:p>
            <a:pPr>
              <a:spcAft>
                <a:spcPts val="600"/>
              </a:spcAft>
            </a:pPr>
            <a:r>
              <a:rPr lang="en-US" dirty="0"/>
              <a:t>Sustainability &amp; Long-Term Viability</a:t>
            </a:r>
          </a:p>
        </p:txBody>
      </p:sp>
    </p:spTree>
    <p:extLst>
      <p:ext uri="{BB962C8B-B14F-4D97-AF65-F5344CB8AC3E}">
        <p14:creationId xmlns:p14="http://schemas.microsoft.com/office/powerpoint/2010/main" val="4014131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C375E-B1D0-E58A-C3C3-E08794474660}"/>
              </a:ext>
            </a:extLst>
          </p:cNvPr>
          <p:cNvSpPr>
            <a:spLocks noGrp="1"/>
          </p:cNvSpPr>
          <p:nvPr>
            <p:ph type="body" idx="1"/>
          </p:nvPr>
        </p:nvSpPr>
        <p:spPr>
          <a:xfrm>
            <a:off x="534502" y="1479860"/>
            <a:ext cx="1768200" cy="260400"/>
          </a:xfrm>
        </p:spPr>
        <p:txBody>
          <a:bodyPr>
            <a:normAutofit fontScale="70000" lnSpcReduction="20000"/>
          </a:bodyPr>
          <a:lstStyle/>
          <a:p>
            <a:pPr marL="158750" indent="0">
              <a:buNone/>
            </a:pPr>
            <a:r>
              <a:rPr lang="en-US"/>
              <a:t>Data Driven &amp; Community-Centered Approach</a:t>
            </a:r>
          </a:p>
        </p:txBody>
      </p:sp>
      <p:sp>
        <p:nvSpPr>
          <p:cNvPr id="3" name="Text Placeholder 2">
            <a:extLst>
              <a:ext uri="{FF2B5EF4-FFF2-40B4-BE49-F238E27FC236}">
                <a16:creationId xmlns:a16="http://schemas.microsoft.com/office/drawing/2014/main" id="{F6AAAB0E-882B-7A10-D296-0D9F73658092}"/>
              </a:ext>
            </a:extLst>
          </p:cNvPr>
          <p:cNvSpPr>
            <a:spLocks noGrp="1"/>
          </p:cNvSpPr>
          <p:nvPr>
            <p:ph type="body" idx="2"/>
          </p:nvPr>
        </p:nvSpPr>
        <p:spPr>
          <a:xfrm>
            <a:off x="2558102" y="1479860"/>
            <a:ext cx="1768200" cy="260400"/>
          </a:xfrm>
        </p:spPr>
        <p:txBody>
          <a:bodyPr/>
          <a:lstStyle/>
          <a:p>
            <a:pPr marL="158750" indent="0">
              <a:buNone/>
            </a:pPr>
            <a:r>
              <a:rPr lang="en-US"/>
              <a:t>Transparency</a:t>
            </a:r>
          </a:p>
        </p:txBody>
      </p:sp>
      <p:sp>
        <p:nvSpPr>
          <p:cNvPr id="4" name="Text Placeholder 3">
            <a:extLst>
              <a:ext uri="{FF2B5EF4-FFF2-40B4-BE49-F238E27FC236}">
                <a16:creationId xmlns:a16="http://schemas.microsoft.com/office/drawing/2014/main" id="{31C2F071-9F6C-63FF-9C0F-54326B7A95EA}"/>
              </a:ext>
            </a:extLst>
          </p:cNvPr>
          <p:cNvSpPr>
            <a:spLocks noGrp="1"/>
          </p:cNvSpPr>
          <p:nvPr>
            <p:ph type="body" idx="3"/>
          </p:nvPr>
        </p:nvSpPr>
        <p:spPr>
          <a:xfrm>
            <a:off x="4663102" y="1479860"/>
            <a:ext cx="1768200" cy="260400"/>
          </a:xfrm>
        </p:spPr>
        <p:txBody>
          <a:bodyPr>
            <a:normAutofit/>
          </a:bodyPr>
          <a:lstStyle/>
          <a:p>
            <a:pPr marL="158750" indent="0">
              <a:buNone/>
            </a:pPr>
            <a:r>
              <a:rPr lang="en-US"/>
              <a:t>Equitable Development</a:t>
            </a:r>
          </a:p>
        </p:txBody>
      </p:sp>
      <p:sp>
        <p:nvSpPr>
          <p:cNvPr id="5" name="Text Placeholder 4">
            <a:extLst>
              <a:ext uri="{FF2B5EF4-FFF2-40B4-BE49-F238E27FC236}">
                <a16:creationId xmlns:a16="http://schemas.microsoft.com/office/drawing/2014/main" id="{AEF7E608-6AE1-7B54-2906-6AB5476CB40F}"/>
              </a:ext>
            </a:extLst>
          </p:cNvPr>
          <p:cNvSpPr>
            <a:spLocks noGrp="1"/>
          </p:cNvSpPr>
          <p:nvPr>
            <p:ph type="body" idx="4"/>
          </p:nvPr>
        </p:nvSpPr>
        <p:spPr>
          <a:xfrm>
            <a:off x="6768102" y="1479860"/>
            <a:ext cx="1768200" cy="260400"/>
          </a:xfrm>
        </p:spPr>
        <p:txBody>
          <a:bodyPr>
            <a:normAutofit/>
          </a:bodyPr>
          <a:lstStyle/>
          <a:p>
            <a:pPr marL="158750" indent="0">
              <a:buNone/>
            </a:pPr>
            <a:r>
              <a:rPr lang="en-US"/>
              <a:t>Diversity Enhancement</a:t>
            </a:r>
          </a:p>
        </p:txBody>
      </p:sp>
      <p:sp>
        <p:nvSpPr>
          <p:cNvPr id="6" name="Text Placeholder 5">
            <a:extLst>
              <a:ext uri="{FF2B5EF4-FFF2-40B4-BE49-F238E27FC236}">
                <a16:creationId xmlns:a16="http://schemas.microsoft.com/office/drawing/2014/main" id="{70029752-394B-8267-480E-CF8D304DA2F6}"/>
              </a:ext>
            </a:extLst>
          </p:cNvPr>
          <p:cNvSpPr>
            <a:spLocks noGrp="1"/>
          </p:cNvSpPr>
          <p:nvPr>
            <p:ph type="body" idx="5"/>
          </p:nvPr>
        </p:nvSpPr>
        <p:spPr>
          <a:xfrm>
            <a:off x="1625100" y="3170594"/>
            <a:ext cx="1768200" cy="260400"/>
          </a:xfrm>
        </p:spPr>
        <p:txBody>
          <a:bodyPr/>
          <a:lstStyle/>
          <a:p>
            <a:pPr marL="158750" indent="0">
              <a:buNone/>
            </a:pPr>
            <a:r>
              <a:rPr lang="en-US"/>
              <a:t>Smart Growth</a:t>
            </a:r>
          </a:p>
        </p:txBody>
      </p:sp>
      <p:sp>
        <p:nvSpPr>
          <p:cNvPr id="7" name="Text Placeholder 6">
            <a:extLst>
              <a:ext uri="{FF2B5EF4-FFF2-40B4-BE49-F238E27FC236}">
                <a16:creationId xmlns:a16="http://schemas.microsoft.com/office/drawing/2014/main" id="{D1860722-4FBC-2C97-7419-356E3139904F}"/>
              </a:ext>
            </a:extLst>
          </p:cNvPr>
          <p:cNvSpPr>
            <a:spLocks noGrp="1"/>
          </p:cNvSpPr>
          <p:nvPr>
            <p:ph type="body" idx="6"/>
          </p:nvPr>
        </p:nvSpPr>
        <p:spPr>
          <a:xfrm>
            <a:off x="3648700" y="3170594"/>
            <a:ext cx="1768200" cy="260400"/>
          </a:xfrm>
        </p:spPr>
        <p:txBody>
          <a:bodyPr/>
          <a:lstStyle/>
          <a:p>
            <a:pPr marL="158750" indent="0">
              <a:buNone/>
            </a:pPr>
            <a:r>
              <a:rPr lang="en-US"/>
              <a:t>Good Jobs</a:t>
            </a:r>
          </a:p>
        </p:txBody>
      </p:sp>
      <p:sp>
        <p:nvSpPr>
          <p:cNvPr id="8" name="Text Placeholder 7">
            <a:extLst>
              <a:ext uri="{FF2B5EF4-FFF2-40B4-BE49-F238E27FC236}">
                <a16:creationId xmlns:a16="http://schemas.microsoft.com/office/drawing/2014/main" id="{B5F553B7-2512-18E5-AECC-3B53C44A29FB}"/>
              </a:ext>
            </a:extLst>
          </p:cNvPr>
          <p:cNvSpPr>
            <a:spLocks noGrp="1"/>
          </p:cNvSpPr>
          <p:nvPr>
            <p:ph type="body" idx="7"/>
          </p:nvPr>
        </p:nvSpPr>
        <p:spPr>
          <a:xfrm>
            <a:off x="5753700" y="3170594"/>
            <a:ext cx="1768200" cy="260400"/>
          </a:xfrm>
        </p:spPr>
        <p:txBody>
          <a:bodyPr>
            <a:normAutofit fontScale="85000" lnSpcReduction="10000"/>
          </a:bodyPr>
          <a:lstStyle/>
          <a:p>
            <a:pPr marL="158750" indent="0">
              <a:buNone/>
            </a:pPr>
            <a:r>
              <a:rPr lang="en-US"/>
              <a:t>Sustainability &amp; Adaptability</a:t>
            </a:r>
          </a:p>
        </p:txBody>
      </p:sp>
      <p:sp>
        <p:nvSpPr>
          <p:cNvPr id="10" name="Title 9">
            <a:extLst>
              <a:ext uri="{FF2B5EF4-FFF2-40B4-BE49-F238E27FC236}">
                <a16:creationId xmlns:a16="http://schemas.microsoft.com/office/drawing/2014/main" id="{0F6A95BA-79DE-6C02-FC94-3707771E8CF6}"/>
              </a:ext>
            </a:extLst>
          </p:cNvPr>
          <p:cNvSpPr>
            <a:spLocks noGrp="1"/>
          </p:cNvSpPr>
          <p:nvPr>
            <p:ph type="title"/>
          </p:nvPr>
        </p:nvSpPr>
        <p:spPr/>
        <p:txBody>
          <a:bodyPr/>
          <a:lstStyle/>
          <a:p>
            <a:r>
              <a:rPr lang="en-US" sz="2400">
                <a:solidFill>
                  <a:srgbClr val="0B5394"/>
                </a:solidFill>
              </a:rPr>
              <a:t>Community Priorities Document </a:t>
            </a:r>
            <a:r>
              <a:rPr lang="en-US" sz="2400">
                <a:solidFill>
                  <a:srgbClr val="FFC000"/>
                </a:solidFill>
              </a:rPr>
              <a:t>Guiding Principles</a:t>
            </a:r>
          </a:p>
        </p:txBody>
      </p:sp>
      <p:sp>
        <p:nvSpPr>
          <p:cNvPr id="11" name="Slide Number Placeholder 10">
            <a:extLst>
              <a:ext uri="{FF2B5EF4-FFF2-40B4-BE49-F238E27FC236}">
                <a16:creationId xmlns:a16="http://schemas.microsoft.com/office/drawing/2014/main" id="{4FC45A4D-A63D-893E-3750-2987DA2045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a:t>
            </a:fld>
            <a:endParaRPr lang="en-GB"/>
          </a:p>
        </p:txBody>
      </p:sp>
      <p:pic>
        <p:nvPicPr>
          <p:cNvPr id="29" name="Graphic 28" descr="Business Growth with solid fill">
            <a:extLst>
              <a:ext uri="{FF2B5EF4-FFF2-40B4-BE49-F238E27FC236}">
                <a16:creationId xmlns:a16="http://schemas.microsoft.com/office/drawing/2014/main" id="{86EF5EF5-7B74-E25A-6879-64D215B68B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03614" y="1975314"/>
            <a:ext cx="914400" cy="914400"/>
          </a:xfrm>
          <a:prstGeom prst="rect">
            <a:avLst/>
          </a:prstGeom>
        </p:spPr>
      </p:pic>
      <p:pic>
        <p:nvPicPr>
          <p:cNvPr id="31" name="Graphic 30" descr="Unlock with solid fill">
            <a:extLst>
              <a:ext uri="{FF2B5EF4-FFF2-40B4-BE49-F238E27FC236}">
                <a16:creationId xmlns:a16="http://schemas.microsoft.com/office/drawing/2014/main" id="{868DA8E2-DCA2-52F5-0420-CB828AC508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5002" y="1946658"/>
            <a:ext cx="914400" cy="914400"/>
          </a:xfrm>
          <a:prstGeom prst="rect">
            <a:avLst/>
          </a:prstGeom>
        </p:spPr>
      </p:pic>
      <p:pic>
        <p:nvPicPr>
          <p:cNvPr id="35" name="Graphic 34" descr="Bar chart with solid fill">
            <a:extLst>
              <a:ext uri="{FF2B5EF4-FFF2-40B4-BE49-F238E27FC236}">
                <a16:creationId xmlns:a16="http://schemas.microsoft.com/office/drawing/2014/main" id="{A4725401-187C-07E5-D384-A89DDB2182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9626" y="1979971"/>
            <a:ext cx="914400" cy="914400"/>
          </a:xfrm>
          <a:prstGeom prst="rect">
            <a:avLst/>
          </a:prstGeom>
        </p:spPr>
      </p:pic>
      <p:pic>
        <p:nvPicPr>
          <p:cNvPr id="37" name="Graphic 36" descr="Meeting with solid fill">
            <a:extLst>
              <a:ext uri="{FF2B5EF4-FFF2-40B4-BE49-F238E27FC236}">
                <a16:creationId xmlns:a16="http://schemas.microsoft.com/office/drawing/2014/main" id="{6E3C5C6E-3275-6CF7-2E5B-A018E3B2795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348188" y="1979971"/>
            <a:ext cx="914400" cy="914400"/>
          </a:xfrm>
          <a:prstGeom prst="rect">
            <a:avLst/>
          </a:prstGeom>
        </p:spPr>
      </p:pic>
      <p:pic>
        <p:nvPicPr>
          <p:cNvPr id="39" name="Graphic 38" descr="Lights On with solid fill">
            <a:extLst>
              <a:ext uri="{FF2B5EF4-FFF2-40B4-BE49-F238E27FC236}">
                <a16:creationId xmlns:a16="http://schemas.microsoft.com/office/drawing/2014/main" id="{C4AA863C-8234-E3DA-FAE0-A9695F35E0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52000" y="3665644"/>
            <a:ext cx="914400" cy="914400"/>
          </a:xfrm>
          <a:prstGeom prst="rect">
            <a:avLst/>
          </a:prstGeom>
        </p:spPr>
      </p:pic>
      <p:pic>
        <p:nvPicPr>
          <p:cNvPr id="41" name="Graphic 40" descr="Electrician female with solid fill">
            <a:extLst>
              <a:ext uri="{FF2B5EF4-FFF2-40B4-BE49-F238E27FC236}">
                <a16:creationId xmlns:a16="http://schemas.microsoft.com/office/drawing/2014/main" id="{244CB73E-3659-9FE9-41AF-4888548B875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53175" y="3665644"/>
            <a:ext cx="914400" cy="914400"/>
          </a:xfrm>
          <a:prstGeom prst="rect">
            <a:avLst/>
          </a:prstGeom>
        </p:spPr>
      </p:pic>
      <p:pic>
        <p:nvPicPr>
          <p:cNvPr id="43" name="Graphic 42" descr="Renewable Energy with solid fill">
            <a:extLst>
              <a:ext uri="{FF2B5EF4-FFF2-40B4-BE49-F238E27FC236}">
                <a16:creationId xmlns:a16="http://schemas.microsoft.com/office/drawing/2014/main" id="{D20A7255-F93F-1ED5-EDB5-BDAA06FC4A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80600" y="3665644"/>
            <a:ext cx="914400" cy="914400"/>
          </a:xfrm>
          <a:prstGeom prst="rect">
            <a:avLst/>
          </a:prstGeom>
        </p:spPr>
      </p:pic>
    </p:spTree>
    <p:extLst>
      <p:ext uri="{BB962C8B-B14F-4D97-AF65-F5344CB8AC3E}">
        <p14:creationId xmlns:p14="http://schemas.microsoft.com/office/powerpoint/2010/main" val="3030040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B874C6-B00B-E181-A758-D581A826741A}"/>
              </a:ext>
            </a:extLst>
          </p:cNvPr>
          <p:cNvPicPr>
            <a:picLocks noChangeAspect="1"/>
          </p:cNvPicPr>
          <p:nvPr/>
        </p:nvPicPr>
        <p:blipFill>
          <a:blip r:embed="rId2"/>
          <a:stretch>
            <a:fillRect/>
          </a:stretch>
        </p:blipFill>
        <p:spPr>
          <a:xfrm>
            <a:off x="425810" y="789235"/>
            <a:ext cx="3943900" cy="4039164"/>
          </a:xfrm>
          <a:prstGeom prst="rect">
            <a:avLst/>
          </a:prstGeom>
        </p:spPr>
      </p:pic>
      <p:sp>
        <p:nvSpPr>
          <p:cNvPr id="8" name="TextBox 7">
            <a:extLst>
              <a:ext uri="{FF2B5EF4-FFF2-40B4-BE49-F238E27FC236}">
                <a16:creationId xmlns:a16="http://schemas.microsoft.com/office/drawing/2014/main" id="{040B0E1A-C239-6336-0D35-7AF47A20716C}"/>
              </a:ext>
            </a:extLst>
          </p:cNvPr>
          <p:cNvSpPr txBox="1"/>
          <p:nvPr/>
        </p:nvSpPr>
        <p:spPr>
          <a:xfrm>
            <a:off x="4572000" y="1126003"/>
            <a:ext cx="4030133" cy="3031599"/>
          </a:xfrm>
          <a:prstGeom prst="rect">
            <a:avLst/>
          </a:prstGeom>
          <a:noFill/>
        </p:spPr>
        <p:txBody>
          <a:bodyPr wrap="square" rtlCol="0" anchor="ctr">
            <a:spAutoFit/>
          </a:bodyPr>
          <a:lstStyle/>
          <a:p>
            <a:pPr>
              <a:spcAft>
                <a:spcPts val="1200"/>
              </a:spcAft>
            </a:pPr>
            <a:r>
              <a:rPr lang="en-US" sz="1600" b="1">
                <a:solidFill>
                  <a:srgbClr val="EE9F20"/>
                </a:solidFill>
                <a:latin typeface="Roboto" panose="02000000000000000000" pitchFamily="2" charset="0"/>
                <a:ea typeface="Roboto" panose="02000000000000000000" pitchFamily="2" charset="0"/>
              </a:rPr>
              <a:t>Priority Areas</a:t>
            </a:r>
          </a:p>
          <a:p>
            <a:pPr marL="285750" indent="-285750">
              <a:spcAft>
                <a:spcPts val="600"/>
              </a:spcAft>
              <a:buFont typeface="Arial" panose="020B0604020202020204" pitchFamily="34" charset="0"/>
              <a:buChar char="•"/>
            </a:pPr>
            <a:r>
              <a:rPr lang="en-US">
                <a:solidFill>
                  <a:srgbClr val="0B5394"/>
                </a:solidFill>
                <a:latin typeface="Roboto" panose="02000000000000000000" pitchFamily="2" charset="0"/>
                <a:ea typeface="Roboto" panose="02000000000000000000" pitchFamily="2" charset="0"/>
              </a:rPr>
              <a:t>Educational Resources and Access</a:t>
            </a:r>
          </a:p>
          <a:p>
            <a:pPr marL="285750" indent="-285750">
              <a:spcAft>
                <a:spcPts val="600"/>
              </a:spcAft>
              <a:buFont typeface="Arial" panose="020B0604020202020204" pitchFamily="34" charset="0"/>
              <a:buChar char="•"/>
            </a:pPr>
            <a:r>
              <a:rPr lang="en-US">
                <a:solidFill>
                  <a:srgbClr val="0B5394"/>
                </a:solidFill>
                <a:latin typeface="Roboto" panose="02000000000000000000" pitchFamily="2" charset="0"/>
                <a:ea typeface="Roboto" panose="02000000000000000000" pitchFamily="2" charset="0"/>
              </a:rPr>
              <a:t>Workforce Exposure, Development, and Job Opportunities</a:t>
            </a:r>
          </a:p>
          <a:p>
            <a:pPr marL="285750" indent="-285750">
              <a:spcAft>
                <a:spcPts val="600"/>
              </a:spcAft>
              <a:buFont typeface="Arial" panose="020B0604020202020204" pitchFamily="34" charset="0"/>
              <a:buChar char="•"/>
            </a:pPr>
            <a:r>
              <a:rPr lang="en-US">
                <a:solidFill>
                  <a:srgbClr val="0B5394"/>
                </a:solidFill>
                <a:latin typeface="Roboto" panose="02000000000000000000" pitchFamily="2" charset="0"/>
                <a:ea typeface="Roboto" panose="02000000000000000000" pitchFamily="2" charset="0"/>
              </a:rPr>
              <a:t>Minority-, Women-, Veteran-Owned Business Enterprises and Small Businesses​</a:t>
            </a:r>
          </a:p>
          <a:p>
            <a:pPr marL="285750" indent="-285750">
              <a:spcAft>
                <a:spcPts val="600"/>
              </a:spcAft>
              <a:buFont typeface="Arial" panose="020B0604020202020204" pitchFamily="34" charset="0"/>
              <a:buChar char="•"/>
            </a:pPr>
            <a:r>
              <a:rPr lang="en-US">
                <a:solidFill>
                  <a:srgbClr val="0B5394"/>
                </a:solidFill>
                <a:latin typeface="Roboto" panose="02000000000000000000" pitchFamily="2" charset="0"/>
                <a:ea typeface="Roboto" panose="02000000000000000000" pitchFamily="2" charset="0"/>
              </a:rPr>
              <a:t>Housing, Community Development, and Quality of Place</a:t>
            </a:r>
          </a:p>
          <a:p>
            <a:pPr marL="285750" indent="-285750">
              <a:spcAft>
                <a:spcPts val="600"/>
              </a:spcAft>
              <a:buFont typeface="Arial" panose="020B0604020202020204" pitchFamily="34" charset="0"/>
              <a:buChar char="•"/>
            </a:pPr>
            <a:r>
              <a:rPr lang="en-US">
                <a:solidFill>
                  <a:srgbClr val="0B5394"/>
                </a:solidFill>
                <a:latin typeface="Roboto" panose="02000000000000000000" pitchFamily="2" charset="0"/>
                <a:ea typeface="Roboto" panose="02000000000000000000" pitchFamily="2" charset="0"/>
              </a:rPr>
              <a:t>Community Health and Family Supports</a:t>
            </a:r>
          </a:p>
          <a:p>
            <a:pPr marL="285750" indent="-285750">
              <a:spcAft>
                <a:spcPts val="600"/>
              </a:spcAft>
              <a:buFont typeface="Arial" panose="020B0604020202020204" pitchFamily="34" charset="0"/>
              <a:buChar char="•"/>
            </a:pPr>
            <a:r>
              <a:rPr lang="en-US">
                <a:solidFill>
                  <a:srgbClr val="0B5394"/>
                </a:solidFill>
                <a:latin typeface="Roboto" panose="02000000000000000000" pitchFamily="2" charset="0"/>
                <a:ea typeface="Roboto" panose="02000000000000000000" pitchFamily="2" charset="0"/>
              </a:rPr>
              <a:t>Sustainable and Equitable Infrastructure Development</a:t>
            </a:r>
          </a:p>
        </p:txBody>
      </p:sp>
      <p:sp>
        <p:nvSpPr>
          <p:cNvPr id="10" name="TextBox 9">
            <a:extLst>
              <a:ext uri="{FF2B5EF4-FFF2-40B4-BE49-F238E27FC236}">
                <a16:creationId xmlns:a16="http://schemas.microsoft.com/office/drawing/2014/main" id="{3B7B5471-49E0-406C-FC97-7F8C75A021B6}"/>
              </a:ext>
            </a:extLst>
          </p:cNvPr>
          <p:cNvSpPr txBox="1"/>
          <p:nvPr/>
        </p:nvSpPr>
        <p:spPr>
          <a:xfrm>
            <a:off x="4568614" y="832009"/>
            <a:ext cx="4575386" cy="307777"/>
          </a:xfrm>
          <a:prstGeom prst="rect">
            <a:avLst/>
          </a:prstGeom>
          <a:noFill/>
        </p:spPr>
        <p:txBody>
          <a:bodyPr wrap="square">
            <a:spAutoFit/>
          </a:bodyPr>
          <a:lstStyle/>
          <a:p>
            <a:r>
              <a:rPr lang="en-GB" b="1">
                <a:solidFill>
                  <a:srgbClr val="0B5394"/>
                </a:solidFill>
                <a:latin typeface="Roboto" panose="02000000000000000000" pitchFamily="2" charset="0"/>
                <a:ea typeface="Roboto" panose="02000000000000000000" pitchFamily="2" charset="0"/>
              </a:rPr>
              <a:t>Community Priorities Document</a:t>
            </a:r>
            <a:endParaRPr lang="en-US" b="1">
              <a:solidFill>
                <a:srgbClr val="0B5394"/>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6180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14" name="Rectangle 13">
            <a:extLst>
              <a:ext uri="{FF2B5EF4-FFF2-40B4-BE49-F238E27FC236}">
                <a16:creationId xmlns:a16="http://schemas.microsoft.com/office/drawing/2014/main" id="{FED99166-0409-60D4-B0FC-B5AB3E25EB01}"/>
              </a:ext>
            </a:extLst>
          </p:cNvPr>
          <p:cNvSpPr/>
          <p:nvPr/>
        </p:nvSpPr>
        <p:spPr>
          <a:xfrm>
            <a:off x="0" y="492892"/>
            <a:ext cx="9144000" cy="88268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CA826B2-AF0B-BE4E-B9AF-DABA57FE8448}"/>
              </a:ext>
            </a:extLst>
          </p:cNvPr>
          <p:cNvSpPr/>
          <p:nvPr/>
        </p:nvSpPr>
        <p:spPr>
          <a:xfrm>
            <a:off x="0" y="462876"/>
            <a:ext cx="1539214" cy="4680624"/>
          </a:xfrm>
          <a:prstGeom prst="rect">
            <a:avLst/>
          </a:prstGeom>
          <a:solidFill>
            <a:schemeClr val="accent1">
              <a:alpha val="99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Google Shape;706;p52"/>
          <p:cNvSpPr txBox="1">
            <a:spLocks noGrp="1"/>
          </p:cNvSpPr>
          <p:nvPr>
            <p:ph type="title"/>
          </p:nvPr>
        </p:nvSpPr>
        <p:spPr>
          <a:xfrm>
            <a:off x="1772809" y="-31804"/>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bg1"/>
                </a:solidFill>
              </a:rPr>
              <a:t>Priorities in the CPD</a:t>
            </a:r>
            <a:endParaRPr>
              <a:solidFill>
                <a:schemeClr val="bg1"/>
              </a:solidFill>
            </a:endParaRPr>
          </a:p>
        </p:txBody>
      </p:sp>
      <p:sp>
        <p:nvSpPr>
          <p:cNvPr id="707" name="Google Shape;707;p5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solidFill>
                  <a:schemeClr val="accent1"/>
                </a:solidFill>
              </a:rPr>
              <a:t>7</a:t>
            </a:fld>
            <a:endParaRPr>
              <a:solidFill>
                <a:schemeClr val="accent1"/>
              </a:solidFill>
            </a:endParaRPr>
          </a:p>
        </p:txBody>
      </p:sp>
      <p:sp>
        <p:nvSpPr>
          <p:cNvPr id="18" name="Rectangle 17">
            <a:extLst>
              <a:ext uri="{FF2B5EF4-FFF2-40B4-BE49-F238E27FC236}">
                <a16:creationId xmlns:a16="http://schemas.microsoft.com/office/drawing/2014/main" id="{985ED5DA-5491-4ED3-C28E-11F47F3F6B56}"/>
              </a:ext>
            </a:extLst>
          </p:cNvPr>
          <p:cNvSpPr/>
          <p:nvPr/>
        </p:nvSpPr>
        <p:spPr>
          <a:xfrm>
            <a:off x="6188079" y="503396"/>
            <a:ext cx="1350772" cy="4650608"/>
          </a:xfrm>
          <a:prstGeom prst="rect">
            <a:avLst/>
          </a:prstGeom>
          <a:solidFill>
            <a:schemeClr val="accent1">
              <a:alpha val="99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Google Shape;708;p52"/>
          <p:cNvSpPr txBox="1">
            <a:spLocks noGrp="1"/>
          </p:cNvSpPr>
          <p:nvPr>
            <p:ph type="body" idx="1"/>
          </p:nvPr>
        </p:nvSpPr>
        <p:spPr>
          <a:xfrm>
            <a:off x="32502" y="518141"/>
            <a:ext cx="1415331" cy="832188"/>
          </a:xfrm>
          <a:prstGeom prst="rect">
            <a:avLst/>
          </a:prstGeom>
        </p:spPr>
        <p:txBody>
          <a:bodyPr spcFirstLastPara="1" wrap="square" lIns="91425" tIns="91425" rIns="91425" bIns="91425" anchor="t" anchorCtr="0">
            <a:normAutofit lnSpcReduction="10000"/>
          </a:bodyPr>
          <a:lstStyle/>
          <a:p>
            <a:pPr marL="88900" lvl="0" indent="0" algn="ctr" rtl="0">
              <a:lnSpc>
                <a:spcPct val="110000"/>
              </a:lnSpc>
              <a:spcBef>
                <a:spcPts val="0"/>
              </a:spcBef>
              <a:spcAft>
                <a:spcPts val="0"/>
              </a:spcAft>
              <a:buSzPts val="2200"/>
              <a:buNone/>
            </a:pPr>
            <a:r>
              <a:rPr lang="en-GB" sz="1000" b="1">
                <a:solidFill>
                  <a:schemeClr val="bg1"/>
                </a:solidFill>
              </a:rPr>
              <a:t>K-12 EDUCATIONAL RESOURCES AND ACCESS​</a:t>
            </a:r>
          </a:p>
        </p:txBody>
      </p:sp>
      <p:sp>
        <p:nvSpPr>
          <p:cNvPr id="17" name="Rectangle 16">
            <a:extLst>
              <a:ext uri="{FF2B5EF4-FFF2-40B4-BE49-F238E27FC236}">
                <a16:creationId xmlns:a16="http://schemas.microsoft.com/office/drawing/2014/main" id="{9617C5CE-798C-B9C5-EF8A-4EF4D2B5E1F4}"/>
              </a:ext>
            </a:extLst>
          </p:cNvPr>
          <p:cNvSpPr/>
          <p:nvPr/>
        </p:nvSpPr>
        <p:spPr>
          <a:xfrm>
            <a:off x="3308808" y="492892"/>
            <a:ext cx="1539214" cy="4650608"/>
          </a:xfrm>
          <a:prstGeom prst="rect">
            <a:avLst/>
          </a:prstGeom>
          <a:solidFill>
            <a:schemeClr val="accent1">
              <a:alpha val="99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708;p52">
            <a:extLst>
              <a:ext uri="{FF2B5EF4-FFF2-40B4-BE49-F238E27FC236}">
                <a16:creationId xmlns:a16="http://schemas.microsoft.com/office/drawing/2014/main" id="{0E748A91-9543-7F09-5026-AA77AC9541C4}"/>
              </a:ext>
            </a:extLst>
          </p:cNvPr>
          <p:cNvSpPr txBox="1">
            <a:spLocks/>
          </p:cNvSpPr>
          <p:nvPr/>
        </p:nvSpPr>
        <p:spPr>
          <a:xfrm>
            <a:off x="1662787" y="538136"/>
            <a:ext cx="1520979" cy="7921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1pPr>
            <a:lvl2pPr marL="914400" marR="0" lvl="1"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2pPr>
            <a:lvl3pPr marL="1371600" marR="0" lvl="2"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3pPr>
            <a:lvl4pPr marL="1828800" marR="0" lvl="3"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4pPr>
            <a:lvl5pPr marL="2286000" marR="0" lvl="4"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5pPr>
            <a:lvl6pPr marL="2743200" marR="0" lvl="5"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6pPr>
            <a:lvl7pPr marL="3200400" marR="0" lvl="6"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7pPr>
            <a:lvl8pPr marL="3657600" marR="0" lvl="7"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8pPr>
            <a:lvl9pPr marL="4114800" marR="0" lvl="8"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9pPr>
          </a:lstStyle>
          <a:p>
            <a:pPr marL="88900" indent="0" algn="ctr">
              <a:lnSpc>
                <a:spcPct val="100000"/>
              </a:lnSpc>
              <a:buNone/>
            </a:pPr>
            <a:r>
              <a:rPr lang="en-GB" sz="1000" b="1">
                <a:solidFill>
                  <a:schemeClr val="bg1"/>
                </a:solidFill>
              </a:rPr>
              <a:t>WORKFORCE EXPOSURE, DEVELOPMENT, AND JOB OPPORTUNITIES</a:t>
            </a:r>
          </a:p>
        </p:txBody>
      </p:sp>
      <p:sp>
        <p:nvSpPr>
          <p:cNvPr id="3" name="Google Shape;708;p52">
            <a:extLst>
              <a:ext uri="{FF2B5EF4-FFF2-40B4-BE49-F238E27FC236}">
                <a16:creationId xmlns:a16="http://schemas.microsoft.com/office/drawing/2014/main" id="{5ED54855-4D76-8197-F231-38F9A6FF639C}"/>
              </a:ext>
            </a:extLst>
          </p:cNvPr>
          <p:cNvSpPr txBox="1">
            <a:spLocks/>
          </p:cNvSpPr>
          <p:nvPr/>
        </p:nvSpPr>
        <p:spPr>
          <a:xfrm>
            <a:off x="3292676" y="457392"/>
            <a:ext cx="1554787" cy="9885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1pPr>
            <a:lvl2pPr marL="914400" marR="0" lvl="1"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2pPr>
            <a:lvl3pPr marL="1371600" marR="0" lvl="2"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3pPr>
            <a:lvl4pPr marL="1828800" marR="0" lvl="3"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4pPr>
            <a:lvl5pPr marL="2286000" marR="0" lvl="4"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5pPr>
            <a:lvl6pPr marL="2743200" marR="0" lvl="5"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6pPr>
            <a:lvl7pPr marL="3200400" marR="0" lvl="6"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7pPr>
            <a:lvl8pPr marL="3657600" marR="0" lvl="7"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8pPr>
            <a:lvl9pPr marL="4114800" marR="0" lvl="8"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9pPr>
          </a:lstStyle>
          <a:p>
            <a:pPr marL="88900" indent="0" algn="ctr">
              <a:lnSpc>
                <a:spcPct val="100000"/>
              </a:lnSpc>
              <a:buNone/>
            </a:pPr>
            <a:r>
              <a:rPr lang="en-GB" sz="1000" b="1">
                <a:solidFill>
                  <a:schemeClr val="bg1"/>
                </a:solidFill>
              </a:rPr>
              <a:t>MINORITY-, WOMEN-, VETERAN-OWNED BUSINESS ENTERPRISES AND SMALL BUSINESSES</a:t>
            </a:r>
          </a:p>
        </p:txBody>
      </p:sp>
      <p:sp>
        <p:nvSpPr>
          <p:cNvPr id="4" name="Google Shape;708;p52">
            <a:extLst>
              <a:ext uri="{FF2B5EF4-FFF2-40B4-BE49-F238E27FC236}">
                <a16:creationId xmlns:a16="http://schemas.microsoft.com/office/drawing/2014/main" id="{15B1DC7B-D7D4-6716-0648-096463757164}"/>
              </a:ext>
            </a:extLst>
          </p:cNvPr>
          <p:cNvSpPr txBox="1">
            <a:spLocks/>
          </p:cNvSpPr>
          <p:nvPr/>
        </p:nvSpPr>
        <p:spPr>
          <a:xfrm>
            <a:off x="4818592" y="457392"/>
            <a:ext cx="1376487" cy="10998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1pPr>
            <a:lvl2pPr marL="914400" marR="0" lvl="1"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2pPr>
            <a:lvl3pPr marL="1371600" marR="0" lvl="2"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3pPr>
            <a:lvl4pPr marL="1828800" marR="0" lvl="3"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4pPr>
            <a:lvl5pPr marL="2286000" marR="0" lvl="4"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5pPr>
            <a:lvl6pPr marL="2743200" marR="0" lvl="5"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6pPr>
            <a:lvl7pPr marL="3200400" marR="0" lvl="6"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7pPr>
            <a:lvl8pPr marL="3657600" marR="0" lvl="7"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8pPr>
            <a:lvl9pPr marL="4114800" marR="0" lvl="8"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9pPr>
          </a:lstStyle>
          <a:p>
            <a:pPr marL="88900" indent="0" algn="ctr">
              <a:lnSpc>
                <a:spcPct val="100000"/>
              </a:lnSpc>
              <a:buNone/>
            </a:pPr>
            <a:r>
              <a:rPr lang="en-GB" sz="1000" b="1">
                <a:solidFill>
                  <a:schemeClr val="bg1"/>
                </a:solidFill>
              </a:rPr>
              <a:t>HOUSING, COMMUNITY DEVELOPMENT, AND QUALITY OF PLACE</a:t>
            </a:r>
          </a:p>
        </p:txBody>
      </p:sp>
      <p:sp>
        <p:nvSpPr>
          <p:cNvPr id="5" name="Google Shape;708;p52">
            <a:extLst>
              <a:ext uri="{FF2B5EF4-FFF2-40B4-BE49-F238E27FC236}">
                <a16:creationId xmlns:a16="http://schemas.microsoft.com/office/drawing/2014/main" id="{905337D4-7AB5-906F-37B6-CBF4DF4ADF87}"/>
              </a:ext>
            </a:extLst>
          </p:cNvPr>
          <p:cNvSpPr txBox="1">
            <a:spLocks/>
          </p:cNvSpPr>
          <p:nvPr/>
        </p:nvSpPr>
        <p:spPr>
          <a:xfrm>
            <a:off x="6184363" y="567740"/>
            <a:ext cx="1350772" cy="7974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1pPr>
            <a:lvl2pPr marL="914400" marR="0" lvl="1"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2pPr>
            <a:lvl3pPr marL="1371600" marR="0" lvl="2"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3pPr>
            <a:lvl4pPr marL="1828800" marR="0" lvl="3"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4pPr>
            <a:lvl5pPr marL="2286000" marR="0" lvl="4"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5pPr>
            <a:lvl6pPr marL="2743200" marR="0" lvl="5"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6pPr>
            <a:lvl7pPr marL="3200400" marR="0" lvl="6"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7pPr>
            <a:lvl8pPr marL="3657600" marR="0" lvl="7"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8pPr>
            <a:lvl9pPr marL="4114800" marR="0" lvl="8"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9pPr>
          </a:lstStyle>
          <a:p>
            <a:pPr marL="88900" indent="0" algn="ctr">
              <a:lnSpc>
                <a:spcPct val="100000"/>
              </a:lnSpc>
              <a:buNone/>
            </a:pPr>
            <a:r>
              <a:rPr lang="en-GB" sz="1000" b="1">
                <a:solidFill>
                  <a:schemeClr val="bg1"/>
                </a:solidFill>
              </a:rPr>
              <a:t>COMMUNITY HEALTH AND FAMILY SUPPORTS</a:t>
            </a:r>
          </a:p>
        </p:txBody>
      </p:sp>
      <p:sp>
        <p:nvSpPr>
          <p:cNvPr id="6" name="Google Shape;708;p52">
            <a:extLst>
              <a:ext uri="{FF2B5EF4-FFF2-40B4-BE49-F238E27FC236}">
                <a16:creationId xmlns:a16="http://schemas.microsoft.com/office/drawing/2014/main" id="{90B1EEB2-215B-1C30-AB2D-5D66FDE268BE}"/>
              </a:ext>
            </a:extLst>
          </p:cNvPr>
          <p:cNvSpPr txBox="1">
            <a:spLocks/>
          </p:cNvSpPr>
          <p:nvPr/>
        </p:nvSpPr>
        <p:spPr>
          <a:xfrm>
            <a:off x="7531419" y="538136"/>
            <a:ext cx="1599745" cy="8270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1pPr>
            <a:lvl2pPr marL="914400" marR="0" lvl="1"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2pPr>
            <a:lvl3pPr marL="1371600" marR="0" lvl="2"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3pPr>
            <a:lvl4pPr marL="1828800" marR="0" lvl="3"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4pPr>
            <a:lvl5pPr marL="2286000" marR="0" lvl="4"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5pPr>
            <a:lvl6pPr marL="2743200" marR="0" lvl="5"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6pPr>
            <a:lvl7pPr marL="3200400" marR="0" lvl="6"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7pPr>
            <a:lvl8pPr marL="3657600" marR="0" lvl="7"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8pPr>
            <a:lvl9pPr marL="4114800" marR="0" lvl="8"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9pPr>
          </a:lstStyle>
          <a:p>
            <a:pPr marL="88900" indent="0" algn="ctr" fontAlgn="base">
              <a:lnSpc>
                <a:spcPct val="100000"/>
              </a:lnSpc>
              <a:buNone/>
            </a:pPr>
            <a:r>
              <a:rPr lang="en-US" sz="1000" b="1" i="0">
                <a:solidFill>
                  <a:schemeClr val="bg1"/>
                </a:solidFill>
                <a:effectLst/>
              </a:rPr>
              <a:t>SUSTAINABLE AND EQUITABLE INFRASTRUCTURE DEVELOPMENT:</a:t>
            </a:r>
          </a:p>
        </p:txBody>
      </p:sp>
      <p:sp>
        <p:nvSpPr>
          <p:cNvPr id="7" name="Google Shape;708;p52">
            <a:extLst>
              <a:ext uri="{FF2B5EF4-FFF2-40B4-BE49-F238E27FC236}">
                <a16:creationId xmlns:a16="http://schemas.microsoft.com/office/drawing/2014/main" id="{D7E90A32-F85E-8905-63C5-A42AB155D1B2}"/>
              </a:ext>
            </a:extLst>
          </p:cNvPr>
          <p:cNvSpPr txBox="1">
            <a:spLocks/>
          </p:cNvSpPr>
          <p:nvPr/>
        </p:nvSpPr>
        <p:spPr>
          <a:xfrm>
            <a:off x="163795" y="1425587"/>
            <a:ext cx="1421165" cy="328411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1pPr>
            <a:lvl2pPr marL="914400" marR="0" lvl="1"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2pPr>
            <a:lvl3pPr marL="1371600" marR="0" lvl="2"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3pPr>
            <a:lvl4pPr marL="1828800" marR="0" lvl="3"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4pPr>
            <a:lvl5pPr marL="2286000" marR="0" lvl="4"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5pPr>
            <a:lvl6pPr marL="2743200" marR="0" lvl="5"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6pPr>
            <a:lvl7pPr marL="3200400" marR="0" lvl="6"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7pPr>
            <a:lvl8pPr marL="3657600" marR="0" lvl="7"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8pPr>
            <a:lvl9pPr marL="4114800" marR="0" lvl="8"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9pPr>
          </a:lstStyle>
          <a:p>
            <a:pPr marL="88900" indent="0">
              <a:buNone/>
            </a:pPr>
            <a:r>
              <a:rPr lang="en-US" sz="1000" i="0">
                <a:effectLst/>
              </a:rPr>
              <a:t>Strengthen the integration of STEAM, literacy, and social-emotional supports programming into the </a:t>
            </a:r>
            <a:r>
              <a:rPr lang="en-US" sz="1000" b="1" i="0">
                <a:effectLst/>
              </a:rPr>
              <a:t>K–8 education system</a:t>
            </a:r>
          </a:p>
          <a:p>
            <a:pPr marL="88900" indent="0">
              <a:buNone/>
            </a:pPr>
            <a:endParaRPr lang="en-US" sz="1000" i="0">
              <a:effectLst/>
            </a:endParaRPr>
          </a:p>
          <a:p>
            <a:pPr marL="88900" indent="0">
              <a:buNone/>
            </a:pPr>
            <a:r>
              <a:rPr lang="en-US" sz="1000" i="0">
                <a:effectLst/>
              </a:rPr>
              <a:t>Create </a:t>
            </a:r>
            <a:r>
              <a:rPr lang="en-US" sz="1000" b="1" i="0">
                <a:effectLst/>
              </a:rPr>
              <a:t>career and workforce readiness </a:t>
            </a:r>
            <a:r>
              <a:rPr lang="en-US" sz="1000" i="0">
                <a:effectLst/>
              </a:rPr>
              <a:t>opportunities in grades 8–12</a:t>
            </a:r>
            <a:endParaRPr lang="en-GB" sz="1000" i="0">
              <a:effectLst/>
            </a:endParaRPr>
          </a:p>
        </p:txBody>
      </p:sp>
      <p:sp>
        <p:nvSpPr>
          <p:cNvPr id="8" name="Google Shape;708;p52">
            <a:extLst>
              <a:ext uri="{FF2B5EF4-FFF2-40B4-BE49-F238E27FC236}">
                <a16:creationId xmlns:a16="http://schemas.microsoft.com/office/drawing/2014/main" id="{85E6A98F-A876-7B2B-E420-4BA8ADEC0116}"/>
              </a:ext>
            </a:extLst>
          </p:cNvPr>
          <p:cNvSpPr txBox="1">
            <a:spLocks/>
          </p:cNvSpPr>
          <p:nvPr/>
        </p:nvSpPr>
        <p:spPr>
          <a:xfrm>
            <a:off x="1734609" y="1350329"/>
            <a:ext cx="1619945" cy="412672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1pPr>
            <a:lvl2pPr marL="914400" marR="0" lvl="1"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2pPr>
            <a:lvl3pPr marL="1371600" marR="0" lvl="2"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3pPr>
            <a:lvl4pPr marL="1828800" marR="0" lvl="3"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4pPr>
            <a:lvl5pPr marL="2286000" marR="0" lvl="4"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5pPr>
            <a:lvl6pPr marL="2743200" marR="0" lvl="5"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6pPr>
            <a:lvl7pPr marL="3200400" marR="0" lvl="6"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7pPr>
            <a:lvl8pPr marL="3657600" marR="0" lvl="7"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8pPr>
            <a:lvl9pPr marL="4114800" marR="0" lvl="8"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9pPr>
          </a:lstStyle>
          <a:p>
            <a:pPr marL="88900" indent="0" fontAlgn="base">
              <a:buNone/>
            </a:pPr>
            <a:r>
              <a:rPr lang="en-US" sz="1000" i="0">
                <a:effectLst/>
              </a:rPr>
              <a:t>Actively engage high school students and lifelong learners in </a:t>
            </a:r>
            <a:r>
              <a:rPr lang="en-US" sz="1000" b="1" i="0">
                <a:effectLst/>
              </a:rPr>
              <a:t>workforce exposure programs </a:t>
            </a:r>
            <a:r>
              <a:rPr lang="en-US" sz="1000" i="0">
                <a:effectLst/>
              </a:rPr>
              <a:t>to align their skills with evolving industry needs</a:t>
            </a:r>
          </a:p>
          <a:p>
            <a:pPr marL="88900" indent="0" fontAlgn="base">
              <a:buNone/>
            </a:pPr>
            <a:endParaRPr lang="en-US" sz="1000" i="0">
              <a:effectLst/>
            </a:endParaRPr>
          </a:p>
          <a:p>
            <a:pPr marL="88900" indent="0" fontAlgn="base">
              <a:buNone/>
            </a:pPr>
            <a:r>
              <a:rPr lang="en-US" sz="1000" i="0">
                <a:effectLst/>
              </a:rPr>
              <a:t>Strategically </a:t>
            </a:r>
            <a:r>
              <a:rPr lang="en-US" sz="1000" b="1" i="0">
                <a:effectLst/>
              </a:rPr>
              <a:t>develop and expand workforce development </a:t>
            </a:r>
            <a:r>
              <a:rPr lang="en-US" sz="1000" i="0">
                <a:effectLst/>
              </a:rPr>
              <a:t>and opportunity programs to enhance skill sets, meet industry demands, and foster employment growth</a:t>
            </a:r>
          </a:p>
          <a:p>
            <a:pPr marL="88900" indent="0" fontAlgn="base">
              <a:buNone/>
            </a:pPr>
            <a:endParaRPr lang="en-US" sz="1000" i="0">
              <a:effectLst/>
            </a:endParaRPr>
          </a:p>
          <a:p>
            <a:pPr marL="88900" indent="0" fontAlgn="base">
              <a:buNone/>
            </a:pPr>
            <a:r>
              <a:rPr lang="en-US" sz="1000" i="0">
                <a:effectLst/>
              </a:rPr>
              <a:t>Develop and implement </a:t>
            </a:r>
            <a:r>
              <a:rPr lang="en-US" sz="1000" b="1" i="0">
                <a:effectLst/>
              </a:rPr>
              <a:t>workforce support services</a:t>
            </a:r>
            <a:endParaRPr lang="en-GB" sz="1000" b="1"/>
          </a:p>
        </p:txBody>
      </p:sp>
      <p:sp>
        <p:nvSpPr>
          <p:cNvPr id="9" name="Google Shape;708;p52">
            <a:extLst>
              <a:ext uri="{FF2B5EF4-FFF2-40B4-BE49-F238E27FC236}">
                <a16:creationId xmlns:a16="http://schemas.microsoft.com/office/drawing/2014/main" id="{26A862FF-BB5D-6460-5E06-DAEFC3AE915A}"/>
              </a:ext>
            </a:extLst>
          </p:cNvPr>
          <p:cNvSpPr txBox="1">
            <a:spLocks/>
          </p:cNvSpPr>
          <p:nvPr/>
        </p:nvSpPr>
        <p:spPr>
          <a:xfrm>
            <a:off x="3489715" y="1411127"/>
            <a:ext cx="1384076" cy="376787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1pPr>
            <a:lvl2pPr marL="914400" marR="0" lvl="1"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2pPr>
            <a:lvl3pPr marL="1371600" marR="0" lvl="2"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3pPr>
            <a:lvl4pPr marL="1828800" marR="0" lvl="3"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4pPr>
            <a:lvl5pPr marL="2286000" marR="0" lvl="4"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5pPr>
            <a:lvl6pPr marL="2743200" marR="0" lvl="5"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6pPr>
            <a:lvl7pPr marL="3200400" marR="0" lvl="6"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7pPr>
            <a:lvl8pPr marL="3657600" marR="0" lvl="7"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8pPr>
            <a:lvl9pPr marL="4114800" marR="0" lvl="8"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9pPr>
          </a:lstStyle>
          <a:p>
            <a:pPr marL="88900" indent="0" fontAlgn="base">
              <a:buNone/>
            </a:pPr>
            <a:r>
              <a:rPr lang="en-US" sz="1000" i="0">
                <a:effectLst/>
              </a:rPr>
              <a:t>Actively enhance and support </a:t>
            </a:r>
            <a:r>
              <a:rPr lang="en-US" sz="1000" b="1" i="0">
                <a:effectLst/>
              </a:rPr>
              <a:t>Minority-, Women-, and Veteran-Owned Business Enterprises</a:t>
            </a:r>
          </a:p>
          <a:p>
            <a:pPr marL="88900" indent="0" fontAlgn="base">
              <a:buNone/>
            </a:pPr>
            <a:endParaRPr lang="en-US" sz="1000" i="0">
              <a:effectLst/>
            </a:endParaRPr>
          </a:p>
          <a:p>
            <a:pPr marL="88900" indent="0" fontAlgn="base">
              <a:buNone/>
            </a:pPr>
            <a:r>
              <a:rPr lang="en-US" sz="1000" i="0">
                <a:effectLst/>
              </a:rPr>
              <a:t>Strategically support and grow the </a:t>
            </a:r>
            <a:r>
              <a:rPr lang="en-US" sz="1000" b="1" i="0">
                <a:effectLst/>
              </a:rPr>
              <a:t>small business support ecosystem</a:t>
            </a:r>
            <a:endParaRPr lang="en-GB" sz="1000" b="1"/>
          </a:p>
        </p:txBody>
      </p:sp>
      <p:sp>
        <p:nvSpPr>
          <p:cNvPr id="10" name="Google Shape;708;p52">
            <a:extLst>
              <a:ext uri="{FF2B5EF4-FFF2-40B4-BE49-F238E27FC236}">
                <a16:creationId xmlns:a16="http://schemas.microsoft.com/office/drawing/2014/main" id="{DD86365C-B198-8F92-3D69-DBC92888E499}"/>
              </a:ext>
            </a:extLst>
          </p:cNvPr>
          <p:cNvSpPr txBox="1">
            <a:spLocks/>
          </p:cNvSpPr>
          <p:nvPr/>
        </p:nvSpPr>
        <p:spPr>
          <a:xfrm>
            <a:off x="5016337" y="1386131"/>
            <a:ext cx="1203926" cy="376787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1pPr>
            <a:lvl2pPr marL="914400" marR="0" lvl="1"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2pPr>
            <a:lvl3pPr marL="1371600" marR="0" lvl="2"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3pPr>
            <a:lvl4pPr marL="1828800" marR="0" lvl="3"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4pPr>
            <a:lvl5pPr marL="2286000" marR="0" lvl="4"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5pPr>
            <a:lvl6pPr marL="2743200" marR="0" lvl="5"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6pPr>
            <a:lvl7pPr marL="3200400" marR="0" lvl="6"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7pPr>
            <a:lvl8pPr marL="3657600" marR="0" lvl="7"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8pPr>
            <a:lvl9pPr marL="4114800" marR="0" lvl="8"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9pPr>
          </a:lstStyle>
          <a:p>
            <a:pPr marL="88900" indent="0" fontAlgn="base">
              <a:buNone/>
            </a:pPr>
            <a:r>
              <a:rPr lang="en-US" sz="1000" i="0">
                <a:effectLst/>
              </a:rPr>
              <a:t>Enhance and develop </a:t>
            </a:r>
            <a:r>
              <a:rPr lang="en-US" sz="1000" b="1" i="0">
                <a:effectLst/>
              </a:rPr>
              <a:t>diverse and sustainable housing </a:t>
            </a:r>
            <a:r>
              <a:rPr lang="en-US" sz="1000" i="0">
                <a:effectLst/>
              </a:rPr>
              <a:t>development initiatives</a:t>
            </a:r>
          </a:p>
          <a:p>
            <a:pPr marL="88900" indent="0" fontAlgn="base">
              <a:buNone/>
            </a:pPr>
            <a:endParaRPr lang="en-US" sz="1000" i="0">
              <a:effectLst/>
            </a:endParaRPr>
          </a:p>
          <a:p>
            <a:pPr marL="88900" indent="0" fontAlgn="base">
              <a:buNone/>
            </a:pPr>
            <a:r>
              <a:rPr lang="en-US" sz="1000"/>
              <a:t>Revitalize and connect </a:t>
            </a:r>
            <a:r>
              <a:rPr lang="en-US" sz="1000" b="1"/>
              <a:t>community spaces and recreation</a:t>
            </a:r>
            <a:endParaRPr lang="en-GB" sz="1000" b="1"/>
          </a:p>
        </p:txBody>
      </p:sp>
      <p:sp>
        <p:nvSpPr>
          <p:cNvPr id="11" name="Google Shape;708;p52">
            <a:extLst>
              <a:ext uri="{FF2B5EF4-FFF2-40B4-BE49-F238E27FC236}">
                <a16:creationId xmlns:a16="http://schemas.microsoft.com/office/drawing/2014/main" id="{5920758D-710F-D173-A8B8-63E37A107E68}"/>
              </a:ext>
            </a:extLst>
          </p:cNvPr>
          <p:cNvSpPr txBox="1">
            <a:spLocks/>
          </p:cNvSpPr>
          <p:nvPr/>
        </p:nvSpPr>
        <p:spPr>
          <a:xfrm>
            <a:off x="6357247" y="1418337"/>
            <a:ext cx="1198077" cy="376787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1pPr>
            <a:lvl2pPr marL="914400" marR="0" lvl="1"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2pPr>
            <a:lvl3pPr marL="1371600" marR="0" lvl="2"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3pPr>
            <a:lvl4pPr marL="1828800" marR="0" lvl="3"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4pPr>
            <a:lvl5pPr marL="2286000" marR="0" lvl="4"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5pPr>
            <a:lvl6pPr marL="2743200" marR="0" lvl="5"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6pPr>
            <a:lvl7pPr marL="3200400" marR="0" lvl="6"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7pPr>
            <a:lvl8pPr marL="3657600" marR="0" lvl="7"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8pPr>
            <a:lvl9pPr marL="4114800" marR="0" lvl="8"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9pPr>
          </a:lstStyle>
          <a:p>
            <a:pPr marL="88900" indent="0">
              <a:buNone/>
            </a:pPr>
            <a:r>
              <a:rPr lang="en-US" sz="1000" i="0">
                <a:effectLst/>
              </a:rPr>
              <a:t>Strengthen </a:t>
            </a:r>
            <a:r>
              <a:rPr lang="en-US" sz="1000" b="1" i="0">
                <a:effectLst/>
              </a:rPr>
              <a:t>child care and family supports initiatives</a:t>
            </a:r>
          </a:p>
          <a:p>
            <a:pPr marL="88900" indent="0">
              <a:buNone/>
            </a:pPr>
            <a:endParaRPr lang="en-US" sz="1000" i="0">
              <a:effectLst/>
            </a:endParaRPr>
          </a:p>
          <a:p>
            <a:pPr marL="88900" indent="0" fontAlgn="base">
              <a:buNone/>
            </a:pPr>
            <a:r>
              <a:rPr lang="en-US" sz="1000" b="0" i="0">
                <a:effectLst/>
              </a:rPr>
              <a:t>Enhance </a:t>
            </a:r>
            <a:r>
              <a:rPr lang="en-US" sz="1000" b="1" i="0">
                <a:effectLst/>
              </a:rPr>
              <a:t>community health and healthcare</a:t>
            </a:r>
          </a:p>
        </p:txBody>
      </p:sp>
      <p:sp>
        <p:nvSpPr>
          <p:cNvPr id="12" name="Google Shape;708;p52">
            <a:extLst>
              <a:ext uri="{FF2B5EF4-FFF2-40B4-BE49-F238E27FC236}">
                <a16:creationId xmlns:a16="http://schemas.microsoft.com/office/drawing/2014/main" id="{8BB809F9-DE50-B794-9823-F199D3F71431}"/>
              </a:ext>
            </a:extLst>
          </p:cNvPr>
          <p:cNvSpPr txBox="1">
            <a:spLocks/>
          </p:cNvSpPr>
          <p:nvPr/>
        </p:nvSpPr>
        <p:spPr>
          <a:xfrm>
            <a:off x="7616712" y="1375628"/>
            <a:ext cx="1188047" cy="376787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1pPr>
            <a:lvl2pPr marL="914400" marR="0" lvl="1"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2pPr>
            <a:lvl3pPr marL="1371600" marR="0" lvl="2"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3pPr>
            <a:lvl4pPr marL="1828800" marR="0" lvl="3"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4pPr>
            <a:lvl5pPr marL="2286000" marR="0" lvl="4"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5pPr>
            <a:lvl6pPr marL="2743200" marR="0" lvl="5"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6pPr>
            <a:lvl7pPr marL="3200400" marR="0" lvl="6"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7pPr>
            <a:lvl8pPr marL="3657600" marR="0" lvl="7"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8pPr>
            <a:lvl9pPr marL="4114800" marR="0" lvl="8"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9pPr>
          </a:lstStyle>
          <a:p>
            <a:pPr marL="88900" indent="0">
              <a:buNone/>
            </a:pPr>
            <a:endParaRPr lang="en-US" sz="1000" b="0" i="0">
              <a:effectLst/>
            </a:endParaRPr>
          </a:p>
        </p:txBody>
      </p:sp>
      <p:sp>
        <p:nvSpPr>
          <p:cNvPr id="13" name="Google Shape;708;p52">
            <a:extLst>
              <a:ext uri="{FF2B5EF4-FFF2-40B4-BE49-F238E27FC236}">
                <a16:creationId xmlns:a16="http://schemas.microsoft.com/office/drawing/2014/main" id="{4B54B135-5F88-9169-111C-69738D7C36E8}"/>
              </a:ext>
            </a:extLst>
          </p:cNvPr>
          <p:cNvSpPr txBox="1">
            <a:spLocks/>
          </p:cNvSpPr>
          <p:nvPr/>
        </p:nvSpPr>
        <p:spPr>
          <a:xfrm>
            <a:off x="7509368" y="1370143"/>
            <a:ext cx="1599745" cy="37678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1pPr>
            <a:lvl2pPr marL="914400" marR="0" lvl="1"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2pPr>
            <a:lvl3pPr marL="1371600" marR="0" lvl="2"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3pPr>
            <a:lvl4pPr marL="1828800" marR="0" lvl="3"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4pPr>
            <a:lvl5pPr marL="2286000" marR="0" lvl="4"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5pPr>
            <a:lvl6pPr marL="2743200" marR="0" lvl="5"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6pPr>
            <a:lvl7pPr marL="3200400" marR="0" lvl="6"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7pPr>
            <a:lvl8pPr marL="3657600" marR="0" lvl="7"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8pPr>
            <a:lvl9pPr marL="4114800" marR="0" lvl="8"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9pPr>
          </a:lstStyle>
          <a:p>
            <a:pPr marL="88900" indent="0" fontAlgn="base">
              <a:buNone/>
            </a:pPr>
            <a:r>
              <a:rPr lang="en-US" sz="1000" b="0" i="0">
                <a:effectLst/>
              </a:rPr>
              <a:t>Create a </a:t>
            </a:r>
            <a:r>
              <a:rPr lang="en-US" sz="1000" b="1" i="0">
                <a:effectLst/>
              </a:rPr>
              <a:t>sustainable and inclusive transportation netw</a:t>
            </a:r>
            <a:r>
              <a:rPr lang="en-US" sz="1000" b="0" i="0">
                <a:effectLst/>
              </a:rPr>
              <a:t>ork that enhances connectivity, prioritizes safety, supports economic growth, and minimizes environmental impact</a:t>
            </a:r>
          </a:p>
          <a:p>
            <a:pPr marL="88900" indent="0" fontAlgn="base">
              <a:buNone/>
            </a:pPr>
            <a:endParaRPr lang="en-US" sz="1000" b="0" i="0">
              <a:effectLst/>
            </a:endParaRPr>
          </a:p>
          <a:p>
            <a:pPr marL="88900" indent="0" fontAlgn="base">
              <a:buNone/>
            </a:pPr>
            <a:r>
              <a:rPr lang="en-US" sz="1000" b="0" i="0">
                <a:effectLst/>
              </a:rPr>
              <a:t>Modernize and sustainably manage </a:t>
            </a:r>
            <a:r>
              <a:rPr lang="en-US" sz="1000" b="1" i="0">
                <a:effectLst/>
              </a:rPr>
              <a:t>utilities and natural resources</a:t>
            </a:r>
            <a:r>
              <a:rPr lang="en-US" sz="1000" b="0" i="0">
                <a:effectLst/>
              </a:rPr>
              <a:t> for resiliency and sustainability</a:t>
            </a:r>
          </a:p>
        </p:txBody>
      </p:sp>
      <p:pic>
        <p:nvPicPr>
          <p:cNvPr id="19" name="Picture 18" descr="A black tick in a yellow circle&#10;&#10;Description automatically generated">
            <a:extLst>
              <a:ext uri="{FF2B5EF4-FFF2-40B4-BE49-F238E27FC236}">
                <a16:creationId xmlns:a16="http://schemas.microsoft.com/office/drawing/2014/main" id="{1C041CC6-1599-CD0C-821D-9077888BC1BC}"/>
              </a:ext>
            </a:extLst>
          </p:cNvPr>
          <p:cNvPicPr>
            <a:picLocks noChangeAspect="1"/>
          </p:cNvPicPr>
          <p:nvPr/>
        </p:nvPicPr>
        <p:blipFill>
          <a:blip r:embed="rId3"/>
          <a:stretch>
            <a:fillRect/>
          </a:stretch>
        </p:blipFill>
        <p:spPr>
          <a:xfrm>
            <a:off x="25823" y="1900273"/>
            <a:ext cx="281413" cy="264006"/>
          </a:xfrm>
          <a:prstGeom prst="rect">
            <a:avLst/>
          </a:prstGeom>
        </p:spPr>
      </p:pic>
      <p:pic>
        <p:nvPicPr>
          <p:cNvPr id="20" name="Picture 19" descr="A black tick in a yellow circle&#10;&#10;Description automatically generated">
            <a:extLst>
              <a:ext uri="{FF2B5EF4-FFF2-40B4-BE49-F238E27FC236}">
                <a16:creationId xmlns:a16="http://schemas.microsoft.com/office/drawing/2014/main" id="{669FB433-931F-71A4-CC8D-2A4A28A2FE74}"/>
              </a:ext>
            </a:extLst>
          </p:cNvPr>
          <p:cNvPicPr>
            <a:picLocks noChangeAspect="1"/>
          </p:cNvPicPr>
          <p:nvPr/>
        </p:nvPicPr>
        <p:blipFill>
          <a:blip r:embed="rId3"/>
          <a:stretch>
            <a:fillRect/>
          </a:stretch>
        </p:blipFill>
        <p:spPr>
          <a:xfrm>
            <a:off x="14146" y="3279499"/>
            <a:ext cx="281413" cy="264006"/>
          </a:xfrm>
          <a:prstGeom prst="rect">
            <a:avLst/>
          </a:prstGeom>
        </p:spPr>
      </p:pic>
      <p:pic>
        <p:nvPicPr>
          <p:cNvPr id="28" name="Picture 27" descr="A black tick in a yellow circle&#10;&#10;Description automatically generated">
            <a:extLst>
              <a:ext uri="{FF2B5EF4-FFF2-40B4-BE49-F238E27FC236}">
                <a16:creationId xmlns:a16="http://schemas.microsoft.com/office/drawing/2014/main" id="{67D7C4EF-32E2-0777-7833-71EFB39EE394}"/>
              </a:ext>
            </a:extLst>
          </p:cNvPr>
          <p:cNvPicPr>
            <a:picLocks noChangeAspect="1"/>
          </p:cNvPicPr>
          <p:nvPr/>
        </p:nvPicPr>
        <p:blipFill>
          <a:blip r:embed="rId3"/>
          <a:stretch>
            <a:fillRect/>
          </a:stretch>
        </p:blipFill>
        <p:spPr>
          <a:xfrm>
            <a:off x="4970896" y="4801925"/>
            <a:ext cx="291562" cy="273527"/>
          </a:xfrm>
          <a:prstGeom prst="rect">
            <a:avLst/>
          </a:prstGeom>
        </p:spPr>
      </p:pic>
      <p:sp>
        <p:nvSpPr>
          <p:cNvPr id="29" name="Google Shape;708;p52">
            <a:extLst>
              <a:ext uri="{FF2B5EF4-FFF2-40B4-BE49-F238E27FC236}">
                <a16:creationId xmlns:a16="http://schemas.microsoft.com/office/drawing/2014/main" id="{438BB2CC-645D-6E73-221F-C8352FF4D099}"/>
              </a:ext>
            </a:extLst>
          </p:cNvPr>
          <p:cNvSpPr txBox="1">
            <a:spLocks/>
          </p:cNvSpPr>
          <p:nvPr/>
        </p:nvSpPr>
        <p:spPr>
          <a:xfrm>
            <a:off x="5139961" y="4768419"/>
            <a:ext cx="2441864" cy="356464"/>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1pPr>
            <a:lvl2pPr marL="914400" marR="0" lvl="1"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2pPr>
            <a:lvl3pPr marL="1371600" marR="0" lvl="2"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3pPr>
            <a:lvl4pPr marL="1828800" marR="0" lvl="3"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4pPr>
            <a:lvl5pPr marL="2286000" marR="0" lvl="4"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5pPr>
            <a:lvl6pPr marL="2743200" marR="0" lvl="5"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6pPr>
            <a:lvl7pPr marL="3200400" marR="0" lvl="6"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7pPr>
            <a:lvl8pPr marL="3657600" marR="0" lvl="7"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8pPr>
            <a:lvl9pPr marL="4114800" marR="0" lvl="8" indent="-368300" algn="l" rtl="0">
              <a:lnSpc>
                <a:spcPct val="115000"/>
              </a:lnSpc>
              <a:spcBef>
                <a:spcPts val="0"/>
              </a:spcBef>
              <a:spcAft>
                <a:spcPts val="0"/>
              </a:spcAft>
              <a:buClr>
                <a:srgbClr val="F2A900"/>
              </a:buClr>
              <a:buSzPts val="2200"/>
              <a:buFont typeface="Roboto"/>
              <a:buChar char="■"/>
              <a:defRPr sz="2200" b="0" i="0" u="none" strike="noStrike" cap="none">
                <a:solidFill>
                  <a:srgbClr val="0B5394"/>
                </a:solidFill>
                <a:latin typeface="Roboto"/>
                <a:ea typeface="Roboto"/>
                <a:cs typeface="Roboto"/>
                <a:sym typeface="Roboto"/>
              </a:defRPr>
            </a:lvl9pPr>
          </a:lstStyle>
          <a:p>
            <a:pPr marL="88900" indent="0" fontAlgn="base">
              <a:buNone/>
            </a:pPr>
            <a:r>
              <a:rPr lang="en-GB" sz="1000"/>
              <a:t>Denotes an </a:t>
            </a:r>
            <a:r>
              <a:rPr lang="en-GB" sz="1000" b="1"/>
              <a:t>Immediate Priority</a:t>
            </a:r>
          </a:p>
        </p:txBody>
      </p:sp>
      <p:pic>
        <p:nvPicPr>
          <p:cNvPr id="15" name="Picture 14" descr="A black tick in a yellow circle&#10;&#10;Description automatically generated">
            <a:extLst>
              <a:ext uri="{FF2B5EF4-FFF2-40B4-BE49-F238E27FC236}">
                <a16:creationId xmlns:a16="http://schemas.microsoft.com/office/drawing/2014/main" id="{383AD3F6-8993-7B65-8CDC-CCC3EE6A48A4}"/>
              </a:ext>
            </a:extLst>
          </p:cNvPr>
          <p:cNvPicPr>
            <a:picLocks noChangeAspect="1"/>
          </p:cNvPicPr>
          <p:nvPr/>
        </p:nvPicPr>
        <p:blipFill>
          <a:blip r:embed="rId3"/>
          <a:stretch>
            <a:fillRect/>
          </a:stretch>
        </p:blipFill>
        <p:spPr>
          <a:xfrm>
            <a:off x="1615032" y="1916999"/>
            <a:ext cx="281413" cy="264006"/>
          </a:xfrm>
          <a:prstGeom prst="rect">
            <a:avLst/>
          </a:prstGeom>
        </p:spPr>
      </p:pic>
      <p:pic>
        <p:nvPicPr>
          <p:cNvPr id="30" name="Picture 29" descr="A black tick in a yellow circle&#10;&#10;Description automatically generated">
            <a:extLst>
              <a:ext uri="{FF2B5EF4-FFF2-40B4-BE49-F238E27FC236}">
                <a16:creationId xmlns:a16="http://schemas.microsoft.com/office/drawing/2014/main" id="{F609B1B6-30E4-B057-B5F1-8C665C55EBF7}"/>
              </a:ext>
            </a:extLst>
          </p:cNvPr>
          <p:cNvPicPr>
            <a:picLocks noChangeAspect="1"/>
          </p:cNvPicPr>
          <p:nvPr/>
        </p:nvPicPr>
        <p:blipFill>
          <a:blip r:embed="rId3"/>
          <a:stretch>
            <a:fillRect/>
          </a:stretch>
        </p:blipFill>
        <p:spPr>
          <a:xfrm>
            <a:off x="1588676" y="3276385"/>
            <a:ext cx="281413" cy="264006"/>
          </a:xfrm>
          <a:prstGeom prst="rect">
            <a:avLst/>
          </a:prstGeom>
        </p:spPr>
      </p:pic>
      <p:pic>
        <p:nvPicPr>
          <p:cNvPr id="31" name="Picture 30" descr="A black tick in a yellow circle&#10;&#10;Description automatically generated">
            <a:extLst>
              <a:ext uri="{FF2B5EF4-FFF2-40B4-BE49-F238E27FC236}">
                <a16:creationId xmlns:a16="http://schemas.microsoft.com/office/drawing/2014/main" id="{8D05898C-09B4-3CC8-BA81-443A99F4B310}"/>
              </a:ext>
            </a:extLst>
          </p:cNvPr>
          <p:cNvPicPr>
            <a:picLocks noChangeAspect="1"/>
          </p:cNvPicPr>
          <p:nvPr/>
        </p:nvPicPr>
        <p:blipFill>
          <a:blip r:embed="rId3"/>
          <a:stretch>
            <a:fillRect/>
          </a:stretch>
        </p:blipFill>
        <p:spPr>
          <a:xfrm>
            <a:off x="1599449" y="4537919"/>
            <a:ext cx="281413" cy="264006"/>
          </a:xfrm>
          <a:prstGeom prst="rect">
            <a:avLst/>
          </a:prstGeom>
        </p:spPr>
      </p:pic>
      <p:pic>
        <p:nvPicPr>
          <p:cNvPr id="32" name="Picture 31" descr="A black tick in a yellow circle&#10;&#10;Description automatically generated">
            <a:extLst>
              <a:ext uri="{FF2B5EF4-FFF2-40B4-BE49-F238E27FC236}">
                <a16:creationId xmlns:a16="http://schemas.microsoft.com/office/drawing/2014/main" id="{80EFB083-FFC6-FAB6-F3B0-4B27CF83A029}"/>
              </a:ext>
            </a:extLst>
          </p:cNvPr>
          <p:cNvPicPr>
            <a:picLocks noChangeAspect="1"/>
          </p:cNvPicPr>
          <p:nvPr/>
        </p:nvPicPr>
        <p:blipFill>
          <a:blip r:embed="rId3"/>
          <a:stretch>
            <a:fillRect/>
          </a:stretch>
        </p:blipFill>
        <p:spPr>
          <a:xfrm>
            <a:off x="3359780" y="1912609"/>
            <a:ext cx="281413" cy="264006"/>
          </a:xfrm>
          <a:prstGeom prst="rect">
            <a:avLst/>
          </a:prstGeom>
        </p:spPr>
      </p:pic>
      <p:pic>
        <p:nvPicPr>
          <p:cNvPr id="33" name="Picture 32" descr="A black tick in a yellow circle&#10;&#10;Description automatically generated">
            <a:extLst>
              <a:ext uri="{FF2B5EF4-FFF2-40B4-BE49-F238E27FC236}">
                <a16:creationId xmlns:a16="http://schemas.microsoft.com/office/drawing/2014/main" id="{39C7F241-A1F7-194F-7963-F6499874FD5D}"/>
              </a:ext>
            </a:extLst>
          </p:cNvPr>
          <p:cNvPicPr>
            <a:picLocks noChangeAspect="1"/>
          </p:cNvPicPr>
          <p:nvPr/>
        </p:nvPicPr>
        <p:blipFill>
          <a:blip r:embed="rId3"/>
          <a:stretch>
            <a:fillRect/>
          </a:stretch>
        </p:blipFill>
        <p:spPr>
          <a:xfrm>
            <a:off x="3359780" y="2891555"/>
            <a:ext cx="281413" cy="264006"/>
          </a:xfrm>
          <a:prstGeom prst="rect">
            <a:avLst/>
          </a:prstGeom>
        </p:spPr>
      </p:pic>
      <p:pic>
        <p:nvPicPr>
          <p:cNvPr id="34" name="Picture 33" descr="A black tick in a yellow circle&#10;&#10;Description automatically generated">
            <a:extLst>
              <a:ext uri="{FF2B5EF4-FFF2-40B4-BE49-F238E27FC236}">
                <a16:creationId xmlns:a16="http://schemas.microsoft.com/office/drawing/2014/main" id="{9F923F28-2279-0F34-AFD4-0A03A80E246A}"/>
              </a:ext>
            </a:extLst>
          </p:cNvPr>
          <p:cNvPicPr>
            <a:picLocks noChangeAspect="1"/>
          </p:cNvPicPr>
          <p:nvPr/>
        </p:nvPicPr>
        <p:blipFill>
          <a:blip r:embed="rId3"/>
          <a:stretch>
            <a:fillRect/>
          </a:stretch>
        </p:blipFill>
        <p:spPr>
          <a:xfrm>
            <a:off x="4873206" y="1861740"/>
            <a:ext cx="281413" cy="264006"/>
          </a:xfrm>
          <a:prstGeom prst="rect">
            <a:avLst/>
          </a:prstGeom>
        </p:spPr>
      </p:pic>
      <p:pic>
        <p:nvPicPr>
          <p:cNvPr id="35" name="Picture 34" descr="A black tick in a yellow circle&#10;&#10;Description automatically generated">
            <a:extLst>
              <a:ext uri="{FF2B5EF4-FFF2-40B4-BE49-F238E27FC236}">
                <a16:creationId xmlns:a16="http://schemas.microsoft.com/office/drawing/2014/main" id="{E1D423AB-6CEB-0044-75D8-2E90C8DC65BA}"/>
              </a:ext>
            </a:extLst>
          </p:cNvPr>
          <p:cNvPicPr>
            <a:picLocks noChangeAspect="1"/>
          </p:cNvPicPr>
          <p:nvPr/>
        </p:nvPicPr>
        <p:blipFill>
          <a:blip r:embed="rId3"/>
          <a:stretch>
            <a:fillRect/>
          </a:stretch>
        </p:blipFill>
        <p:spPr>
          <a:xfrm>
            <a:off x="6244281" y="1861740"/>
            <a:ext cx="281413" cy="264006"/>
          </a:xfrm>
          <a:prstGeom prst="rect">
            <a:avLst/>
          </a:prstGeom>
        </p:spPr>
      </p:pic>
    </p:spTree>
    <p:extLst>
      <p:ext uri="{BB962C8B-B14F-4D97-AF65-F5344CB8AC3E}">
        <p14:creationId xmlns:p14="http://schemas.microsoft.com/office/powerpoint/2010/main" val="3189666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descr="A picture containing nature&#10;&#10;Description automatically generated">
            <a:extLst>
              <a:ext uri="{FF2B5EF4-FFF2-40B4-BE49-F238E27FC236}">
                <a16:creationId xmlns:a16="http://schemas.microsoft.com/office/drawing/2014/main" id="{87591F9B-B735-4E8A-F30C-6264EB2E60FC}"/>
              </a:ext>
            </a:extLst>
          </p:cNvPr>
          <p:cNvPicPr>
            <a:picLocks noChangeAspect="1"/>
          </p:cNvPicPr>
          <p:nvPr/>
        </p:nvPicPr>
        <p:blipFill>
          <a:blip r:embed="rId3" cstate="screen">
            <a:alphaModFix amt="70000"/>
            <a:extLst>
              <a:ext uri="{28A0092B-C50C-407E-A947-70E740481C1C}">
                <a14:useLocalDpi xmlns:a14="http://schemas.microsoft.com/office/drawing/2010/main" val="0"/>
              </a:ext>
            </a:extLst>
          </a:blip>
          <a:stretch>
            <a:fillRect/>
          </a:stretch>
        </p:blipFill>
        <p:spPr>
          <a:xfrm>
            <a:off x="3689974" y="2527816"/>
            <a:ext cx="4856828" cy="2561375"/>
          </a:xfrm>
          <a:prstGeom prst="rect">
            <a:avLst/>
          </a:prstGeom>
        </p:spPr>
      </p:pic>
      <p:pic>
        <p:nvPicPr>
          <p:cNvPr id="6" name="Picture 5" descr="A black and white logo&#10;&#10;Description automatically generated with low confidence">
            <a:extLst>
              <a:ext uri="{FF2B5EF4-FFF2-40B4-BE49-F238E27FC236}">
                <a16:creationId xmlns:a16="http://schemas.microsoft.com/office/drawing/2014/main" id="{215CC9F8-D240-1F3D-F00C-180931E1E71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95398" y="491518"/>
            <a:ext cx="1806663" cy="493821"/>
          </a:xfrm>
          <a:prstGeom prst="rect">
            <a:avLst/>
          </a:prstGeom>
        </p:spPr>
      </p:pic>
      <p:sp>
        <p:nvSpPr>
          <p:cNvPr id="7" name="TextBox 6">
            <a:extLst>
              <a:ext uri="{FF2B5EF4-FFF2-40B4-BE49-F238E27FC236}">
                <a16:creationId xmlns:a16="http://schemas.microsoft.com/office/drawing/2014/main" id="{21CFB04D-97C8-B086-70D1-4FA9B1BFE846}"/>
              </a:ext>
            </a:extLst>
          </p:cNvPr>
          <p:cNvSpPr txBox="1"/>
          <p:nvPr/>
        </p:nvSpPr>
        <p:spPr>
          <a:xfrm>
            <a:off x="342900" y="1237977"/>
            <a:ext cx="2769989" cy="923330"/>
          </a:xfrm>
          <a:prstGeom prst="rect">
            <a:avLst/>
          </a:prstGeom>
          <a:noFill/>
        </p:spPr>
        <p:txBody>
          <a:bodyPr wrap="square" rtlCol="0">
            <a:spAutoFit/>
          </a:bodyPr>
          <a:lstStyle/>
          <a:p>
            <a:pPr defTabSz="685800">
              <a:buClrTx/>
              <a:defRPr/>
            </a:pPr>
            <a:r>
              <a:rPr lang="en-US" sz="1800" kern="1200" dirty="0">
                <a:solidFill>
                  <a:srgbClr val="FFFFFF"/>
                </a:solidFill>
                <a:ea typeface="+mn-ea"/>
                <a:cs typeface="+mn-cs"/>
              </a:rPr>
              <a:t>Only U.S based manufacturer of </a:t>
            </a:r>
            <a:r>
              <a:rPr lang="en-US" sz="1800" kern="1200" dirty="0">
                <a:solidFill>
                  <a:srgbClr val="00B0F0"/>
                </a:solidFill>
                <a:ea typeface="+mn-ea"/>
                <a:cs typeface="+mn-cs"/>
              </a:rPr>
              <a:t>leading-edge memory </a:t>
            </a:r>
            <a:r>
              <a:rPr lang="en-US" sz="1800" kern="1200" dirty="0">
                <a:solidFill>
                  <a:srgbClr val="FFFFFF"/>
                </a:solidFill>
                <a:ea typeface="+mn-ea"/>
                <a:cs typeface="+mn-cs"/>
              </a:rPr>
              <a:t>products</a:t>
            </a:r>
            <a:endParaRPr lang="en-US" sz="1800" b="1" kern="1200" dirty="0">
              <a:solidFill>
                <a:srgbClr val="FFFFFF"/>
              </a:solidFill>
              <a:ea typeface="+mn-ea"/>
              <a:cs typeface="+mn-cs"/>
            </a:endParaRPr>
          </a:p>
        </p:txBody>
      </p:sp>
      <p:sp>
        <p:nvSpPr>
          <p:cNvPr id="14" name="TextBox 13">
            <a:extLst>
              <a:ext uri="{FF2B5EF4-FFF2-40B4-BE49-F238E27FC236}">
                <a16:creationId xmlns:a16="http://schemas.microsoft.com/office/drawing/2014/main" id="{B5FF5C45-8C3C-CDDE-B0F5-D2986E528169}"/>
              </a:ext>
            </a:extLst>
          </p:cNvPr>
          <p:cNvSpPr txBox="1"/>
          <p:nvPr/>
        </p:nvSpPr>
        <p:spPr>
          <a:xfrm>
            <a:off x="3689974" y="524764"/>
            <a:ext cx="4335425" cy="530915"/>
          </a:xfrm>
          <a:prstGeom prst="rect">
            <a:avLst/>
          </a:prstGeom>
          <a:noFill/>
        </p:spPr>
        <p:txBody>
          <a:bodyPr wrap="square" rtlCol="0">
            <a:spAutoFit/>
          </a:bodyPr>
          <a:lstStyle/>
          <a:p>
            <a:pPr defTabSz="685800">
              <a:buClrTx/>
              <a:defRPr/>
            </a:pPr>
            <a:r>
              <a:rPr lang="en-US" sz="1050" kern="1200">
                <a:solidFill>
                  <a:srgbClr val="FFFFFF"/>
                </a:solidFill>
                <a:ea typeface="+mn-ea"/>
                <a:cs typeface="+mn-cs"/>
              </a:rPr>
              <a:t>Founded on </a:t>
            </a:r>
          </a:p>
          <a:p>
            <a:pPr defTabSz="685800">
              <a:buClrTx/>
              <a:defRPr/>
            </a:pPr>
            <a:r>
              <a:rPr lang="en-US" sz="1800" b="1" kern="1200">
                <a:solidFill>
                  <a:srgbClr val="FFFFFF"/>
                </a:solidFill>
                <a:ea typeface="+mn-ea"/>
                <a:cs typeface="+mn-cs"/>
              </a:rPr>
              <a:t>October 5, 1978</a:t>
            </a:r>
          </a:p>
        </p:txBody>
      </p:sp>
      <p:sp>
        <p:nvSpPr>
          <p:cNvPr id="16" name="TextBox 15">
            <a:extLst>
              <a:ext uri="{FF2B5EF4-FFF2-40B4-BE49-F238E27FC236}">
                <a16:creationId xmlns:a16="http://schemas.microsoft.com/office/drawing/2014/main" id="{DCE63B79-FAF2-117D-5503-9DFA9EA56FEB}"/>
              </a:ext>
            </a:extLst>
          </p:cNvPr>
          <p:cNvSpPr txBox="1"/>
          <p:nvPr/>
        </p:nvSpPr>
        <p:spPr>
          <a:xfrm>
            <a:off x="6140467" y="524764"/>
            <a:ext cx="3024965" cy="530915"/>
          </a:xfrm>
          <a:prstGeom prst="rect">
            <a:avLst/>
          </a:prstGeom>
          <a:noFill/>
        </p:spPr>
        <p:txBody>
          <a:bodyPr wrap="square" rtlCol="0">
            <a:spAutoFit/>
          </a:bodyPr>
          <a:lstStyle/>
          <a:p>
            <a:pPr defTabSz="685800">
              <a:buClrTx/>
              <a:defRPr/>
            </a:pPr>
            <a:r>
              <a:rPr lang="en-US" sz="1050" kern="1200">
                <a:solidFill>
                  <a:srgbClr val="FFFFFF"/>
                </a:solidFill>
                <a:ea typeface="+mn-ea"/>
                <a:cs typeface="+mn-cs"/>
              </a:rPr>
              <a:t>Headquartered in</a:t>
            </a:r>
          </a:p>
          <a:p>
            <a:pPr defTabSz="685800">
              <a:buClrTx/>
              <a:defRPr/>
            </a:pPr>
            <a:r>
              <a:rPr lang="en-US" sz="1800" b="1" kern="1200">
                <a:solidFill>
                  <a:srgbClr val="FFFFFF"/>
                </a:solidFill>
                <a:ea typeface="+mn-ea"/>
                <a:cs typeface="+mn-cs"/>
              </a:rPr>
              <a:t>Boise, Idaho, USA</a:t>
            </a:r>
          </a:p>
        </p:txBody>
      </p:sp>
      <p:cxnSp>
        <p:nvCxnSpPr>
          <p:cNvPr id="17" name="Straight Connector 16">
            <a:extLst>
              <a:ext uri="{FF2B5EF4-FFF2-40B4-BE49-F238E27FC236}">
                <a16:creationId xmlns:a16="http://schemas.microsoft.com/office/drawing/2014/main" id="{06D91859-595F-4D53-34F7-56BB445DD7C6}"/>
              </a:ext>
            </a:extLst>
          </p:cNvPr>
          <p:cNvCxnSpPr>
            <a:cxnSpLocks/>
          </p:cNvCxnSpPr>
          <p:nvPr/>
        </p:nvCxnSpPr>
        <p:spPr>
          <a:xfrm>
            <a:off x="3760580" y="1206992"/>
            <a:ext cx="472052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D4097DF-7E02-4430-F7CB-E7D6C2634FF5}"/>
              </a:ext>
            </a:extLst>
          </p:cNvPr>
          <p:cNvSpPr txBox="1"/>
          <p:nvPr/>
        </p:nvSpPr>
        <p:spPr>
          <a:xfrm>
            <a:off x="3689974" y="1288566"/>
            <a:ext cx="2053583" cy="692497"/>
          </a:xfrm>
          <a:prstGeom prst="rect">
            <a:avLst/>
          </a:prstGeom>
          <a:noFill/>
        </p:spPr>
        <p:txBody>
          <a:bodyPr wrap="square" lIns="68580" tIns="34290" rIns="68580" bIns="34290" rtlCol="0" anchor="t">
            <a:spAutoFit/>
          </a:bodyPr>
          <a:lstStyle/>
          <a:p>
            <a:pPr defTabSz="685800">
              <a:buClrTx/>
              <a:defRPr/>
            </a:pPr>
            <a:r>
              <a:rPr lang="en-US" sz="3000" b="1" kern="1200" dirty="0">
                <a:solidFill>
                  <a:srgbClr val="FFFFFF"/>
                </a:solidFill>
                <a:ea typeface="+mn-ea"/>
                <a:cs typeface="+mn-cs"/>
              </a:rPr>
              <a:t>15.5B</a:t>
            </a:r>
          </a:p>
          <a:p>
            <a:pPr defTabSz="685800">
              <a:buClrTx/>
              <a:defRPr/>
            </a:pPr>
            <a:r>
              <a:rPr lang="en-US" sz="1050" kern="1200" dirty="0">
                <a:solidFill>
                  <a:srgbClr val="FFFFFF"/>
                </a:solidFill>
                <a:ea typeface="+mn-ea"/>
                <a:cs typeface="+mn-cs"/>
              </a:rPr>
              <a:t>Fiscal Year 2023 revenue</a:t>
            </a:r>
          </a:p>
        </p:txBody>
      </p:sp>
      <p:cxnSp>
        <p:nvCxnSpPr>
          <p:cNvPr id="19" name="Straight Connector 18">
            <a:extLst>
              <a:ext uri="{FF2B5EF4-FFF2-40B4-BE49-F238E27FC236}">
                <a16:creationId xmlns:a16="http://schemas.microsoft.com/office/drawing/2014/main" id="{6A9C44E2-D064-40F4-8A70-30C12D1D1E44}"/>
              </a:ext>
            </a:extLst>
          </p:cNvPr>
          <p:cNvCxnSpPr>
            <a:cxnSpLocks/>
          </p:cNvCxnSpPr>
          <p:nvPr/>
        </p:nvCxnSpPr>
        <p:spPr>
          <a:xfrm>
            <a:off x="5923057" y="492268"/>
            <a:ext cx="0" cy="158656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0375B2A-EC38-FCAD-0F75-583A74938061}"/>
              </a:ext>
            </a:extLst>
          </p:cNvPr>
          <p:cNvSpPr txBox="1"/>
          <p:nvPr/>
        </p:nvSpPr>
        <p:spPr>
          <a:xfrm>
            <a:off x="6089851" y="1286733"/>
            <a:ext cx="2169545" cy="692497"/>
          </a:xfrm>
          <a:prstGeom prst="rect">
            <a:avLst/>
          </a:prstGeom>
          <a:noFill/>
        </p:spPr>
        <p:txBody>
          <a:bodyPr wrap="square" lIns="68580" tIns="34290" rIns="68580" bIns="34290" rtlCol="0" anchor="t">
            <a:spAutoFit/>
          </a:bodyPr>
          <a:lstStyle/>
          <a:p>
            <a:pPr defTabSz="685800">
              <a:buClrTx/>
              <a:defRPr/>
            </a:pPr>
            <a:r>
              <a:rPr lang="en-US" sz="3000" b="1" kern="1200" dirty="0">
                <a:solidFill>
                  <a:srgbClr val="FFFFFF"/>
                </a:solidFill>
                <a:ea typeface="+mn-ea"/>
                <a:cs typeface="+mn-cs"/>
              </a:rPr>
              <a:t>56,000+</a:t>
            </a:r>
          </a:p>
          <a:p>
            <a:pPr defTabSz="685800">
              <a:buClrTx/>
              <a:defRPr/>
            </a:pPr>
            <a:r>
              <a:rPr lang="en-US" sz="1050" kern="1200" dirty="0">
                <a:solidFill>
                  <a:srgbClr val="FFFFFF"/>
                </a:solidFill>
                <a:ea typeface="+mn-ea"/>
                <a:cs typeface="+mn-cs"/>
              </a:rPr>
              <a:t>Patents granted and growing</a:t>
            </a:r>
          </a:p>
        </p:txBody>
      </p:sp>
      <p:sp>
        <p:nvSpPr>
          <p:cNvPr id="22" name="TextBox 21">
            <a:extLst>
              <a:ext uri="{FF2B5EF4-FFF2-40B4-BE49-F238E27FC236}">
                <a16:creationId xmlns:a16="http://schemas.microsoft.com/office/drawing/2014/main" id="{BB8115A5-F482-8CC3-31F4-996D0FEFDAAB}"/>
              </a:ext>
            </a:extLst>
          </p:cNvPr>
          <p:cNvSpPr txBox="1"/>
          <p:nvPr/>
        </p:nvSpPr>
        <p:spPr>
          <a:xfrm>
            <a:off x="7191208" y="2578698"/>
            <a:ext cx="1793048" cy="323165"/>
          </a:xfrm>
          <a:prstGeom prst="rect">
            <a:avLst/>
          </a:prstGeom>
          <a:noFill/>
        </p:spPr>
        <p:txBody>
          <a:bodyPr wrap="square" rtlCol="0">
            <a:spAutoFit/>
          </a:bodyPr>
          <a:lstStyle/>
          <a:p>
            <a:pPr defTabSz="685800">
              <a:buClrTx/>
              <a:defRPr/>
            </a:pPr>
            <a:r>
              <a:rPr lang="en-US" sz="750" kern="1200">
                <a:solidFill>
                  <a:srgbClr val="FFFFFF"/>
                </a:solidFill>
                <a:ea typeface="+mn-ea"/>
                <a:cs typeface="+mn-cs"/>
              </a:rPr>
              <a:t>Assembly and test manufacturing sites</a:t>
            </a:r>
          </a:p>
        </p:txBody>
      </p:sp>
      <p:sp>
        <p:nvSpPr>
          <p:cNvPr id="23" name="TextBox 22">
            <a:extLst>
              <a:ext uri="{FF2B5EF4-FFF2-40B4-BE49-F238E27FC236}">
                <a16:creationId xmlns:a16="http://schemas.microsoft.com/office/drawing/2014/main" id="{C2070759-C01A-2B1F-A782-81F4A42C065B}"/>
              </a:ext>
            </a:extLst>
          </p:cNvPr>
          <p:cNvSpPr txBox="1"/>
          <p:nvPr/>
        </p:nvSpPr>
        <p:spPr>
          <a:xfrm>
            <a:off x="7186645" y="2730561"/>
            <a:ext cx="1654736" cy="207749"/>
          </a:xfrm>
          <a:prstGeom prst="rect">
            <a:avLst/>
          </a:prstGeom>
          <a:noFill/>
        </p:spPr>
        <p:txBody>
          <a:bodyPr wrap="square" rtlCol="0">
            <a:spAutoFit/>
          </a:bodyPr>
          <a:lstStyle/>
          <a:p>
            <a:pPr defTabSz="685800">
              <a:buClrTx/>
              <a:defRPr/>
            </a:pPr>
            <a:r>
              <a:rPr lang="en-US" sz="750" kern="1200">
                <a:solidFill>
                  <a:srgbClr val="FFFFFF"/>
                </a:solidFill>
                <a:ea typeface="+mn-ea"/>
                <a:cs typeface="+mn-cs"/>
              </a:rPr>
              <a:t>Micron offices</a:t>
            </a:r>
          </a:p>
        </p:txBody>
      </p:sp>
      <p:sp>
        <p:nvSpPr>
          <p:cNvPr id="24" name="Oval 23">
            <a:extLst>
              <a:ext uri="{FF2B5EF4-FFF2-40B4-BE49-F238E27FC236}">
                <a16:creationId xmlns:a16="http://schemas.microsoft.com/office/drawing/2014/main" id="{9887B3B6-2B6D-FA45-9CCD-A704838A35B8}"/>
              </a:ext>
            </a:extLst>
          </p:cNvPr>
          <p:cNvSpPr/>
          <p:nvPr/>
        </p:nvSpPr>
        <p:spPr>
          <a:xfrm>
            <a:off x="7122778" y="2636330"/>
            <a:ext cx="82296" cy="82296"/>
          </a:xfrm>
          <a:prstGeom prst="ellipse">
            <a:avLst/>
          </a:prstGeom>
          <a:solidFill>
            <a:srgbClr val="32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25" name="Oval 24">
            <a:extLst>
              <a:ext uri="{FF2B5EF4-FFF2-40B4-BE49-F238E27FC236}">
                <a16:creationId xmlns:a16="http://schemas.microsoft.com/office/drawing/2014/main" id="{31971EAB-301E-66F4-3FBC-FF1163D3FC4D}"/>
              </a:ext>
            </a:extLst>
          </p:cNvPr>
          <p:cNvSpPr/>
          <p:nvPr/>
        </p:nvSpPr>
        <p:spPr>
          <a:xfrm>
            <a:off x="7122778" y="2781049"/>
            <a:ext cx="82296" cy="82296"/>
          </a:xfrm>
          <a:prstGeom prst="ellipse">
            <a:avLst/>
          </a:prstGeom>
          <a:solidFill>
            <a:srgbClr val="FCC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26" name="TextBox 25">
            <a:extLst>
              <a:ext uri="{FF2B5EF4-FFF2-40B4-BE49-F238E27FC236}">
                <a16:creationId xmlns:a16="http://schemas.microsoft.com/office/drawing/2014/main" id="{54ADEE2A-B7E7-DF45-6D4F-1C5F8811AFCD}"/>
              </a:ext>
            </a:extLst>
          </p:cNvPr>
          <p:cNvSpPr txBox="1"/>
          <p:nvPr/>
        </p:nvSpPr>
        <p:spPr>
          <a:xfrm>
            <a:off x="7187223" y="2437195"/>
            <a:ext cx="1593737" cy="207749"/>
          </a:xfrm>
          <a:prstGeom prst="rect">
            <a:avLst/>
          </a:prstGeom>
          <a:noFill/>
        </p:spPr>
        <p:txBody>
          <a:bodyPr wrap="square" rtlCol="0">
            <a:spAutoFit/>
          </a:bodyPr>
          <a:lstStyle/>
          <a:p>
            <a:pPr defTabSz="685800">
              <a:buClrTx/>
              <a:defRPr/>
            </a:pPr>
            <a:r>
              <a:rPr lang="en-US" sz="750" kern="1200">
                <a:solidFill>
                  <a:srgbClr val="FFFFFF"/>
                </a:solidFill>
                <a:ea typeface="+mn-ea"/>
                <a:cs typeface="+mn-cs"/>
              </a:rPr>
              <a:t>Front-end manufacturing sites</a:t>
            </a:r>
          </a:p>
        </p:txBody>
      </p:sp>
      <p:sp>
        <p:nvSpPr>
          <p:cNvPr id="27" name="Oval 26">
            <a:extLst>
              <a:ext uri="{FF2B5EF4-FFF2-40B4-BE49-F238E27FC236}">
                <a16:creationId xmlns:a16="http://schemas.microsoft.com/office/drawing/2014/main" id="{80945027-13B5-6325-211D-C8ED86B170C9}"/>
              </a:ext>
            </a:extLst>
          </p:cNvPr>
          <p:cNvSpPr/>
          <p:nvPr/>
        </p:nvSpPr>
        <p:spPr>
          <a:xfrm>
            <a:off x="7122778" y="2487683"/>
            <a:ext cx="82296" cy="82296"/>
          </a:xfrm>
          <a:prstGeom prst="ellipse">
            <a:avLst/>
          </a:prstGeom>
          <a:solidFill>
            <a:srgbClr val="78F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grpSp>
        <p:nvGrpSpPr>
          <p:cNvPr id="28" name="Group 27">
            <a:extLst>
              <a:ext uri="{FF2B5EF4-FFF2-40B4-BE49-F238E27FC236}">
                <a16:creationId xmlns:a16="http://schemas.microsoft.com/office/drawing/2014/main" id="{76648CF9-C696-6DAD-4C0C-82FE20444206}"/>
              </a:ext>
            </a:extLst>
          </p:cNvPr>
          <p:cNvGrpSpPr/>
          <p:nvPr/>
        </p:nvGrpSpPr>
        <p:grpSpPr>
          <a:xfrm>
            <a:off x="6784086" y="3950020"/>
            <a:ext cx="100013" cy="100013"/>
            <a:chOff x="8628322" y="5171199"/>
            <a:chExt cx="133350" cy="133350"/>
          </a:xfrm>
        </p:grpSpPr>
        <p:sp>
          <p:nvSpPr>
            <p:cNvPr id="29" name="Oval 28">
              <a:extLst>
                <a:ext uri="{FF2B5EF4-FFF2-40B4-BE49-F238E27FC236}">
                  <a16:creationId xmlns:a16="http://schemas.microsoft.com/office/drawing/2014/main" id="{B66FD497-1F86-27DC-DF18-C85061EE44FE}"/>
                </a:ext>
              </a:extLst>
            </p:cNvPr>
            <p:cNvSpPr/>
            <p:nvPr/>
          </p:nvSpPr>
          <p:spPr>
            <a:xfrm>
              <a:off x="8628322" y="5171199"/>
              <a:ext cx="133350" cy="13335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30" name="Oval 29">
              <a:extLst>
                <a:ext uri="{FF2B5EF4-FFF2-40B4-BE49-F238E27FC236}">
                  <a16:creationId xmlns:a16="http://schemas.microsoft.com/office/drawing/2014/main" id="{57BEC760-2734-3074-3146-637AA32B38DE}"/>
                </a:ext>
              </a:extLst>
            </p:cNvPr>
            <p:cNvSpPr/>
            <p:nvPr/>
          </p:nvSpPr>
          <p:spPr>
            <a:xfrm>
              <a:off x="8658421" y="5201298"/>
              <a:ext cx="73152" cy="73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grpSp>
      <p:grpSp>
        <p:nvGrpSpPr>
          <p:cNvPr id="31" name="Group 30">
            <a:extLst>
              <a:ext uri="{FF2B5EF4-FFF2-40B4-BE49-F238E27FC236}">
                <a16:creationId xmlns:a16="http://schemas.microsoft.com/office/drawing/2014/main" id="{31612548-FA5A-5DBD-9937-9B72C531453E}"/>
              </a:ext>
            </a:extLst>
          </p:cNvPr>
          <p:cNvGrpSpPr/>
          <p:nvPr/>
        </p:nvGrpSpPr>
        <p:grpSpPr>
          <a:xfrm>
            <a:off x="6980239" y="4027458"/>
            <a:ext cx="100013" cy="100013"/>
            <a:chOff x="8923226" y="5369944"/>
            <a:chExt cx="133350" cy="133350"/>
          </a:xfrm>
        </p:grpSpPr>
        <p:sp>
          <p:nvSpPr>
            <p:cNvPr id="32" name="Oval 31">
              <a:extLst>
                <a:ext uri="{FF2B5EF4-FFF2-40B4-BE49-F238E27FC236}">
                  <a16:creationId xmlns:a16="http://schemas.microsoft.com/office/drawing/2014/main" id="{223E135E-DEF2-F68A-DBAE-8FA28A4E0160}"/>
                </a:ext>
              </a:extLst>
            </p:cNvPr>
            <p:cNvSpPr/>
            <p:nvPr/>
          </p:nvSpPr>
          <p:spPr>
            <a:xfrm>
              <a:off x="8923226" y="5369944"/>
              <a:ext cx="133350" cy="13335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33" name="Oval 32">
              <a:extLst>
                <a:ext uri="{FF2B5EF4-FFF2-40B4-BE49-F238E27FC236}">
                  <a16:creationId xmlns:a16="http://schemas.microsoft.com/office/drawing/2014/main" id="{45695FA6-B5ED-FCDD-DD94-2FBB2B4EFCA2}"/>
                </a:ext>
              </a:extLst>
            </p:cNvPr>
            <p:cNvSpPr/>
            <p:nvPr/>
          </p:nvSpPr>
          <p:spPr>
            <a:xfrm>
              <a:off x="8953325" y="5400043"/>
              <a:ext cx="73152" cy="73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grpSp>
      <p:grpSp>
        <p:nvGrpSpPr>
          <p:cNvPr id="34" name="Group 33">
            <a:extLst>
              <a:ext uri="{FF2B5EF4-FFF2-40B4-BE49-F238E27FC236}">
                <a16:creationId xmlns:a16="http://schemas.microsoft.com/office/drawing/2014/main" id="{CA9FCD1E-2235-20A6-3DEB-70F85926199A}"/>
              </a:ext>
            </a:extLst>
          </p:cNvPr>
          <p:cNvGrpSpPr/>
          <p:nvPr/>
        </p:nvGrpSpPr>
        <p:grpSpPr>
          <a:xfrm>
            <a:off x="7055761" y="4127470"/>
            <a:ext cx="100013" cy="100013"/>
            <a:chOff x="9407681" y="5503294"/>
            <a:chExt cx="133350" cy="133350"/>
          </a:xfrm>
        </p:grpSpPr>
        <p:sp>
          <p:nvSpPr>
            <p:cNvPr id="35" name="Oval 34">
              <a:extLst>
                <a:ext uri="{FF2B5EF4-FFF2-40B4-BE49-F238E27FC236}">
                  <a16:creationId xmlns:a16="http://schemas.microsoft.com/office/drawing/2014/main" id="{9C38B4F4-194B-3A42-662F-DECA8A5C9C88}"/>
                </a:ext>
              </a:extLst>
            </p:cNvPr>
            <p:cNvSpPr/>
            <p:nvPr/>
          </p:nvSpPr>
          <p:spPr>
            <a:xfrm>
              <a:off x="9407681" y="5503294"/>
              <a:ext cx="133350" cy="13335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36" name="Oval 35">
              <a:extLst>
                <a:ext uri="{FF2B5EF4-FFF2-40B4-BE49-F238E27FC236}">
                  <a16:creationId xmlns:a16="http://schemas.microsoft.com/office/drawing/2014/main" id="{3B0A58D3-D7B2-4844-C1BF-3FA1A8F7B85E}"/>
                </a:ext>
              </a:extLst>
            </p:cNvPr>
            <p:cNvSpPr/>
            <p:nvPr/>
          </p:nvSpPr>
          <p:spPr>
            <a:xfrm>
              <a:off x="9437780" y="5533393"/>
              <a:ext cx="73152" cy="73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grpSp>
      <p:grpSp>
        <p:nvGrpSpPr>
          <p:cNvPr id="37" name="Group 36">
            <a:extLst>
              <a:ext uri="{FF2B5EF4-FFF2-40B4-BE49-F238E27FC236}">
                <a16:creationId xmlns:a16="http://schemas.microsoft.com/office/drawing/2014/main" id="{F1A2DF18-04B9-F991-E0BB-D4CD1016E554}"/>
              </a:ext>
            </a:extLst>
          </p:cNvPr>
          <p:cNvGrpSpPr/>
          <p:nvPr/>
        </p:nvGrpSpPr>
        <p:grpSpPr>
          <a:xfrm>
            <a:off x="7271547" y="3845694"/>
            <a:ext cx="100013" cy="100013"/>
            <a:chOff x="9685469" y="5125960"/>
            <a:chExt cx="133350" cy="133350"/>
          </a:xfrm>
        </p:grpSpPr>
        <p:sp>
          <p:nvSpPr>
            <p:cNvPr id="38" name="Oval 37">
              <a:extLst>
                <a:ext uri="{FF2B5EF4-FFF2-40B4-BE49-F238E27FC236}">
                  <a16:creationId xmlns:a16="http://schemas.microsoft.com/office/drawing/2014/main" id="{23050B03-039F-9702-7D84-3B908ADC80D0}"/>
                </a:ext>
              </a:extLst>
            </p:cNvPr>
            <p:cNvSpPr/>
            <p:nvPr/>
          </p:nvSpPr>
          <p:spPr>
            <a:xfrm>
              <a:off x="9685469" y="5125960"/>
              <a:ext cx="133350" cy="13335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39" name="Oval 38">
              <a:extLst>
                <a:ext uri="{FF2B5EF4-FFF2-40B4-BE49-F238E27FC236}">
                  <a16:creationId xmlns:a16="http://schemas.microsoft.com/office/drawing/2014/main" id="{6A270937-6734-1654-3CCA-B7D345DB8FCE}"/>
                </a:ext>
              </a:extLst>
            </p:cNvPr>
            <p:cNvSpPr/>
            <p:nvPr/>
          </p:nvSpPr>
          <p:spPr>
            <a:xfrm>
              <a:off x="9715568" y="5156059"/>
              <a:ext cx="73152" cy="73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grpSp>
      <p:grpSp>
        <p:nvGrpSpPr>
          <p:cNvPr id="40" name="Group 39">
            <a:extLst>
              <a:ext uri="{FF2B5EF4-FFF2-40B4-BE49-F238E27FC236}">
                <a16:creationId xmlns:a16="http://schemas.microsoft.com/office/drawing/2014/main" id="{12FD7771-7BD6-56A7-20F4-8847A06C61D8}"/>
              </a:ext>
            </a:extLst>
          </p:cNvPr>
          <p:cNvGrpSpPr/>
          <p:nvPr/>
        </p:nvGrpSpPr>
        <p:grpSpPr>
          <a:xfrm>
            <a:off x="7326004" y="3625017"/>
            <a:ext cx="100013" cy="100013"/>
            <a:chOff x="9768006" y="4833356"/>
            <a:chExt cx="133350" cy="133350"/>
          </a:xfrm>
        </p:grpSpPr>
        <p:sp>
          <p:nvSpPr>
            <p:cNvPr id="41" name="Oval 40">
              <a:extLst>
                <a:ext uri="{FF2B5EF4-FFF2-40B4-BE49-F238E27FC236}">
                  <a16:creationId xmlns:a16="http://schemas.microsoft.com/office/drawing/2014/main" id="{DBACC4B9-63BF-8C59-9A8F-5A06403C42D1}"/>
                </a:ext>
              </a:extLst>
            </p:cNvPr>
            <p:cNvSpPr/>
            <p:nvPr/>
          </p:nvSpPr>
          <p:spPr>
            <a:xfrm>
              <a:off x="9768006" y="4833356"/>
              <a:ext cx="133350" cy="13335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42" name="Oval 41">
              <a:extLst>
                <a:ext uri="{FF2B5EF4-FFF2-40B4-BE49-F238E27FC236}">
                  <a16:creationId xmlns:a16="http://schemas.microsoft.com/office/drawing/2014/main" id="{7AFD47EA-78AC-2197-5741-03860A582BB6}"/>
                </a:ext>
              </a:extLst>
            </p:cNvPr>
            <p:cNvSpPr/>
            <p:nvPr/>
          </p:nvSpPr>
          <p:spPr>
            <a:xfrm>
              <a:off x="9798105" y="4863455"/>
              <a:ext cx="73152" cy="73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grpSp>
      <p:grpSp>
        <p:nvGrpSpPr>
          <p:cNvPr id="43" name="Group 42">
            <a:extLst>
              <a:ext uri="{FF2B5EF4-FFF2-40B4-BE49-F238E27FC236}">
                <a16:creationId xmlns:a16="http://schemas.microsoft.com/office/drawing/2014/main" id="{A4356DCC-D9BB-E993-9F7D-94782C6BE363}"/>
              </a:ext>
            </a:extLst>
          </p:cNvPr>
          <p:cNvGrpSpPr/>
          <p:nvPr/>
        </p:nvGrpSpPr>
        <p:grpSpPr>
          <a:xfrm>
            <a:off x="7154557" y="3614066"/>
            <a:ext cx="100013" cy="100013"/>
            <a:chOff x="8929259" y="4835500"/>
            <a:chExt cx="133350" cy="133350"/>
          </a:xfrm>
        </p:grpSpPr>
        <p:sp>
          <p:nvSpPr>
            <p:cNvPr id="44" name="Oval 43">
              <a:extLst>
                <a:ext uri="{FF2B5EF4-FFF2-40B4-BE49-F238E27FC236}">
                  <a16:creationId xmlns:a16="http://schemas.microsoft.com/office/drawing/2014/main" id="{20F9863D-E8B7-7F27-E976-69E758477772}"/>
                </a:ext>
              </a:extLst>
            </p:cNvPr>
            <p:cNvSpPr/>
            <p:nvPr/>
          </p:nvSpPr>
          <p:spPr>
            <a:xfrm>
              <a:off x="8929259" y="4835500"/>
              <a:ext cx="133350" cy="13335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45" name="Oval 44">
              <a:extLst>
                <a:ext uri="{FF2B5EF4-FFF2-40B4-BE49-F238E27FC236}">
                  <a16:creationId xmlns:a16="http://schemas.microsoft.com/office/drawing/2014/main" id="{D5A5C2B4-CE8D-6FC7-66E8-73221B6EA82D}"/>
                </a:ext>
              </a:extLst>
            </p:cNvPr>
            <p:cNvSpPr/>
            <p:nvPr/>
          </p:nvSpPr>
          <p:spPr>
            <a:xfrm>
              <a:off x="8959358" y="4865599"/>
              <a:ext cx="73152" cy="73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grpSp>
      <p:sp>
        <p:nvSpPr>
          <p:cNvPr id="46" name="TextBox 45">
            <a:extLst>
              <a:ext uri="{FF2B5EF4-FFF2-40B4-BE49-F238E27FC236}">
                <a16:creationId xmlns:a16="http://schemas.microsoft.com/office/drawing/2014/main" id="{70FEA50F-AAD3-4F91-4EEB-F86D3CD2046C}"/>
              </a:ext>
            </a:extLst>
          </p:cNvPr>
          <p:cNvSpPr txBox="1"/>
          <p:nvPr/>
        </p:nvSpPr>
        <p:spPr>
          <a:xfrm>
            <a:off x="8026513" y="3078737"/>
            <a:ext cx="851772" cy="207749"/>
          </a:xfrm>
          <a:prstGeom prst="rect">
            <a:avLst/>
          </a:prstGeom>
          <a:noFill/>
        </p:spPr>
        <p:txBody>
          <a:bodyPr wrap="square" rtlCol="0">
            <a:spAutoFit/>
          </a:bodyPr>
          <a:lstStyle/>
          <a:p>
            <a:pPr defTabSz="685800">
              <a:buClrTx/>
              <a:defRPr/>
            </a:pPr>
            <a:r>
              <a:rPr lang="en-US" sz="750" b="1" kern="1200">
                <a:solidFill>
                  <a:srgbClr val="FFFFFF"/>
                </a:solidFill>
                <a:ea typeface="+mn-ea"/>
                <a:cs typeface="+mn-cs"/>
              </a:rPr>
              <a:t>South Korea</a:t>
            </a:r>
          </a:p>
        </p:txBody>
      </p:sp>
      <p:sp>
        <p:nvSpPr>
          <p:cNvPr id="47" name="Oval 46">
            <a:extLst>
              <a:ext uri="{FF2B5EF4-FFF2-40B4-BE49-F238E27FC236}">
                <a16:creationId xmlns:a16="http://schemas.microsoft.com/office/drawing/2014/main" id="{1408BD60-981E-A5BB-D940-EA634F86C996}"/>
              </a:ext>
            </a:extLst>
          </p:cNvPr>
          <p:cNvSpPr/>
          <p:nvPr/>
        </p:nvSpPr>
        <p:spPr>
          <a:xfrm>
            <a:off x="8584096" y="3273135"/>
            <a:ext cx="82296" cy="82296"/>
          </a:xfrm>
          <a:prstGeom prst="ellipse">
            <a:avLst/>
          </a:prstGeom>
          <a:solidFill>
            <a:srgbClr val="FCC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48" name="TextBox 47">
            <a:extLst>
              <a:ext uri="{FF2B5EF4-FFF2-40B4-BE49-F238E27FC236}">
                <a16:creationId xmlns:a16="http://schemas.microsoft.com/office/drawing/2014/main" id="{937EEB7A-C047-DEDD-9FEC-D3AC012C6E76}"/>
              </a:ext>
            </a:extLst>
          </p:cNvPr>
          <p:cNvSpPr txBox="1"/>
          <p:nvPr/>
        </p:nvSpPr>
        <p:spPr>
          <a:xfrm>
            <a:off x="8306859" y="3372147"/>
            <a:ext cx="548753" cy="207749"/>
          </a:xfrm>
          <a:prstGeom prst="rect">
            <a:avLst/>
          </a:prstGeom>
          <a:noFill/>
        </p:spPr>
        <p:txBody>
          <a:bodyPr wrap="square" rtlCol="0">
            <a:spAutoFit/>
          </a:bodyPr>
          <a:lstStyle/>
          <a:p>
            <a:pPr defTabSz="685800">
              <a:buClrTx/>
              <a:defRPr/>
            </a:pPr>
            <a:r>
              <a:rPr lang="en-US" sz="750" b="1" kern="1200">
                <a:solidFill>
                  <a:srgbClr val="FFFFFF"/>
                </a:solidFill>
                <a:ea typeface="+mn-ea"/>
                <a:cs typeface="+mn-cs"/>
              </a:rPr>
              <a:t>Japan</a:t>
            </a:r>
          </a:p>
        </p:txBody>
      </p:sp>
      <p:sp>
        <p:nvSpPr>
          <p:cNvPr id="49" name="Oval 48">
            <a:extLst>
              <a:ext uri="{FF2B5EF4-FFF2-40B4-BE49-F238E27FC236}">
                <a16:creationId xmlns:a16="http://schemas.microsoft.com/office/drawing/2014/main" id="{068070F6-F48F-8FC4-6C88-84100EA92D8C}"/>
              </a:ext>
            </a:extLst>
          </p:cNvPr>
          <p:cNvSpPr/>
          <p:nvPr/>
        </p:nvSpPr>
        <p:spPr>
          <a:xfrm>
            <a:off x="8475788" y="3564319"/>
            <a:ext cx="82296" cy="82296"/>
          </a:xfrm>
          <a:prstGeom prst="ellipse">
            <a:avLst/>
          </a:prstGeom>
          <a:solidFill>
            <a:srgbClr val="78F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50" name="Oval 49">
            <a:extLst>
              <a:ext uri="{FF2B5EF4-FFF2-40B4-BE49-F238E27FC236}">
                <a16:creationId xmlns:a16="http://schemas.microsoft.com/office/drawing/2014/main" id="{7D9D3FE4-739A-0FFD-5C07-8BADA80985DF}"/>
              </a:ext>
            </a:extLst>
          </p:cNvPr>
          <p:cNvSpPr/>
          <p:nvPr/>
        </p:nvSpPr>
        <p:spPr>
          <a:xfrm>
            <a:off x="8580658" y="3563675"/>
            <a:ext cx="82296" cy="82296"/>
          </a:xfrm>
          <a:prstGeom prst="ellipse">
            <a:avLst/>
          </a:prstGeom>
          <a:solidFill>
            <a:srgbClr val="FCC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cxnSp>
        <p:nvCxnSpPr>
          <p:cNvPr id="51" name="Straight Connector 50">
            <a:extLst>
              <a:ext uri="{FF2B5EF4-FFF2-40B4-BE49-F238E27FC236}">
                <a16:creationId xmlns:a16="http://schemas.microsoft.com/office/drawing/2014/main" id="{111F97F0-F86D-205B-841E-5937C41028CB}"/>
              </a:ext>
            </a:extLst>
          </p:cNvPr>
          <p:cNvCxnSpPr>
            <a:cxnSpLocks/>
            <a:stCxn id="38" idx="6"/>
          </p:cNvCxnSpPr>
          <p:nvPr/>
        </p:nvCxnSpPr>
        <p:spPr>
          <a:xfrm>
            <a:off x="7371560" y="3895700"/>
            <a:ext cx="127179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5CA49C1-4E93-7A73-59D0-701AE9D256B4}"/>
              </a:ext>
            </a:extLst>
          </p:cNvPr>
          <p:cNvSpPr txBox="1"/>
          <p:nvPr/>
        </p:nvSpPr>
        <p:spPr>
          <a:xfrm>
            <a:off x="8255158" y="3738162"/>
            <a:ext cx="548753" cy="207749"/>
          </a:xfrm>
          <a:prstGeom prst="rect">
            <a:avLst/>
          </a:prstGeom>
          <a:noFill/>
        </p:spPr>
        <p:txBody>
          <a:bodyPr wrap="square" rtlCol="0">
            <a:spAutoFit/>
          </a:bodyPr>
          <a:lstStyle/>
          <a:p>
            <a:pPr defTabSz="685800">
              <a:buClrTx/>
              <a:defRPr/>
            </a:pPr>
            <a:r>
              <a:rPr lang="en-US" sz="750" b="1" kern="1200">
                <a:solidFill>
                  <a:srgbClr val="FFFFFF"/>
                </a:solidFill>
                <a:ea typeface="+mn-ea"/>
                <a:cs typeface="+mn-cs"/>
              </a:rPr>
              <a:t>Taiwan</a:t>
            </a:r>
          </a:p>
        </p:txBody>
      </p:sp>
      <p:sp>
        <p:nvSpPr>
          <p:cNvPr id="53" name="Oval 52">
            <a:extLst>
              <a:ext uri="{FF2B5EF4-FFF2-40B4-BE49-F238E27FC236}">
                <a16:creationId xmlns:a16="http://schemas.microsoft.com/office/drawing/2014/main" id="{94231810-EB7D-0042-6622-694B567C6704}"/>
              </a:ext>
            </a:extLst>
          </p:cNvPr>
          <p:cNvSpPr/>
          <p:nvPr/>
        </p:nvSpPr>
        <p:spPr>
          <a:xfrm>
            <a:off x="8366329" y="3927917"/>
            <a:ext cx="82296" cy="82296"/>
          </a:xfrm>
          <a:prstGeom prst="ellipse">
            <a:avLst/>
          </a:prstGeom>
          <a:solidFill>
            <a:srgbClr val="78F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54" name="Oval 53">
            <a:extLst>
              <a:ext uri="{FF2B5EF4-FFF2-40B4-BE49-F238E27FC236}">
                <a16:creationId xmlns:a16="http://schemas.microsoft.com/office/drawing/2014/main" id="{ADD3EE23-C94A-1386-79EC-236E0CB5510F}"/>
              </a:ext>
            </a:extLst>
          </p:cNvPr>
          <p:cNvSpPr/>
          <p:nvPr/>
        </p:nvSpPr>
        <p:spPr>
          <a:xfrm>
            <a:off x="8576951" y="3927917"/>
            <a:ext cx="82296" cy="82296"/>
          </a:xfrm>
          <a:prstGeom prst="ellipse">
            <a:avLst/>
          </a:prstGeom>
          <a:solidFill>
            <a:srgbClr val="FCC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55" name="Oval 54">
            <a:extLst>
              <a:ext uri="{FF2B5EF4-FFF2-40B4-BE49-F238E27FC236}">
                <a16:creationId xmlns:a16="http://schemas.microsoft.com/office/drawing/2014/main" id="{668A8670-6F43-0EBA-CB89-4F2557FECD5A}"/>
              </a:ext>
            </a:extLst>
          </p:cNvPr>
          <p:cNvSpPr/>
          <p:nvPr/>
        </p:nvSpPr>
        <p:spPr>
          <a:xfrm>
            <a:off x="8470458" y="3927917"/>
            <a:ext cx="82296" cy="82296"/>
          </a:xfrm>
          <a:prstGeom prst="ellipse">
            <a:avLst/>
          </a:prstGeom>
          <a:solidFill>
            <a:srgbClr val="32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cxnSp>
        <p:nvCxnSpPr>
          <p:cNvPr id="56" name="Straight Connector 55">
            <a:extLst>
              <a:ext uri="{FF2B5EF4-FFF2-40B4-BE49-F238E27FC236}">
                <a16:creationId xmlns:a16="http://schemas.microsoft.com/office/drawing/2014/main" id="{76D2A9E7-9304-70B2-8BDE-84C669AC9BEE}"/>
              </a:ext>
            </a:extLst>
          </p:cNvPr>
          <p:cNvCxnSpPr>
            <a:cxnSpLocks/>
          </p:cNvCxnSpPr>
          <p:nvPr/>
        </p:nvCxnSpPr>
        <p:spPr>
          <a:xfrm>
            <a:off x="7155774" y="4177477"/>
            <a:ext cx="148758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15BB2CE-9F6D-6C69-0A2E-A7C43DE3107E}"/>
              </a:ext>
            </a:extLst>
          </p:cNvPr>
          <p:cNvSpPr txBox="1"/>
          <p:nvPr/>
        </p:nvSpPr>
        <p:spPr>
          <a:xfrm>
            <a:off x="8117120" y="4011597"/>
            <a:ext cx="851772" cy="207749"/>
          </a:xfrm>
          <a:prstGeom prst="rect">
            <a:avLst/>
          </a:prstGeom>
          <a:noFill/>
        </p:spPr>
        <p:txBody>
          <a:bodyPr wrap="square" rtlCol="0">
            <a:spAutoFit/>
          </a:bodyPr>
          <a:lstStyle/>
          <a:p>
            <a:pPr defTabSz="685800">
              <a:buClrTx/>
              <a:defRPr/>
            </a:pPr>
            <a:r>
              <a:rPr lang="en-US" sz="750" b="1" kern="1200">
                <a:solidFill>
                  <a:srgbClr val="FFFFFF"/>
                </a:solidFill>
                <a:ea typeface="+mn-ea"/>
                <a:cs typeface="+mn-cs"/>
              </a:rPr>
              <a:t>Singapore</a:t>
            </a:r>
          </a:p>
        </p:txBody>
      </p:sp>
      <p:sp>
        <p:nvSpPr>
          <p:cNvPr id="58" name="Oval 57">
            <a:extLst>
              <a:ext uri="{FF2B5EF4-FFF2-40B4-BE49-F238E27FC236}">
                <a16:creationId xmlns:a16="http://schemas.microsoft.com/office/drawing/2014/main" id="{1B59F55F-83CD-5DEB-C5E3-BC02C1F9A59E}"/>
              </a:ext>
            </a:extLst>
          </p:cNvPr>
          <p:cNvSpPr/>
          <p:nvPr/>
        </p:nvSpPr>
        <p:spPr>
          <a:xfrm>
            <a:off x="8474606" y="4204909"/>
            <a:ext cx="82296" cy="82296"/>
          </a:xfrm>
          <a:prstGeom prst="ellipse">
            <a:avLst/>
          </a:prstGeom>
          <a:solidFill>
            <a:srgbClr val="78F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59" name="Oval 58">
            <a:extLst>
              <a:ext uri="{FF2B5EF4-FFF2-40B4-BE49-F238E27FC236}">
                <a16:creationId xmlns:a16="http://schemas.microsoft.com/office/drawing/2014/main" id="{515107E6-09E4-AF43-DC17-115E6B2ABECC}"/>
              </a:ext>
            </a:extLst>
          </p:cNvPr>
          <p:cNvSpPr/>
          <p:nvPr/>
        </p:nvSpPr>
        <p:spPr>
          <a:xfrm>
            <a:off x="8577160" y="4204909"/>
            <a:ext cx="82296" cy="82296"/>
          </a:xfrm>
          <a:prstGeom prst="ellipse">
            <a:avLst/>
          </a:prstGeom>
          <a:solidFill>
            <a:srgbClr val="32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60" name="TextBox 59">
            <a:extLst>
              <a:ext uri="{FF2B5EF4-FFF2-40B4-BE49-F238E27FC236}">
                <a16:creationId xmlns:a16="http://schemas.microsoft.com/office/drawing/2014/main" id="{A7B8841C-E704-37BF-8654-2635C59B600D}"/>
              </a:ext>
            </a:extLst>
          </p:cNvPr>
          <p:cNvSpPr txBox="1"/>
          <p:nvPr/>
        </p:nvSpPr>
        <p:spPr>
          <a:xfrm>
            <a:off x="6275311" y="2814462"/>
            <a:ext cx="574805" cy="207749"/>
          </a:xfrm>
          <a:prstGeom prst="rect">
            <a:avLst/>
          </a:prstGeom>
          <a:noFill/>
        </p:spPr>
        <p:txBody>
          <a:bodyPr wrap="square" rtlCol="0">
            <a:spAutoFit/>
          </a:bodyPr>
          <a:lstStyle/>
          <a:p>
            <a:pPr defTabSz="685800">
              <a:buClrTx/>
              <a:defRPr/>
            </a:pPr>
            <a:r>
              <a:rPr lang="en-US" sz="750" b="1" kern="1200">
                <a:solidFill>
                  <a:srgbClr val="FFFFFF"/>
                </a:solidFill>
                <a:ea typeface="+mn-ea"/>
                <a:cs typeface="+mn-cs"/>
              </a:rPr>
              <a:t>China</a:t>
            </a:r>
          </a:p>
        </p:txBody>
      </p:sp>
      <p:sp>
        <p:nvSpPr>
          <p:cNvPr id="61" name="Oval 60">
            <a:extLst>
              <a:ext uri="{FF2B5EF4-FFF2-40B4-BE49-F238E27FC236}">
                <a16:creationId xmlns:a16="http://schemas.microsoft.com/office/drawing/2014/main" id="{67D3A28B-8509-0C46-7A1E-5E002C95B405}"/>
              </a:ext>
            </a:extLst>
          </p:cNvPr>
          <p:cNvSpPr/>
          <p:nvPr/>
        </p:nvSpPr>
        <p:spPr>
          <a:xfrm>
            <a:off x="6452596" y="3020514"/>
            <a:ext cx="82296" cy="82296"/>
          </a:xfrm>
          <a:prstGeom prst="ellipse">
            <a:avLst/>
          </a:prstGeom>
          <a:solidFill>
            <a:srgbClr val="FCC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62" name="Oval 61">
            <a:extLst>
              <a:ext uri="{FF2B5EF4-FFF2-40B4-BE49-F238E27FC236}">
                <a16:creationId xmlns:a16="http://schemas.microsoft.com/office/drawing/2014/main" id="{1B685230-FBCE-F036-B74A-B6992D7879CA}"/>
              </a:ext>
            </a:extLst>
          </p:cNvPr>
          <p:cNvSpPr/>
          <p:nvPr/>
        </p:nvSpPr>
        <p:spPr>
          <a:xfrm>
            <a:off x="6346103" y="3020514"/>
            <a:ext cx="82296" cy="82296"/>
          </a:xfrm>
          <a:prstGeom prst="ellipse">
            <a:avLst/>
          </a:prstGeom>
          <a:solidFill>
            <a:srgbClr val="32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cxnSp>
        <p:nvCxnSpPr>
          <p:cNvPr id="63" name="Straight Connector 62">
            <a:extLst>
              <a:ext uri="{FF2B5EF4-FFF2-40B4-BE49-F238E27FC236}">
                <a16:creationId xmlns:a16="http://schemas.microsoft.com/office/drawing/2014/main" id="{20FEAFB3-0F95-8084-0C9C-017F8DC92328}"/>
              </a:ext>
            </a:extLst>
          </p:cNvPr>
          <p:cNvCxnSpPr>
            <a:cxnSpLocks/>
          </p:cNvCxnSpPr>
          <p:nvPr/>
        </p:nvCxnSpPr>
        <p:spPr>
          <a:xfrm>
            <a:off x="5482829" y="3543278"/>
            <a:ext cx="67628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0D258C04-365B-3DDA-4A59-71CC92135776}"/>
              </a:ext>
            </a:extLst>
          </p:cNvPr>
          <p:cNvSpPr txBox="1"/>
          <p:nvPr/>
        </p:nvSpPr>
        <p:spPr>
          <a:xfrm>
            <a:off x="5416627" y="3372853"/>
            <a:ext cx="620669" cy="207749"/>
          </a:xfrm>
          <a:prstGeom prst="rect">
            <a:avLst/>
          </a:prstGeom>
          <a:noFill/>
        </p:spPr>
        <p:txBody>
          <a:bodyPr wrap="square" rtlCol="0">
            <a:spAutoFit/>
          </a:bodyPr>
          <a:lstStyle/>
          <a:p>
            <a:pPr defTabSz="685800">
              <a:buClrTx/>
              <a:defRPr/>
            </a:pPr>
            <a:r>
              <a:rPr lang="en-US" sz="750" b="1" kern="1200">
                <a:solidFill>
                  <a:srgbClr val="FFFFFF"/>
                </a:solidFill>
                <a:ea typeface="+mn-ea"/>
                <a:cs typeface="+mn-cs"/>
              </a:rPr>
              <a:t>Europe</a:t>
            </a:r>
          </a:p>
        </p:txBody>
      </p:sp>
      <p:sp>
        <p:nvSpPr>
          <p:cNvPr id="65" name="Oval 64">
            <a:extLst>
              <a:ext uri="{FF2B5EF4-FFF2-40B4-BE49-F238E27FC236}">
                <a16:creationId xmlns:a16="http://schemas.microsoft.com/office/drawing/2014/main" id="{3AC19453-0EEF-2B73-DA40-10845FA6B098}"/>
              </a:ext>
            </a:extLst>
          </p:cNvPr>
          <p:cNvSpPr/>
          <p:nvPr/>
        </p:nvSpPr>
        <p:spPr>
          <a:xfrm>
            <a:off x="5479910" y="3575102"/>
            <a:ext cx="82296" cy="82296"/>
          </a:xfrm>
          <a:prstGeom prst="ellipse">
            <a:avLst/>
          </a:prstGeom>
          <a:solidFill>
            <a:srgbClr val="FCC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cxnSp>
        <p:nvCxnSpPr>
          <p:cNvPr id="66" name="Straight Connector 65">
            <a:extLst>
              <a:ext uri="{FF2B5EF4-FFF2-40B4-BE49-F238E27FC236}">
                <a16:creationId xmlns:a16="http://schemas.microsoft.com/office/drawing/2014/main" id="{C751EA14-1BCB-5418-08E4-3CCE9461093D}"/>
              </a:ext>
            </a:extLst>
          </p:cNvPr>
          <p:cNvCxnSpPr>
            <a:cxnSpLocks/>
            <a:endCxn id="29" idx="2"/>
          </p:cNvCxnSpPr>
          <p:nvPr/>
        </p:nvCxnSpPr>
        <p:spPr>
          <a:xfrm>
            <a:off x="5479911" y="4000026"/>
            <a:ext cx="130417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1AF8463A-9851-CF78-7F12-953EB083E8C2}"/>
              </a:ext>
            </a:extLst>
          </p:cNvPr>
          <p:cNvSpPr txBox="1"/>
          <p:nvPr/>
        </p:nvSpPr>
        <p:spPr>
          <a:xfrm>
            <a:off x="5417004" y="3835249"/>
            <a:ext cx="548753" cy="207749"/>
          </a:xfrm>
          <a:prstGeom prst="rect">
            <a:avLst/>
          </a:prstGeom>
          <a:noFill/>
        </p:spPr>
        <p:txBody>
          <a:bodyPr wrap="square" rtlCol="0">
            <a:spAutoFit/>
          </a:bodyPr>
          <a:lstStyle/>
          <a:p>
            <a:pPr defTabSz="685800">
              <a:buClrTx/>
              <a:defRPr/>
            </a:pPr>
            <a:r>
              <a:rPr lang="en-US" sz="750" b="1" kern="1200">
                <a:solidFill>
                  <a:srgbClr val="FFFFFF"/>
                </a:solidFill>
                <a:ea typeface="+mn-ea"/>
                <a:cs typeface="+mn-cs"/>
              </a:rPr>
              <a:t>India</a:t>
            </a:r>
          </a:p>
        </p:txBody>
      </p:sp>
      <p:sp>
        <p:nvSpPr>
          <p:cNvPr id="68" name="Oval 67">
            <a:extLst>
              <a:ext uri="{FF2B5EF4-FFF2-40B4-BE49-F238E27FC236}">
                <a16:creationId xmlns:a16="http://schemas.microsoft.com/office/drawing/2014/main" id="{4CCE08CA-1E05-E22C-ADA8-7FE65FDA0BC1}"/>
              </a:ext>
            </a:extLst>
          </p:cNvPr>
          <p:cNvSpPr/>
          <p:nvPr/>
        </p:nvSpPr>
        <p:spPr>
          <a:xfrm>
            <a:off x="5479910" y="4040511"/>
            <a:ext cx="82296" cy="82296"/>
          </a:xfrm>
          <a:prstGeom prst="ellipse">
            <a:avLst/>
          </a:prstGeom>
          <a:solidFill>
            <a:srgbClr val="FCC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grpSp>
        <p:nvGrpSpPr>
          <p:cNvPr id="69" name="Group 68">
            <a:extLst>
              <a:ext uri="{FF2B5EF4-FFF2-40B4-BE49-F238E27FC236}">
                <a16:creationId xmlns:a16="http://schemas.microsoft.com/office/drawing/2014/main" id="{8FA06D76-30F9-2035-08AC-89AA94A62976}"/>
              </a:ext>
            </a:extLst>
          </p:cNvPr>
          <p:cNvGrpSpPr/>
          <p:nvPr/>
        </p:nvGrpSpPr>
        <p:grpSpPr>
          <a:xfrm>
            <a:off x="4693999" y="3681004"/>
            <a:ext cx="100013" cy="100013"/>
            <a:chOff x="6425938" y="4881943"/>
            <a:chExt cx="133350" cy="133350"/>
          </a:xfrm>
        </p:grpSpPr>
        <p:sp>
          <p:nvSpPr>
            <p:cNvPr id="70" name="Oval 69">
              <a:extLst>
                <a:ext uri="{FF2B5EF4-FFF2-40B4-BE49-F238E27FC236}">
                  <a16:creationId xmlns:a16="http://schemas.microsoft.com/office/drawing/2014/main" id="{0FBCF5F2-AF2B-E508-E9DD-AFF30E1562F1}"/>
                </a:ext>
              </a:extLst>
            </p:cNvPr>
            <p:cNvSpPr/>
            <p:nvPr/>
          </p:nvSpPr>
          <p:spPr>
            <a:xfrm>
              <a:off x="6425938" y="4881943"/>
              <a:ext cx="133350" cy="13335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71" name="Oval 70">
              <a:extLst>
                <a:ext uri="{FF2B5EF4-FFF2-40B4-BE49-F238E27FC236}">
                  <a16:creationId xmlns:a16="http://schemas.microsoft.com/office/drawing/2014/main" id="{983FF9A7-E6FE-A16D-0E43-0F861BC32C80}"/>
                </a:ext>
              </a:extLst>
            </p:cNvPr>
            <p:cNvSpPr/>
            <p:nvPr/>
          </p:nvSpPr>
          <p:spPr>
            <a:xfrm>
              <a:off x="6456037" y="4912042"/>
              <a:ext cx="73152" cy="73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grpSp>
      <p:cxnSp>
        <p:nvCxnSpPr>
          <p:cNvPr id="72" name="Straight Connector 71">
            <a:extLst>
              <a:ext uri="{FF2B5EF4-FFF2-40B4-BE49-F238E27FC236}">
                <a16:creationId xmlns:a16="http://schemas.microsoft.com/office/drawing/2014/main" id="{D2A5E8E3-1FB3-FBF2-94DF-D31B8782C951}"/>
              </a:ext>
            </a:extLst>
          </p:cNvPr>
          <p:cNvCxnSpPr>
            <a:cxnSpLocks/>
            <a:endCxn id="70" idx="2"/>
          </p:cNvCxnSpPr>
          <p:nvPr/>
        </p:nvCxnSpPr>
        <p:spPr>
          <a:xfrm>
            <a:off x="3806465" y="3728980"/>
            <a:ext cx="887534" cy="203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7B6AB3F4-B29E-E7CF-74EE-A8CD7C3BEAB2}"/>
              </a:ext>
            </a:extLst>
          </p:cNvPr>
          <p:cNvSpPr txBox="1"/>
          <p:nvPr/>
        </p:nvSpPr>
        <p:spPr>
          <a:xfrm>
            <a:off x="3741143" y="3558615"/>
            <a:ext cx="851772" cy="207749"/>
          </a:xfrm>
          <a:prstGeom prst="rect">
            <a:avLst/>
          </a:prstGeom>
          <a:noFill/>
        </p:spPr>
        <p:txBody>
          <a:bodyPr wrap="square" rtlCol="0">
            <a:spAutoFit/>
          </a:bodyPr>
          <a:lstStyle/>
          <a:p>
            <a:pPr defTabSz="685800">
              <a:buClrTx/>
              <a:defRPr/>
            </a:pPr>
            <a:r>
              <a:rPr lang="en-US" sz="750" b="1" kern="1200">
                <a:solidFill>
                  <a:srgbClr val="FFFFFF"/>
                </a:solidFill>
                <a:ea typeface="+mn-ea"/>
                <a:cs typeface="+mn-cs"/>
              </a:rPr>
              <a:t>United States</a:t>
            </a:r>
          </a:p>
        </p:txBody>
      </p:sp>
      <p:sp>
        <p:nvSpPr>
          <p:cNvPr id="74" name="Oval 73">
            <a:extLst>
              <a:ext uri="{FF2B5EF4-FFF2-40B4-BE49-F238E27FC236}">
                <a16:creationId xmlns:a16="http://schemas.microsoft.com/office/drawing/2014/main" id="{9158035D-903F-E158-373A-7DA8A7237DD5}"/>
              </a:ext>
            </a:extLst>
          </p:cNvPr>
          <p:cNvSpPr/>
          <p:nvPr/>
        </p:nvSpPr>
        <p:spPr>
          <a:xfrm>
            <a:off x="3810418" y="3770706"/>
            <a:ext cx="82296" cy="82296"/>
          </a:xfrm>
          <a:prstGeom prst="ellipse">
            <a:avLst/>
          </a:prstGeom>
          <a:solidFill>
            <a:srgbClr val="78F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75" name="Oval 74">
            <a:extLst>
              <a:ext uri="{FF2B5EF4-FFF2-40B4-BE49-F238E27FC236}">
                <a16:creationId xmlns:a16="http://schemas.microsoft.com/office/drawing/2014/main" id="{726289FF-2530-8018-AAA9-B3037A1E2328}"/>
              </a:ext>
            </a:extLst>
          </p:cNvPr>
          <p:cNvSpPr/>
          <p:nvPr/>
        </p:nvSpPr>
        <p:spPr>
          <a:xfrm>
            <a:off x="3919767" y="3770666"/>
            <a:ext cx="82296" cy="82296"/>
          </a:xfrm>
          <a:prstGeom prst="ellipse">
            <a:avLst/>
          </a:prstGeom>
          <a:solidFill>
            <a:srgbClr val="FCC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76" name="TextBox 75">
            <a:extLst>
              <a:ext uri="{FF2B5EF4-FFF2-40B4-BE49-F238E27FC236}">
                <a16:creationId xmlns:a16="http://schemas.microsoft.com/office/drawing/2014/main" id="{E5F0506D-7C50-FA3B-8AD4-E503F0FE5072}"/>
              </a:ext>
            </a:extLst>
          </p:cNvPr>
          <p:cNvSpPr txBox="1"/>
          <p:nvPr/>
        </p:nvSpPr>
        <p:spPr>
          <a:xfrm>
            <a:off x="4167217" y="2618345"/>
            <a:ext cx="574805" cy="207749"/>
          </a:xfrm>
          <a:prstGeom prst="rect">
            <a:avLst/>
          </a:prstGeom>
          <a:noFill/>
        </p:spPr>
        <p:txBody>
          <a:bodyPr wrap="square" rtlCol="0">
            <a:spAutoFit/>
          </a:bodyPr>
          <a:lstStyle/>
          <a:p>
            <a:pPr defTabSz="685800">
              <a:buClrTx/>
              <a:defRPr/>
            </a:pPr>
            <a:r>
              <a:rPr lang="en-US" sz="750" b="1" kern="1200">
                <a:solidFill>
                  <a:srgbClr val="FFFFFF"/>
                </a:solidFill>
                <a:ea typeface="+mn-ea"/>
                <a:cs typeface="+mn-cs"/>
              </a:rPr>
              <a:t>Canada</a:t>
            </a:r>
          </a:p>
        </p:txBody>
      </p:sp>
      <p:sp>
        <p:nvSpPr>
          <p:cNvPr id="77" name="Oval 76">
            <a:extLst>
              <a:ext uri="{FF2B5EF4-FFF2-40B4-BE49-F238E27FC236}">
                <a16:creationId xmlns:a16="http://schemas.microsoft.com/office/drawing/2014/main" id="{F5798B28-3544-3F58-CF96-24CE897487A7}"/>
              </a:ext>
            </a:extLst>
          </p:cNvPr>
          <p:cNvSpPr/>
          <p:nvPr/>
        </p:nvSpPr>
        <p:spPr>
          <a:xfrm>
            <a:off x="4241342" y="2824345"/>
            <a:ext cx="82296" cy="82296"/>
          </a:xfrm>
          <a:prstGeom prst="ellipse">
            <a:avLst/>
          </a:prstGeom>
          <a:solidFill>
            <a:srgbClr val="FCC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78" name="TextBox 77">
            <a:extLst>
              <a:ext uri="{FF2B5EF4-FFF2-40B4-BE49-F238E27FC236}">
                <a16:creationId xmlns:a16="http://schemas.microsoft.com/office/drawing/2014/main" id="{50905654-473E-0C0A-B51E-D703B655FB19}"/>
              </a:ext>
            </a:extLst>
          </p:cNvPr>
          <p:cNvSpPr txBox="1"/>
          <p:nvPr/>
        </p:nvSpPr>
        <p:spPr>
          <a:xfrm>
            <a:off x="3626355" y="4259063"/>
            <a:ext cx="2002631" cy="553998"/>
          </a:xfrm>
          <a:prstGeom prst="rect">
            <a:avLst/>
          </a:prstGeom>
          <a:noFill/>
        </p:spPr>
        <p:txBody>
          <a:bodyPr wrap="square" rtlCol="0">
            <a:spAutoFit/>
          </a:bodyPr>
          <a:lstStyle/>
          <a:p>
            <a:pPr defTabSz="685800">
              <a:buClrTx/>
              <a:defRPr/>
            </a:pPr>
            <a:r>
              <a:rPr lang="en-US" sz="2100" b="1" kern="1200" dirty="0">
                <a:solidFill>
                  <a:srgbClr val="FFFFFF"/>
                </a:solidFill>
                <a:ea typeface="+mn-ea"/>
                <a:cs typeface="+mn-cs"/>
              </a:rPr>
              <a:t>~45,000</a:t>
            </a:r>
          </a:p>
          <a:p>
            <a:pPr defTabSz="685800">
              <a:buClrTx/>
              <a:defRPr/>
            </a:pPr>
            <a:r>
              <a:rPr lang="en-US" sz="900" kern="1200" dirty="0">
                <a:solidFill>
                  <a:srgbClr val="FFFFFF"/>
                </a:solidFill>
                <a:ea typeface="+mn-ea"/>
                <a:cs typeface="+mn-cs"/>
              </a:rPr>
              <a:t>Team members</a:t>
            </a:r>
          </a:p>
        </p:txBody>
      </p:sp>
      <p:grpSp>
        <p:nvGrpSpPr>
          <p:cNvPr id="79" name="Group 78">
            <a:extLst>
              <a:ext uri="{FF2B5EF4-FFF2-40B4-BE49-F238E27FC236}">
                <a16:creationId xmlns:a16="http://schemas.microsoft.com/office/drawing/2014/main" id="{AD1C1B9F-B2C4-A10B-D685-0A8204191660}"/>
              </a:ext>
            </a:extLst>
          </p:cNvPr>
          <p:cNvGrpSpPr/>
          <p:nvPr/>
        </p:nvGrpSpPr>
        <p:grpSpPr>
          <a:xfrm>
            <a:off x="4691707" y="3336588"/>
            <a:ext cx="100013" cy="100013"/>
            <a:chOff x="6425938" y="4881943"/>
            <a:chExt cx="133350" cy="133350"/>
          </a:xfrm>
        </p:grpSpPr>
        <p:sp>
          <p:nvSpPr>
            <p:cNvPr id="80" name="Oval 79">
              <a:extLst>
                <a:ext uri="{FF2B5EF4-FFF2-40B4-BE49-F238E27FC236}">
                  <a16:creationId xmlns:a16="http://schemas.microsoft.com/office/drawing/2014/main" id="{6CCF269E-FFF6-53AF-58FC-9ABF8B57D821}"/>
                </a:ext>
              </a:extLst>
            </p:cNvPr>
            <p:cNvSpPr/>
            <p:nvPr/>
          </p:nvSpPr>
          <p:spPr>
            <a:xfrm>
              <a:off x="6425938" y="4881943"/>
              <a:ext cx="133350" cy="13335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81" name="Oval 80">
              <a:extLst>
                <a:ext uri="{FF2B5EF4-FFF2-40B4-BE49-F238E27FC236}">
                  <a16:creationId xmlns:a16="http://schemas.microsoft.com/office/drawing/2014/main" id="{D33D8738-81F5-97DB-1FA0-3F6D07C77DB6}"/>
                </a:ext>
              </a:extLst>
            </p:cNvPr>
            <p:cNvSpPr/>
            <p:nvPr/>
          </p:nvSpPr>
          <p:spPr>
            <a:xfrm>
              <a:off x="6456037" y="4912042"/>
              <a:ext cx="73152" cy="73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grpSp>
      <p:cxnSp>
        <p:nvCxnSpPr>
          <p:cNvPr id="82" name="Connector: Elbow 31">
            <a:extLst>
              <a:ext uri="{FF2B5EF4-FFF2-40B4-BE49-F238E27FC236}">
                <a16:creationId xmlns:a16="http://schemas.microsoft.com/office/drawing/2014/main" id="{45EC2DDD-C9CD-25B6-F3A6-EB71CFBE2923}"/>
              </a:ext>
            </a:extLst>
          </p:cNvPr>
          <p:cNvCxnSpPr>
            <a:cxnSpLocks/>
            <a:stCxn id="80" idx="0"/>
          </p:cNvCxnSpPr>
          <p:nvPr/>
        </p:nvCxnSpPr>
        <p:spPr>
          <a:xfrm rot="16200000" flipV="1">
            <a:off x="4216570" y="2811444"/>
            <a:ext cx="549611" cy="500677"/>
          </a:xfrm>
          <a:prstGeom prst="bentConnector3">
            <a:avLst>
              <a:gd name="adj1" fmla="val 99825"/>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1C454758-1BB5-C428-4AFA-5713B9BE19E1}"/>
              </a:ext>
            </a:extLst>
          </p:cNvPr>
          <p:cNvGrpSpPr/>
          <p:nvPr/>
        </p:nvGrpSpPr>
        <p:grpSpPr>
          <a:xfrm>
            <a:off x="6159116" y="3493272"/>
            <a:ext cx="100013" cy="100013"/>
            <a:chOff x="8212155" y="4657696"/>
            <a:chExt cx="133350" cy="133350"/>
          </a:xfrm>
        </p:grpSpPr>
        <p:sp>
          <p:nvSpPr>
            <p:cNvPr id="84" name="Oval 83">
              <a:extLst>
                <a:ext uri="{FF2B5EF4-FFF2-40B4-BE49-F238E27FC236}">
                  <a16:creationId xmlns:a16="http://schemas.microsoft.com/office/drawing/2014/main" id="{A7884947-428B-0147-D163-2EA594BB905F}"/>
                </a:ext>
              </a:extLst>
            </p:cNvPr>
            <p:cNvSpPr/>
            <p:nvPr/>
          </p:nvSpPr>
          <p:spPr>
            <a:xfrm>
              <a:off x="8212155" y="4657696"/>
              <a:ext cx="133350" cy="13335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85" name="Oval 84">
              <a:extLst>
                <a:ext uri="{FF2B5EF4-FFF2-40B4-BE49-F238E27FC236}">
                  <a16:creationId xmlns:a16="http://schemas.microsoft.com/office/drawing/2014/main" id="{2C76B7FD-9014-6F82-4E11-D45646FB2E78}"/>
                </a:ext>
              </a:extLst>
            </p:cNvPr>
            <p:cNvSpPr/>
            <p:nvPr/>
          </p:nvSpPr>
          <p:spPr>
            <a:xfrm>
              <a:off x="8242254" y="4687795"/>
              <a:ext cx="73152" cy="73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grpSp>
      <p:grpSp>
        <p:nvGrpSpPr>
          <p:cNvPr id="86" name="Group 85">
            <a:extLst>
              <a:ext uri="{FF2B5EF4-FFF2-40B4-BE49-F238E27FC236}">
                <a16:creationId xmlns:a16="http://schemas.microsoft.com/office/drawing/2014/main" id="{43490E6F-C322-AB0F-E0B3-26FE42F7E018}"/>
              </a:ext>
            </a:extLst>
          </p:cNvPr>
          <p:cNvGrpSpPr/>
          <p:nvPr/>
        </p:nvGrpSpPr>
        <p:grpSpPr>
          <a:xfrm>
            <a:off x="7426017" y="3694782"/>
            <a:ext cx="100013" cy="100013"/>
            <a:chOff x="8212155" y="4657696"/>
            <a:chExt cx="133350" cy="133350"/>
          </a:xfrm>
        </p:grpSpPr>
        <p:sp>
          <p:nvSpPr>
            <p:cNvPr id="87" name="Oval 86">
              <a:extLst>
                <a:ext uri="{FF2B5EF4-FFF2-40B4-BE49-F238E27FC236}">
                  <a16:creationId xmlns:a16="http://schemas.microsoft.com/office/drawing/2014/main" id="{2E981A74-5B4B-EE5B-2125-570DBC12D5BD}"/>
                </a:ext>
              </a:extLst>
            </p:cNvPr>
            <p:cNvSpPr/>
            <p:nvPr/>
          </p:nvSpPr>
          <p:spPr>
            <a:xfrm>
              <a:off x="8212155" y="4657696"/>
              <a:ext cx="133350" cy="13335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88" name="Oval 87">
              <a:extLst>
                <a:ext uri="{FF2B5EF4-FFF2-40B4-BE49-F238E27FC236}">
                  <a16:creationId xmlns:a16="http://schemas.microsoft.com/office/drawing/2014/main" id="{697CB172-4B87-037F-1ADB-3F75B4473ED4}"/>
                </a:ext>
              </a:extLst>
            </p:cNvPr>
            <p:cNvSpPr/>
            <p:nvPr/>
          </p:nvSpPr>
          <p:spPr>
            <a:xfrm>
              <a:off x="8242254" y="4687795"/>
              <a:ext cx="73152" cy="73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grpSp>
      <p:cxnSp>
        <p:nvCxnSpPr>
          <p:cNvPr id="89" name="Connector: Elbow 113">
            <a:extLst>
              <a:ext uri="{FF2B5EF4-FFF2-40B4-BE49-F238E27FC236}">
                <a16:creationId xmlns:a16="http://schemas.microsoft.com/office/drawing/2014/main" id="{5FC701AF-5225-CF6F-C330-53F16FB25A74}"/>
              </a:ext>
            </a:extLst>
          </p:cNvPr>
          <p:cNvCxnSpPr>
            <a:cxnSpLocks/>
          </p:cNvCxnSpPr>
          <p:nvPr/>
        </p:nvCxnSpPr>
        <p:spPr>
          <a:xfrm rot="5400000" flipH="1" flipV="1">
            <a:off x="7831690" y="2790315"/>
            <a:ext cx="379022" cy="1290383"/>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Connector: Elbow 1023">
            <a:extLst>
              <a:ext uri="{FF2B5EF4-FFF2-40B4-BE49-F238E27FC236}">
                <a16:creationId xmlns:a16="http://schemas.microsoft.com/office/drawing/2014/main" id="{35C3677A-084C-AA22-2DD5-9C2DE3BD0660}"/>
              </a:ext>
            </a:extLst>
          </p:cNvPr>
          <p:cNvCxnSpPr>
            <a:cxnSpLocks/>
            <a:stCxn id="87" idx="0"/>
          </p:cNvCxnSpPr>
          <p:nvPr/>
        </p:nvCxnSpPr>
        <p:spPr>
          <a:xfrm rot="5400000" flipH="1" flipV="1">
            <a:off x="7979510" y="3030934"/>
            <a:ext cx="160362" cy="1167335"/>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Connector: Elbow 1035">
            <a:extLst>
              <a:ext uri="{FF2B5EF4-FFF2-40B4-BE49-F238E27FC236}">
                <a16:creationId xmlns:a16="http://schemas.microsoft.com/office/drawing/2014/main" id="{7B122B9B-D2A3-970D-68B1-4C04C4EE9959}"/>
              </a:ext>
            </a:extLst>
          </p:cNvPr>
          <p:cNvCxnSpPr>
            <a:cxnSpLocks/>
            <a:stCxn id="44" idx="0"/>
          </p:cNvCxnSpPr>
          <p:nvPr/>
        </p:nvCxnSpPr>
        <p:spPr>
          <a:xfrm rot="16200000" flipV="1">
            <a:off x="6447783" y="2857286"/>
            <a:ext cx="643063" cy="870499"/>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4D96A009-3426-34D1-1499-F0CF74C242E1}"/>
              </a:ext>
            </a:extLst>
          </p:cNvPr>
          <p:cNvSpPr txBox="1"/>
          <p:nvPr/>
        </p:nvSpPr>
        <p:spPr>
          <a:xfrm>
            <a:off x="6406083" y="4430100"/>
            <a:ext cx="574805" cy="323165"/>
          </a:xfrm>
          <a:prstGeom prst="rect">
            <a:avLst/>
          </a:prstGeom>
          <a:noFill/>
        </p:spPr>
        <p:txBody>
          <a:bodyPr wrap="square" rtlCol="0">
            <a:spAutoFit/>
          </a:bodyPr>
          <a:lstStyle/>
          <a:p>
            <a:pPr defTabSz="685800">
              <a:buClrTx/>
              <a:defRPr/>
            </a:pPr>
            <a:r>
              <a:rPr lang="en-US" sz="750" b="1" kern="1200">
                <a:solidFill>
                  <a:srgbClr val="FFFFFF"/>
                </a:solidFill>
                <a:ea typeface="+mn-ea"/>
                <a:cs typeface="+mn-cs"/>
              </a:rPr>
              <a:t>Malaysia</a:t>
            </a:r>
          </a:p>
        </p:txBody>
      </p:sp>
      <p:sp>
        <p:nvSpPr>
          <p:cNvPr id="93" name="Oval 92">
            <a:extLst>
              <a:ext uri="{FF2B5EF4-FFF2-40B4-BE49-F238E27FC236}">
                <a16:creationId xmlns:a16="http://schemas.microsoft.com/office/drawing/2014/main" id="{DFD17E2A-1A4E-F626-34B4-B378130A956B}"/>
              </a:ext>
            </a:extLst>
          </p:cNvPr>
          <p:cNvSpPr/>
          <p:nvPr/>
        </p:nvSpPr>
        <p:spPr>
          <a:xfrm>
            <a:off x="6480646" y="4628672"/>
            <a:ext cx="82296" cy="82296"/>
          </a:xfrm>
          <a:prstGeom prst="ellipse">
            <a:avLst/>
          </a:prstGeom>
          <a:solidFill>
            <a:srgbClr val="32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cxnSp>
        <p:nvCxnSpPr>
          <p:cNvPr id="94" name="Connector: Elbow 1048">
            <a:extLst>
              <a:ext uri="{FF2B5EF4-FFF2-40B4-BE49-F238E27FC236}">
                <a16:creationId xmlns:a16="http://schemas.microsoft.com/office/drawing/2014/main" id="{F5A5B175-AEB0-38C4-CDE5-4C0B54E97A24}"/>
              </a:ext>
            </a:extLst>
          </p:cNvPr>
          <p:cNvCxnSpPr>
            <a:cxnSpLocks/>
          </p:cNvCxnSpPr>
          <p:nvPr/>
        </p:nvCxnSpPr>
        <p:spPr>
          <a:xfrm rot="5400000">
            <a:off x="6513475" y="4075082"/>
            <a:ext cx="464381" cy="569159"/>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BDF5B51-E86A-C2E8-9507-632D561E9E1E}"/>
              </a:ext>
            </a:extLst>
          </p:cNvPr>
          <p:cNvSpPr txBox="1"/>
          <p:nvPr/>
        </p:nvSpPr>
        <p:spPr>
          <a:xfrm>
            <a:off x="340090" y="3113833"/>
            <a:ext cx="2769989" cy="1200329"/>
          </a:xfrm>
          <a:prstGeom prst="rect">
            <a:avLst/>
          </a:prstGeom>
          <a:noFill/>
        </p:spPr>
        <p:txBody>
          <a:bodyPr wrap="square" rtlCol="0">
            <a:spAutoFit/>
          </a:bodyPr>
          <a:lstStyle/>
          <a:p>
            <a:pPr defTabSz="685800">
              <a:buClrTx/>
              <a:defRPr/>
            </a:pPr>
            <a:r>
              <a:rPr lang="en-US" sz="1800" kern="1200" dirty="0">
                <a:solidFill>
                  <a:srgbClr val="FFFFFF"/>
                </a:solidFill>
                <a:ea typeface="+mn-ea"/>
                <a:cs typeface="+mn-cs"/>
              </a:rPr>
              <a:t>Broad </a:t>
            </a:r>
            <a:r>
              <a:rPr lang="en-US" sz="1800" kern="1200" dirty="0">
                <a:solidFill>
                  <a:srgbClr val="00B0F0"/>
                </a:solidFill>
                <a:ea typeface="+mn-ea"/>
                <a:cs typeface="+mn-cs"/>
              </a:rPr>
              <a:t>memory and storage</a:t>
            </a:r>
            <a:r>
              <a:rPr lang="en-US" sz="1800" kern="1200" dirty="0">
                <a:solidFill>
                  <a:srgbClr val="FFFFFF"/>
                </a:solidFill>
                <a:ea typeface="+mn-ea"/>
                <a:cs typeface="+mn-cs"/>
              </a:rPr>
              <a:t> product portfolio enabling AI, 5G, autonomous and IoT   </a:t>
            </a:r>
            <a:endParaRPr lang="en-US" sz="1800" b="1" kern="1200" dirty="0">
              <a:solidFill>
                <a:srgbClr val="FFFFFF"/>
              </a:solidFill>
              <a:ea typeface="+mn-ea"/>
              <a:cs typeface="+mn-cs"/>
            </a:endParaRPr>
          </a:p>
        </p:txBody>
      </p:sp>
    </p:spTree>
    <p:extLst>
      <p:ext uri="{BB962C8B-B14F-4D97-AF65-F5344CB8AC3E}">
        <p14:creationId xmlns:p14="http://schemas.microsoft.com/office/powerpoint/2010/main" val="32968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1655DE-D8D3-6E40-A5E0-0DC592BB31B6}"/>
              </a:ext>
            </a:extLst>
          </p:cNvPr>
          <p:cNvSpPr>
            <a:spLocks noGrp="1"/>
          </p:cNvSpPr>
          <p:nvPr>
            <p:ph type="sldNum" sz="quarter" idx="12"/>
          </p:nvPr>
        </p:nvSpPr>
        <p:spPr>
          <a:xfrm>
            <a:off x="8441799" y="166155"/>
            <a:ext cx="440264" cy="173124"/>
          </a:xfrm>
        </p:spPr>
        <p:txBody>
          <a:bodyPr>
            <a:normAutofit fontScale="92500" lnSpcReduction="20000"/>
          </a:bodyPr>
          <a:lstStyle/>
          <a:p>
            <a:pPr defTabSz="685800">
              <a:spcAft>
                <a:spcPts val="450"/>
              </a:spcAft>
              <a:buClrTx/>
              <a:defRPr/>
            </a:pPr>
            <a:fld id="{B7E7695C-FCF1-4AA0-9B93-7941FED13DC4}" type="slidenum">
              <a:rPr lang="en-US" kern="1200">
                <a:solidFill>
                  <a:srgbClr val="FFFFFF"/>
                </a:solidFill>
                <a:ea typeface="+mn-ea"/>
                <a:cs typeface="+mn-cs"/>
              </a:rPr>
              <a:pPr defTabSz="685800">
                <a:spcAft>
                  <a:spcPts val="450"/>
                </a:spcAft>
                <a:buClrTx/>
                <a:defRPr/>
              </a:pPr>
              <a:t>9</a:t>
            </a:fld>
            <a:endParaRPr lang="en-US" kern="1200">
              <a:solidFill>
                <a:srgbClr val="FFFFFF"/>
              </a:solidFill>
              <a:ea typeface="+mn-ea"/>
              <a:cs typeface="+mn-cs"/>
            </a:endParaRPr>
          </a:p>
        </p:txBody>
      </p:sp>
      <p:sp>
        <p:nvSpPr>
          <p:cNvPr id="15" name="Content Placeholder 3">
            <a:extLst>
              <a:ext uri="{FF2B5EF4-FFF2-40B4-BE49-F238E27FC236}">
                <a16:creationId xmlns:a16="http://schemas.microsoft.com/office/drawing/2014/main" id="{43F9938E-9007-44A3-904E-B810B64B23CE}"/>
              </a:ext>
            </a:extLst>
          </p:cNvPr>
          <p:cNvSpPr txBox="1">
            <a:spLocks/>
          </p:cNvSpPr>
          <p:nvPr/>
        </p:nvSpPr>
        <p:spPr>
          <a:xfrm>
            <a:off x="4972050" y="897549"/>
            <a:ext cx="4159473" cy="1340826"/>
          </a:xfrm>
          <a:prstGeom prst="rect">
            <a:avLst/>
          </a:prstGeom>
        </p:spPr>
        <p:txBody>
          <a:bodyPr vert="horz" lIns="68580" tIns="34290" rIns="68580" bIns="34290" rtlCol="0">
            <a:normAutofit/>
          </a:bodyPr>
          <a:lstStyle>
            <a:lvl1pPr marL="182880" marR="0" indent="-182880" algn="l" defTabSz="914400" rtl="0" eaLnBrk="1" fontAlgn="auto" latinLnBrk="0" hangingPunct="1">
              <a:lnSpc>
                <a:spcPct val="100000"/>
              </a:lnSpc>
              <a:spcBef>
                <a:spcPts val="0"/>
              </a:spcBef>
              <a:spcAft>
                <a:spcPts val="0"/>
              </a:spcAft>
              <a:buClrTx/>
              <a:buSzPct val="75000"/>
              <a:buFont typeface="Wingdings" pitchFamily="2" charset="2"/>
              <a:buChar char="§"/>
              <a:tabLst/>
              <a:defRPr sz="2000" b="0" kern="1200" spc="0" baseline="0">
                <a:solidFill>
                  <a:schemeClr val="tx1"/>
                </a:solidFill>
                <a:latin typeface="+mn-lt"/>
                <a:ea typeface="+mn-ea"/>
                <a:cs typeface="+mn-cs"/>
              </a:defRPr>
            </a:lvl1pPr>
            <a:lvl2pPr marL="457200" marR="0" indent="-182880" algn="l" defTabSz="914400" rtl="0" eaLnBrk="1" fontAlgn="auto" latinLnBrk="0" hangingPunct="1">
              <a:lnSpc>
                <a:spcPct val="100000"/>
              </a:lnSpc>
              <a:spcBef>
                <a:spcPts val="0"/>
              </a:spcBef>
              <a:spcAft>
                <a:spcPts val="400"/>
              </a:spcAft>
              <a:buClrTx/>
              <a:buSzTx/>
              <a:buFont typeface="Apple Symbols" panose="02000000000000000000" pitchFamily="2" charset="-79"/>
              <a:buChar char="⎻"/>
              <a:tabLst/>
              <a:defRPr sz="1800" b="0" kern="1200" spc="0" baseline="0">
                <a:solidFill>
                  <a:schemeClr val="tx1"/>
                </a:solidFill>
                <a:latin typeface="+mn-lt"/>
                <a:ea typeface="+mn-ea"/>
                <a:cs typeface="+mn-cs"/>
              </a:defRPr>
            </a:lvl2pPr>
            <a:lvl3pPr marL="731520" marR="0" indent="-182880" algn="l" defTabSz="914400" rtl="0" eaLnBrk="1" fontAlgn="auto" latinLnBrk="0" hangingPunct="1">
              <a:lnSpc>
                <a:spcPct val="100000"/>
              </a:lnSpc>
              <a:spcBef>
                <a:spcPts val="0"/>
              </a:spcBef>
              <a:spcAft>
                <a:spcPts val="400"/>
              </a:spcAft>
              <a:buClrTx/>
              <a:buSzPct val="75000"/>
              <a:buFont typeface="Wingdings" pitchFamily="2" charset="2"/>
              <a:buChar char="§"/>
              <a:tabLst/>
              <a:defRPr sz="1600" b="0" kern="1200" spc="0">
                <a:solidFill>
                  <a:schemeClr val="tx1"/>
                </a:solidFill>
                <a:latin typeface="+mn-lt"/>
                <a:ea typeface="+mn-ea"/>
                <a:cs typeface="+mn-cs"/>
              </a:defRPr>
            </a:lvl3pPr>
            <a:lvl4pPr marL="1005840" marR="0" indent="-182880" algn="l" defTabSz="914400" rtl="0" eaLnBrk="1" fontAlgn="auto" latinLnBrk="0" hangingPunct="1">
              <a:lnSpc>
                <a:spcPct val="100000"/>
              </a:lnSpc>
              <a:spcBef>
                <a:spcPts val="0"/>
              </a:spcBef>
              <a:spcAft>
                <a:spcPts val="400"/>
              </a:spcAft>
              <a:buClrTx/>
              <a:buSzTx/>
              <a:buFont typeface="Apple Symbols" panose="02000000000000000000" pitchFamily="2" charset="-79"/>
              <a:buChar char="⎻"/>
              <a:tabLst/>
              <a:defRPr sz="1400" b="0" kern="1200" spc="0">
                <a:solidFill>
                  <a:schemeClr val="tx1"/>
                </a:solidFill>
                <a:latin typeface="+mn-lt"/>
                <a:ea typeface="+mn-ea"/>
                <a:cs typeface="+mn-cs"/>
              </a:defRPr>
            </a:lvl4pPr>
            <a:lvl5pPr marL="1280160" marR="0" indent="-182880" algn="l" defTabSz="914400" rtl="0" eaLnBrk="1" fontAlgn="auto" latinLnBrk="0" hangingPunct="1">
              <a:lnSpc>
                <a:spcPct val="100000"/>
              </a:lnSpc>
              <a:spcBef>
                <a:spcPts val="0"/>
              </a:spcBef>
              <a:spcAft>
                <a:spcPts val="400"/>
              </a:spcAft>
              <a:buClrTx/>
              <a:buSzPct val="75000"/>
              <a:buFont typeface="Wingdings" pitchFamily="2" charset="2"/>
              <a:buChar char="§"/>
              <a:tabLst/>
              <a:defRPr sz="1200" b="0" kern="1200" spc="0">
                <a:solidFill>
                  <a:schemeClr val="tx1"/>
                </a:solidFill>
                <a:latin typeface="+mn-lt"/>
                <a:ea typeface="+mn-ea"/>
                <a:cs typeface="+mn-cs"/>
              </a:defRPr>
            </a:lvl5pPr>
            <a:lvl6pPr marL="548640" marR="0" indent="-182880" algn="l" defTabSz="914400" rtl="0" eaLnBrk="1" fontAlgn="auto" latinLnBrk="0" hangingPunct="1">
              <a:lnSpc>
                <a:spcPct val="100000"/>
              </a:lnSpc>
              <a:spcBef>
                <a:spcPts val="0"/>
              </a:spcBef>
              <a:spcAft>
                <a:spcPts val="400"/>
              </a:spcAft>
              <a:buClrTx/>
              <a:buSzPct val="75000"/>
              <a:buFont typeface="Wingdings" pitchFamily="2" charset="2"/>
              <a:buChar char="§"/>
              <a:tabLst/>
              <a:defRPr sz="1600" kern="1200">
                <a:solidFill>
                  <a:srgbClr val="000000"/>
                </a:solidFill>
                <a:latin typeface="+mn-lt"/>
                <a:ea typeface="+mn-ea"/>
                <a:cs typeface="+mn-cs"/>
              </a:defRPr>
            </a:lvl6pPr>
            <a:lvl7pPr marL="731520" marR="0" indent="-182880" algn="l" defTabSz="914400" rtl="0" eaLnBrk="1" fontAlgn="auto" latinLnBrk="0" hangingPunct="1">
              <a:lnSpc>
                <a:spcPct val="100000"/>
              </a:lnSpc>
              <a:spcBef>
                <a:spcPts val="0"/>
              </a:spcBef>
              <a:spcAft>
                <a:spcPts val="400"/>
              </a:spcAft>
              <a:buClrTx/>
              <a:buSzPct val="100000"/>
              <a:buFont typeface="System Font Regular"/>
              <a:buChar char="‒"/>
              <a:tabLst/>
              <a:defRPr sz="1600" b="0" kern="1200">
                <a:solidFill>
                  <a:schemeClr val="tx1"/>
                </a:solidFill>
                <a:latin typeface="+mn-lt"/>
                <a:ea typeface="+mn-ea"/>
                <a:cs typeface="+mn-cs"/>
              </a:defRPr>
            </a:lvl7pPr>
            <a:lvl8pPr marL="914400" marR="0" indent="-182880" algn="l" defTabSz="914400" rtl="0" eaLnBrk="1" fontAlgn="auto" latinLnBrk="0" hangingPunct="1">
              <a:lnSpc>
                <a:spcPct val="100000"/>
              </a:lnSpc>
              <a:spcBef>
                <a:spcPts val="0"/>
              </a:spcBef>
              <a:spcAft>
                <a:spcPts val="400"/>
              </a:spcAft>
              <a:buClrTx/>
              <a:buSzPct val="75000"/>
              <a:buFont typeface="Wingdings" pitchFamily="2" charset="2"/>
              <a:buChar char="§"/>
              <a:tabLst/>
              <a:defRPr sz="1400" kern="1200">
                <a:solidFill>
                  <a:schemeClr val="tx1"/>
                </a:solidFill>
                <a:latin typeface="+mn-lt"/>
                <a:ea typeface="+mn-ea"/>
                <a:cs typeface="+mn-cs"/>
              </a:defRPr>
            </a:lvl8pPr>
            <a:lvl9pPr marL="1097280" marR="0" indent="-182880" algn="l" defTabSz="914400" rtl="0" eaLnBrk="1" fontAlgn="auto" latinLnBrk="0" hangingPunct="1">
              <a:lnSpc>
                <a:spcPct val="100000"/>
              </a:lnSpc>
              <a:spcBef>
                <a:spcPts val="0"/>
              </a:spcBef>
              <a:spcAft>
                <a:spcPts val="400"/>
              </a:spcAft>
              <a:buClrTx/>
              <a:buSzPct val="100000"/>
              <a:buFont typeface="System Font Regular"/>
              <a:buChar char="‒"/>
              <a:tabLst/>
              <a:defRPr sz="1400" kern="1200">
                <a:solidFill>
                  <a:schemeClr val="tx1"/>
                </a:solidFill>
                <a:latin typeface="+mn-lt"/>
                <a:ea typeface="+mn-ea"/>
                <a:cs typeface="+mn-cs"/>
              </a:defRPr>
            </a:lvl9pPr>
          </a:lstStyle>
          <a:p>
            <a:pPr marL="137160" indent="-137160" defTabSz="685800">
              <a:spcAft>
                <a:spcPts val="450"/>
              </a:spcAft>
              <a:defRPr/>
            </a:pPr>
            <a:endParaRPr lang="en-US" sz="1800">
              <a:solidFill>
                <a:srgbClr val="000000"/>
              </a:solidFill>
              <a:latin typeface="Arial" panose="020B0604020202020204"/>
            </a:endParaRPr>
          </a:p>
        </p:txBody>
      </p:sp>
      <p:sp>
        <p:nvSpPr>
          <p:cNvPr id="11" name="Freeform: Shape 10">
            <a:extLst>
              <a:ext uri="{FF2B5EF4-FFF2-40B4-BE49-F238E27FC236}">
                <a16:creationId xmlns:a16="http://schemas.microsoft.com/office/drawing/2014/main" id="{D93B15BD-8ECC-4689-BBC2-11C0F575AB32}"/>
              </a:ext>
            </a:extLst>
          </p:cNvPr>
          <p:cNvSpPr/>
          <p:nvPr/>
        </p:nvSpPr>
        <p:spPr>
          <a:xfrm>
            <a:off x="7245350" y="2578101"/>
            <a:ext cx="5854700" cy="2089150"/>
          </a:xfrm>
          <a:custGeom>
            <a:avLst/>
            <a:gdLst>
              <a:gd name="connsiteX0" fmla="*/ 7806266 w 7806266"/>
              <a:gd name="connsiteY0" fmla="*/ 0 h 2785533"/>
              <a:gd name="connsiteX1" fmla="*/ 0 w 7806266"/>
              <a:gd name="connsiteY1" fmla="*/ 0 h 2785533"/>
              <a:gd name="connsiteX2" fmla="*/ 8466 w 7806266"/>
              <a:gd name="connsiteY2" fmla="*/ 2785533 h 2785533"/>
              <a:gd name="connsiteX3" fmla="*/ 2032000 w 7806266"/>
              <a:gd name="connsiteY3" fmla="*/ 2421467 h 2785533"/>
            </a:gdLst>
            <a:ahLst/>
            <a:cxnLst>
              <a:cxn ang="0">
                <a:pos x="connsiteX0" y="connsiteY0"/>
              </a:cxn>
              <a:cxn ang="0">
                <a:pos x="connsiteX1" y="connsiteY1"/>
              </a:cxn>
              <a:cxn ang="0">
                <a:pos x="connsiteX2" y="connsiteY2"/>
              </a:cxn>
              <a:cxn ang="0">
                <a:pos x="connsiteX3" y="connsiteY3"/>
              </a:cxn>
            </a:cxnLst>
            <a:rect l="l" t="t" r="r" b="b"/>
            <a:pathLst>
              <a:path w="7806266" h="2785533">
                <a:moveTo>
                  <a:pt x="7806266" y="0"/>
                </a:moveTo>
                <a:lnTo>
                  <a:pt x="0" y="0"/>
                </a:lnTo>
                <a:lnTo>
                  <a:pt x="8466" y="2785533"/>
                </a:lnTo>
                <a:lnTo>
                  <a:pt x="2032000" y="2421467"/>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17" name="Text Placeholder 6">
            <a:extLst>
              <a:ext uri="{FF2B5EF4-FFF2-40B4-BE49-F238E27FC236}">
                <a16:creationId xmlns:a16="http://schemas.microsoft.com/office/drawing/2014/main" id="{70B39C87-5266-F8C2-D4F1-F5523F15B7F0}"/>
              </a:ext>
            </a:extLst>
          </p:cNvPr>
          <p:cNvSpPr txBox="1">
            <a:spLocks/>
          </p:cNvSpPr>
          <p:nvPr/>
        </p:nvSpPr>
        <p:spPr>
          <a:xfrm>
            <a:off x="7491262" y="2080903"/>
            <a:ext cx="1901072" cy="174663"/>
          </a:xfrm>
          <a:prstGeom prst="rect">
            <a:avLst/>
          </a:prstGeom>
        </p:spPr>
        <p:txBody>
          <a:bodyPr vert="horz" wrap="square" lIns="68580" tIns="34290" rIns="68580" bIns="34290" rtlCol="0" anchor="b">
            <a:spAutoFit/>
          </a:bodyPr>
          <a:lstStyle>
            <a:lvl1pPr marL="0" marR="0" indent="0" algn="l" defTabSz="914400" rtl="0" eaLnBrk="1" fontAlgn="auto" latinLnBrk="0" hangingPunct="1">
              <a:lnSpc>
                <a:spcPct val="110000"/>
              </a:lnSpc>
              <a:spcBef>
                <a:spcPts val="0"/>
              </a:spcBef>
              <a:spcAft>
                <a:spcPts val="0"/>
              </a:spcAft>
              <a:buClrTx/>
              <a:buSzPct val="75000"/>
              <a:buFont typeface="Wingdings" pitchFamily="2" charset="2"/>
              <a:buNone/>
              <a:tabLst/>
              <a:defRPr sz="900" b="0" kern="1200" spc="0" baseline="0">
                <a:solidFill>
                  <a:schemeClr val="tx1">
                    <a:lumMod val="50000"/>
                    <a:lumOff val="50000"/>
                  </a:schemeClr>
                </a:solidFill>
                <a:latin typeface="+mn-lt"/>
                <a:ea typeface="+mn-ea"/>
                <a:cs typeface="+mn-cs"/>
              </a:defRPr>
            </a:lvl1pPr>
            <a:lvl2pPr marL="457200" marR="0" indent="-182880" algn="l" defTabSz="914400" rtl="0" eaLnBrk="1" fontAlgn="auto" latinLnBrk="0" hangingPunct="1">
              <a:lnSpc>
                <a:spcPct val="100000"/>
              </a:lnSpc>
              <a:spcBef>
                <a:spcPts val="0"/>
              </a:spcBef>
              <a:spcAft>
                <a:spcPts val="400"/>
              </a:spcAft>
              <a:buClrTx/>
              <a:buSzTx/>
              <a:buFont typeface="Apple Symbols" panose="02000000000000000000" pitchFamily="2" charset="-79"/>
              <a:buChar char="⎻"/>
              <a:tabLst/>
              <a:defRPr sz="1800" b="0" kern="1200" spc="0" baseline="0">
                <a:solidFill>
                  <a:schemeClr val="tx1"/>
                </a:solidFill>
                <a:latin typeface="+mn-lt"/>
                <a:ea typeface="+mn-ea"/>
                <a:cs typeface="+mn-cs"/>
              </a:defRPr>
            </a:lvl2pPr>
            <a:lvl3pPr marL="731520" marR="0" indent="-182880" algn="l" defTabSz="914400" rtl="0" eaLnBrk="1" fontAlgn="auto" latinLnBrk="0" hangingPunct="1">
              <a:lnSpc>
                <a:spcPct val="100000"/>
              </a:lnSpc>
              <a:spcBef>
                <a:spcPts val="0"/>
              </a:spcBef>
              <a:spcAft>
                <a:spcPts val="400"/>
              </a:spcAft>
              <a:buClrTx/>
              <a:buSzPct val="75000"/>
              <a:buFont typeface="Wingdings" pitchFamily="2" charset="2"/>
              <a:buChar char="§"/>
              <a:tabLst/>
              <a:defRPr sz="1600" b="0" kern="1200" spc="0">
                <a:solidFill>
                  <a:schemeClr val="tx1"/>
                </a:solidFill>
                <a:latin typeface="+mn-lt"/>
                <a:ea typeface="+mn-ea"/>
                <a:cs typeface="+mn-cs"/>
              </a:defRPr>
            </a:lvl3pPr>
            <a:lvl4pPr marL="1005840" marR="0" indent="-182880" algn="l" defTabSz="914400" rtl="0" eaLnBrk="1" fontAlgn="auto" latinLnBrk="0" hangingPunct="1">
              <a:lnSpc>
                <a:spcPct val="100000"/>
              </a:lnSpc>
              <a:spcBef>
                <a:spcPts val="0"/>
              </a:spcBef>
              <a:spcAft>
                <a:spcPts val="400"/>
              </a:spcAft>
              <a:buClrTx/>
              <a:buSzTx/>
              <a:buFont typeface="Apple Symbols" panose="02000000000000000000" pitchFamily="2" charset="-79"/>
              <a:buChar char="⎻"/>
              <a:tabLst/>
              <a:defRPr sz="1400" b="0" kern="1200" spc="0">
                <a:solidFill>
                  <a:schemeClr val="tx1"/>
                </a:solidFill>
                <a:latin typeface="+mn-lt"/>
                <a:ea typeface="+mn-ea"/>
                <a:cs typeface="+mn-cs"/>
              </a:defRPr>
            </a:lvl4pPr>
            <a:lvl5pPr marL="1280160" marR="0" indent="-182880" algn="l" defTabSz="914400" rtl="0" eaLnBrk="1" fontAlgn="auto" latinLnBrk="0" hangingPunct="1">
              <a:lnSpc>
                <a:spcPct val="100000"/>
              </a:lnSpc>
              <a:spcBef>
                <a:spcPts val="0"/>
              </a:spcBef>
              <a:spcAft>
                <a:spcPts val="400"/>
              </a:spcAft>
              <a:buClrTx/>
              <a:buSzPct val="75000"/>
              <a:buFont typeface="Wingdings" pitchFamily="2" charset="2"/>
              <a:buChar char="§"/>
              <a:tabLst/>
              <a:defRPr sz="1200" b="0" kern="1200" spc="0">
                <a:solidFill>
                  <a:schemeClr val="tx1"/>
                </a:solidFill>
                <a:latin typeface="+mn-lt"/>
                <a:ea typeface="+mn-ea"/>
                <a:cs typeface="+mn-cs"/>
              </a:defRPr>
            </a:lvl5pPr>
            <a:lvl6pPr marL="548640" marR="0" indent="-182880" algn="l" defTabSz="914400" rtl="0" eaLnBrk="1" fontAlgn="auto" latinLnBrk="0" hangingPunct="1">
              <a:lnSpc>
                <a:spcPct val="100000"/>
              </a:lnSpc>
              <a:spcBef>
                <a:spcPts val="0"/>
              </a:spcBef>
              <a:spcAft>
                <a:spcPts val="400"/>
              </a:spcAft>
              <a:buClrTx/>
              <a:buSzPct val="75000"/>
              <a:buFont typeface="Wingdings" pitchFamily="2" charset="2"/>
              <a:buChar char="§"/>
              <a:tabLst/>
              <a:defRPr sz="1600" kern="1200">
                <a:solidFill>
                  <a:srgbClr val="000000"/>
                </a:solidFill>
                <a:latin typeface="+mn-lt"/>
                <a:ea typeface="+mn-ea"/>
                <a:cs typeface="+mn-cs"/>
              </a:defRPr>
            </a:lvl6pPr>
            <a:lvl7pPr marL="731520" marR="0" indent="-182880" algn="l" defTabSz="914400" rtl="0" eaLnBrk="1" fontAlgn="auto" latinLnBrk="0" hangingPunct="1">
              <a:lnSpc>
                <a:spcPct val="100000"/>
              </a:lnSpc>
              <a:spcBef>
                <a:spcPts val="0"/>
              </a:spcBef>
              <a:spcAft>
                <a:spcPts val="400"/>
              </a:spcAft>
              <a:buClrTx/>
              <a:buSzPct val="100000"/>
              <a:buFont typeface="System Font Regular"/>
              <a:buChar char="‒"/>
              <a:tabLst/>
              <a:defRPr sz="1600" b="0" kern="1200">
                <a:solidFill>
                  <a:schemeClr val="tx1"/>
                </a:solidFill>
                <a:latin typeface="+mn-lt"/>
                <a:ea typeface="+mn-ea"/>
                <a:cs typeface="+mn-cs"/>
              </a:defRPr>
            </a:lvl7pPr>
            <a:lvl8pPr marL="914400" marR="0" indent="-182880" algn="l" defTabSz="914400" rtl="0" eaLnBrk="1" fontAlgn="auto" latinLnBrk="0" hangingPunct="1">
              <a:lnSpc>
                <a:spcPct val="100000"/>
              </a:lnSpc>
              <a:spcBef>
                <a:spcPts val="0"/>
              </a:spcBef>
              <a:spcAft>
                <a:spcPts val="400"/>
              </a:spcAft>
              <a:buClrTx/>
              <a:buSzPct val="75000"/>
              <a:buFont typeface="Wingdings" pitchFamily="2" charset="2"/>
              <a:buChar char="§"/>
              <a:tabLst/>
              <a:defRPr sz="1400" kern="1200">
                <a:solidFill>
                  <a:schemeClr val="tx1"/>
                </a:solidFill>
                <a:latin typeface="+mn-lt"/>
                <a:ea typeface="+mn-ea"/>
                <a:cs typeface="+mn-cs"/>
              </a:defRPr>
            </a:lvl8pPr>
            <a:lvl9pPr marL="1097280" marR="0" indent="-182880" algn="l" defTabSz="914400" rtl="0" eaLnBrk="1" fontAlgn="auto" latinLnBrk="0" hangingPunct="1">
              <a:lnSpc>
                <a:spcPct val="100000"/>
              </a:lnSpc>
              <a:spcBef>
                <a:spcPts val="0"/>
              </a:spcBef>
              <a:spcAft>
                <a:spcPts val="400"/>
              </a:spcAft>
              <a:buClrTx/>
              <a:buSzPct val="100000"/>
              <a:buFont typeface="System Font Regular"/>
              <a:buChar char="‒"/>
              <a:tabLst/>
              <a:defRPr sz="1400" kern="1200">
                <a:solidFill>
                  <a:schemeClr val="tx1"/>
                </a:solidFill>
                <a:latin typeface="+mn-lt"/>
                <a:ea typeface="+mn-ea"/>
                <a:cs typeface="+mn-cs"/>
              </a:defRPr>
            </a:lvl9pPr>
          </a:lstStyle>
          <a:p>
            <a:pPr defTabSz="685800">
              <a:defRPr/>
            </a:pPr>
            <a:r>
              <a:rPr lang="en-US" sz="675">
                <a:solidFill>
                  <a:srgbClr val="000000">
                    <a:lumMod val="50000"/>
                    <a:lumOff val="50000"/>
                  </a:srgbClr>
                </a:solidFill>
                <a:latin typeface="Arial" panose="020B0604020202020204"/>
              </a:rPr>
              <a:t>Preliminary illustration, subject to change</a:t>
            </a:r>
          </a:p>
        </p:txBody>
      </p:sp>
      <p:sp>
        <p:nvSpPr>
          <p:cNvPr id="10" name="Title 12">
            <a:extLst>
              <a:ext uri="{FF2B5EF4-FFF2-40B4-BE49-F238E27FC236}">
                <a16:creationId xmlns:a16="http://schemas.microsoft.com/office/drawing/2014/main" id="{5FF325B3-D9ED-976B-1D55-571A42AEC587}"/>
              </a:ext>
            </a:extLst>
          </p:cNvPr>
          <p:cNvSpPr>
            <a:spLocks noGrp="1"/>
          </p:cNvSpPr>
          <p:nvPr>
            <p:ph type="title"/>
          </p:nvPr>
        </p:nvSpPr>
        <p:spPr>
          <a:xfrm>
            <a:off x="109240" y="2956412"/>
            <a:ext cx="9283094" cy="507831"/>
          </a:xfrm>
        </p:spPr>
        <p:txBody>
          <a:bodyPr/>
          <a:lstStyle/>
          <a:p>
            <a:r>
              <a:rPr lang="en-US" sz="3000" dirty="0"/>
              <a:t>New York Investment</a:t>
            </a:r>
          </a:p>
        </p:txBody>
      </p:sp>
      <p:sp>
        <p:nvSpPr>
          <p:cNvPr id="12" name="Content Placeholder 14">
            <a:extLst>
              <a:ext uri="{FF2B5EF4-FFF2-40B4-BE49-F238E27FC236}">
                <a16:creationId xmlns:a16="http://schemas.microsoft.com/office/drawing/2014/main" id="{8187A74B-7DC6-4779-B75B-881F9118C0F6}"/>
              </a:ext>
            </a:extLst>
          </p:cNvPr>
          <p:cNvSpPr txBox="1">
            <a:spLocks/>
          </p:cNvSpPr>
          <p:nvPr/>
        </p:nvSpPr>
        <p:spPr>
          <a:xfrm>
            <a:off x="109241" y="3491175"/>
            <a:ext cx="8886827" cy="1394710"/>
          </a:xfrm>
          <a:prstGeom prst="rect">
            <a:avLst/>
          </a:prstGeom>
        </p:spPr>
        <p:txBody>
          <a:bodyPr lIns="68580" tIns="34290" rIns="68580" bIns="34290" anchor="t"/>
          <a:lstStyle>
            <a:lvl1pPr marL="182880" marR="0" indent="-182880" algn="l" defTabSz="914400" rtl="0" eaLnBrk="1" fontAlgn="auto" latinLnBrk="0" hangingPunct="1">
              <a:lnSpc>
                <a:spcPct val="100000"/>
              </a:lnSpc>
              <a:spcBef>
                <a:spcPts val="0"/>
              </a:spcBef>
              <a:spcAft>
                <a:spcPts val="0"/>
              </a:spcAft>
              <a:buClrTx/>
              <a:buSzPct val="75000"/>
              <a:buFont typeface="Wingdings" pitchFamily="2" charset="2"/>
              <a:buChar char="§"/>
              <a:tabLst/>
              <a:defRPr sz="2000" b="0" kern="1200" spc="0" baseline="0">
                <a:solidFill>
                  <a:schemeClr val="tx1"/>
                </a:solidFill>
                <a:latin typeface="+mn-lt"/>
                <a:ea typeface="+mn-ea"/>
                <a:cs typeface="+mn-cs"/>
              </a:defRPr>
            </a:lvl1pPr>
            <a:lvl2pPr marL="457200" marR="0" indent="-182880" algn="l" defTabSz="914400" rtl="0" eaLnBrk="1" fontAlgn="auto" latinLnBrk="0" hangingPunct="1">
              <a:lnSpc>
                <a:spcPct val="100000"/>
              </a:lnSpc>
              <a:spcBef>
                <a:spcPts val="0"/>
              </a:spcBef>
              <a:spcAft>
                <a:spcPts val="400"/>
              </a:spcAft>
              <a:buClrTx/>
              <a:buSzTx/>
              <a:buFont typeface="Apple Symbols" panose="02000000000000000000" pitchFamily="2" charset="-79"/>
              <a:buChar char="⎻"/>
              <a:tabLst/>
              <a:defRPr sz="1800" b="0" kern="1200" spc="0" baseline="0">
                <a:solidFill>
                  <a:schemeClr val="tx1"/>
                </a:solidFill>
                <a:latin typeface="+mn-lt"/>
                <a:ea typeface="+mn-ea"/>
                <a:cs typeface="+mn-cs"/>
              </a:defRPr>
            </a:lvl2pPr>
            <a:lvl3pPr marL="731520" marR="0" indent="-182880" algn="l" defTabSz="914400" rtl="0" eaLnBrk="1" fontAlgn="auto" latinLnBrk="0" hangingPunct="1">
              <a:lnSpc>
                <a:spcPct val="100000"/>
              </a:lnSpc>
              <a:spcBef>
                <a:spcPts val="0"/>
              </a:spcBef>
              <a:spcAft>
                <a:spcPts val="400"/>
              </a:spcAft>
              <a:buClrTx/>
              <a:buSzPct val="75000"/>
              <a:buFont typeface="Wingdings" pitchFamily="2" charset="2"/>
              <a:buChar char="§"/>
              <a:tabLst/>
              <a:defRPr sz="1600" b="0" kern="1200" spc="0">
                <a:solidFill>
                  <a:schemeClr val="tx1"/>
                </a:solidFill>
                <a:latin typeface="+mn-lt"/>
                <a:ea typeface="+mn-ea"/>
                <a:cs typeface="+mn-cs"/>
              </a:defRPr>
            </a:lvl3pPr>
            <a:lvl4pPr marL="1005840" marR="0" indent="-182880" algn="l" defTabSz="914400" rtl="0" eaLnBrk="1" fontAlgn="auto" latinLnBrk="0" hangingPunct="1">
              <a:lnSpc>
                <a:spcPct val="100000"/>
              </a:lnSpc>
              <a:spcBef>
                <a:spcPts val="0"/>
              </a:spcBef>
              <a:spcAft>
                <a:spcPts val="400"/>
              </a:spcAft>
              <a:buClrTx/>
              <a:buSzTx/>
              <a:buFont typeface="Apple Symbols" panose="02000000000000000000" pitchFamily="2" charset="-79"/>
              <a:buChar char="⎻"/>
              <a:tabLst/>
              <a:defRPr sz="1400" b="0" kern="1200" spc="0">
                <a:solidFill>
                  <a:schemeClr val="tx1"/>
                </a:solidFill>
                <a:latin typeface="+mn-lt"/>
                <a:ea typeface="+mn-ea"/>
                <a:cs typeface="+mn-cs"/>
              </a:defRPr>
            </a:lvl4pPr>
            <a:lvl5pPr marL="1280160" marR="0" indent="-182880" algn="l" defTabSz="914400" rtl="0" eaLnBrk="1" fontAlgn="auto" latinLnBrk="0" hangingPunct="1">
              <a:lnSpc>
                <a:spcPct val="100000"/>
              </a:lnSpc>
              <a:spcBef>
                <a:spcPts val="0"/>
              </a:spcBef>
              <a:spcAft>
                <a:spcPts val="400"/>
              </a:spcAft>
              <a:buClrTx/>
              <a:buSzPct val="75000"/>
              <a:buFont typeface="Wingdings" pitchFamily="2" charset="2"/>
              <a:buChar char="§"/>
              <a:tabLst/>
              <a:defRPr sz="1200" b="0" kern="1200" spc="0">
                <a:solidFill>
                  <a:schemeClr val="tx1"/>
                </a:solidFill>
                <a:latin typeface="+mn-lt"/>
                <a:ea typeface="+mn-ea"/>
                <a:cs typeface="+mn-cs"/>
              </a:defRPr>
            </a:lvl5pPr>
            <a:lvl6pPr marL="548640" marR="0" indent="-182880" algn="l" defTabSz="914400" rtl="0" eaLnBrk="1" fontAlgn="auto" latinLnBrk="0" hangingPunct="1">
              <a:lnSpc>
                <a:spcPct val="100000"/>
              </a:lnSpc>
              <a:spcBef>
                <a:spcPts val="0"/>
              </a:spcBef>
              <a:spcAft>
                <a:spcPts val="400"/>
              </a:spcAft>
              <a:buClrTx/>
              <a:buSzPct val="75000"/>
              <a:buFont typeface="Wingdings" pitchFamily="2" charset="2"/>
              <a:buChar char="§"/>
              <a:tabLst/>
              <a:defRPr sz="1600" kern="1200">
                <a:solidFill>
                  <a:srgbClr val="000000"/>
                </a:solidFill>
                <a:latin typeface="+mn-lt"/>
                <a:ea typeface="+mn-ea"/>
                <a:cs typeface="+mn-cs"/>
              </a:defRPr>
            </a:lvl6pPr>
            <a:lvl7pPr marL="731520" marR="0" indent="-182880" algn="l" defTabSz="914400" rtl="0" eaLnBrk="1" fontAlgn="auto" latinLnBrk="0" hangingPunct="1">
              <a:lnSpc>
                <a:spcPct val="100000"/>
              </a:lnSpc>
              <a:spcBef>
                <a:spcPts val="0"/>
              </a:spcBef>
              <a:spcAft>
                <a:spcPts val="400"/>
              </a:spcAft>
              <a:buClrTx/>
              <a:buSzPct val="100000"/>
              <a:buFont typeface="System Font Regular"/>
              <a:buChar char="‒"/>
              <a:tabLst/>
              <a:defRPr sz="1600" b="0" kern="1200">
                <a:solidFill>
                  <a:schemeClr val="tx1"/>
                </a:solidFill>
                <a:latin typeface="+mn-lt"/>
                <a:ea typeface="+mn-ea"/>
                <a:cs typeface="+mn-cs"/>
              </a:defRPr>
            </a:lvl7pPr>
            <a:lvl8pPr marL="914400" marR="0" indent="-182880" algn="l" defTabSz="914400" rtl="0" eaLnBrk="1" fontAlgn="auto" latinLnBrk="0" hangingPunct="1">
              <a:lnSpc>
                <a:spcPct val="100000"/>
              </a:lnSpc>
              <a:spcBef>
                <a:spcPts val="0"/>
              </a:spcBef>
              <a:spcAft>
                <a:spcPts val="400"/>
              </a:spcAft>
              <a:buClrTx/>
              <a:buSzPct val="75000"/>
              <a:buFont typeface="Wingdings" pitchFamily="2" charset="2"/>
              <a:buChar char="§"/>
              <a:tabLst/>
              <a:defRPr sz="1400" kern="1200">
                <a:solidFill>
                  <a:schemeClr val="tx1"/>
                </a:solidFill>
                <a:latin typeface="+mn-lt"/>
                <a:ea typeface="+mn-ea"/>
                <a:cs typeface="+mn-cs"/>
              </a:defRPr>
            </a:lvl8pPr>
            <a:lvl9pPr marL="1097280" marR="0" indent="-182880" algn="l" defTabSz="914400" rtl="0" eaLnBrk="1" fontAlgn="auto" latinLnBrk="0" hangingPunct="1">
              <a:lnSpc>
                <a:spcPct val="100000"/>
              </a:lnSpc>
              <a:spcBef>
                <a:spcPts val="0"/>
              </a:spcBef>
              <a:spcAft>
                <a:spcPts val="400"/>
              </a:spcAft>
              <a:buClrTx/>
              <a:buSzPct val="100000"/>
              <a:buFont typeface="System Font Regular"/>
              <a:buChar char="‒"/>
              <a:tabLst/>
              <a:defRPr sz="1400" kern="1200">
                <a:solidFill>
                  <a:schemeClr val="tx1"/>
                </a:solidFill>
                <a:latin typeface="+mn-lt"/>
                <a:ea typeface="+mn-ea"/>
                <a:cs typeface="+mn-cs"/>
              </a:defRPr>
            </a:lvl9pPr>
          </a:lstStyle>
          <a:p>
            <a:pPr marL="137160" indent="-137160" defTabSz="685800">
              <a:spcAft>
                <a:spcPts val="450"/>
              </a:spcAft>
              <a:defRPr/>
            </a:pPr>
            <a:r>
              <a:rPr lang="en-US" sz="1500" b="1" dirty="0">
                <a:solidFill>
                  <a:srgbClr val="FFFFFF"/>
                </a:solidFill>
                <a:latin typeface="Arial" panose="020B0604020202020204"/>
              </a:rPr>
              <a:t>Four-fab manufacturing complex; up to $100B investment planned over the next 20+ years</a:t>
            </a:r>
          </a:p>
          <a:p>
            <a:pPr marL="137160" indent="-137160" defTabSz="685800">
              <a:spcAft>
                <a:spcPts val="450"/>
              </a:spcAft>
              <a:defRPr/>
            </a:pPr>
            <a:r>
              <a:rPr lang="en-US" sz="1500" b="1" dirty="0">
                <a:solidFill>
                  <a:srgbClr val="FFFFFF"/>
                </a:solidFill>
                <a:latin typeface="Arial" panose="020B0604020202020204"/>
              </a:rPr>
              <a:t>Approximately 9,000 Micron jobs, 4,500 construction jobs and over 40,000 indirect jobs</a:t>
            </a:r>
          </a:p>
          <a:p>
            <a:pPr marL="137160" indent="-137160" defTabSz="685800">
              <a:spcAft>
                <a:spcPts val="450"/>
              </a:spcAft>
              <a:defRPr/>
            </a:pPr>
            <a:r>
              <a:rPr lang="en-US" sz="1500" b="1" dirty="0">
                <a:solidFill>
                  <a:srgbClr val="FFFFFF"/>
                </a:solidFill>
                <a:latin typeface="Arial" panose="020B0604020202020204"/>
              </a:rPr>
              <a:t>Construction target early CY25 </a:t>
            </a:r>
            <a:r>
              <a:rPr lang="en-US" sz="1500" b="1" dirty="0">
                <a:solidFill>
                  <a:srgbClr val="FFFFFF"/>
                </a:solidFill>
                <a:latin typeface="Arial" panose="020B0604020202020204"/>
                <a:sym typeface="Wingdings" panose="05000000000000000000" pitchFamily="2" charset="2"/>
              </a:rPr>
              <a:t> Output in CY28</a:t>
            </a:r>
          </a:p>
          <a:p>
            <a:pPr marL="137160" indent="-137160" defTabSz="685800">
              <a:spcAft>
                <a:spcPts val="450"/>
              </a:spcAft>
              <a:defRPr/>
            </a:pPr>
            <a:r>
              <a:rPr lang="en-US" sz="1500" b="1" dirty="0">
                <a:solidFill>
                  <a:srgbClr val="FFFFFF"/>
                </a:solidFill>
                <a:latin typeface="Arial" panose="020B0604020202020204"/>
                <a:sym typeface="Wingdings" panose="05000000000000000000" pitchFamily="2" charset="2"/>
              </a:rPr>
              <a:t>Preliminary design, permitting applications and environmental reviews underway</a:t>
            </a:r>
          </a:p>
        </p:txBody>
      </p:sp>
      <p:pic>
        <p:nvPicPr>
          <p:cNvPr id="1026" name="Picture 7">
            <a:extLst>
              <a:ext uri="{FF2B5EF4-FFF2-40B4-BE49-F238E27FC236}">
                <a16:creationId xmlns:a16="http://schemas.microsoft.com/office/drawing/2014/main" id="{315E66C2-2878-35C8-9BD9-57DA069A2F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6" t="12684" r="-316" b="31309"/>
          <a:stretch/>
        </p:blipFill>
        <p:spPr bwMode="auto">
          <a:xfrm>
            <a:off x="0" y="5861"/>
            <a:ext cx="9181294" cy="290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6">
            <a:extLst>
              <a:ext uri="{FF2B5EF4-FFF2-40B4-BE49-F238E27FC236}">
                <a16:creationId xmlns:a16="http://schemas.microsoft.com/office/drawing/2014/main" id="{9AD90B46-25EC-5F42-6AF1-25737945313B}"/>
              </a:ext>
            </a:extLst>
          </p:cNvPr>
          <p:cNvSpPr txBox="1">
            <a:spLocks/>
          </p:cNvSpPr>
          <p:nvPr/>
        </p:nvSpPr>
        <p:spPr>
          <a:xfrm>
            <a:off x="7491262" y="2906349"/>
            <a:ext cx="1901072" cy="174663"/>
          </a:xfrm>
          <a:prstGeom prst="rect">
            <a:avLst/>
          </a:prstGeom>
        </p:spPr>
        <p:txBody>
          <a:bodyPr vert="horz" wrap="square" lIns="68580" tIns="34290" rIns="68580" bIns="34290" rtlCol="0" anchor="b">
            <a:spAutoFit/>
          </a:bodyPr>
          <a:lstStyle>
            <a:lvl1pPr marL="0" marR="0" indent="0" algn="l" defTabSz="914400" rtl="0" eaLnBrk="1" fontAlgn="auto" latinLnBrk="0" hangingPunct="1">
              <a:lnSpc>
                <a:spcPct val="110000"/>
              </a:lnSpc>
              <a:spcBef>
                <a:spcPts val="0"/>
              </a:spcBef>
              <a:spcAft>
                <a:spcPts val="0"/>
              </a:spcAft>
              <a:buClrTx/>
              <a:buSzPct val="75000"/>
              <a:buFont typeface="Wingdings" pitchFamily="2" charset="2"/>
              <a:buNone/>
              <a:tabLst/>
              <a:defRPr sz="900" b="0" kern="1200" spc="0" baseline="0">
                <a:solidFill>
                  <a:schemeClr val="tx1">
                    <a:lumMod val="50000"/>
                    <a:lumOff val="50000"/>
                  </a:schemeClr>
                </a:solidFill>
                <a:latin typeface="+mn-lt"/>
                <a:ea typeface="+mn-ea"/>
                <a:cs typeface="+mn-cs"/>
              </a:defRPr>
            </a:lvl1pPr>
            <a:lvl2pPr marL="457200" marR="0" indent="-182880" algn="l" defTabSz="914400" rtl="0" eaLnBrk="1" fontAlgn="auto" latinLnBrk="0" hangingPunct="1">
              <a:lnSpc>
                <a:spcPct val="100000"/>
              </a:lnSpc>
              <a:spcBef>
                <a:spcPts val="0"/>
              </a:spcBef>
              <a:spcAft>
                <a:spcPts val="400"/>
              </a:spcAft>
              <a:buClrTx/>
              <a:buSzTx/>
              <a:buFont typeface="Apple Symbols" panose="02000000000000000000" pitchFamily="2" charset="-79"/>
              <a:buChar char="⎻"/>
              <a:tabLst/>
              <a:defRPr sz="1800" b="0" kern="1200" spc="0" baseline="0">
                <a:solidFill>
                  <a:schemeClr val="tx1"/>
                </a:solidFill>
                <a:latin typeface="+mn-lt"/>
                <a:ea typeface="+mn-ea"/>
                <a:cs typeface="+mn-cs"/>
              </a:defRPr>
            </a:lvl2pPr>
            <a:lvl3pPr marL="731520" marR="0" indent="-182880" algn="l" defTabSz="914400" rtl="0" eaLnBrk="1" fontAlgn="auto" latinLnBrk="0" hangingPunct="1">
              <a:lnSpc>
                <a:spcPct val="100000"/>
              </a:lnSpc>
              <a:spcBef>
                <a:spcPts val="0"/>
              </a:spcBef>
              <a:spcAft>
                <a:spcPts val="400"/>
              </a:spcAft>
              <a:buClrTx/>
              <a:buSzPct val="75000"/>
              <a:buFont typeface="Wingdings" pitchFamily="2" charset="2"/>
              <a:buChar char="§"/>
              <a:tabLst/>
              <a:defRPr sz="1600" b="0" kern="1200" spc="0">
                <a:solidFill>
                  <a:schemeClr val="tx1"/>
                </a:solidFill>
                <a:latin typeface="+mn-lt"/>
                <a:ea typeface="+mn-ea"/>
                <a:cs typeface="+mn-cs"/>
              </a:defRPr>
            </a:lvl3pPr>
            <a:lvl4pPr marL="1005840" marR="0" indent="-182880" algn="l" defTabSz="914400" rtl="0" eaLnBrk="1" fontAlgn="auto" latinLnBrk="0" hangingPunct="1">
              <a:lnSpc>
                <a:spcPct val="100000"/>
              </a:lnSpc>
              <a:spcBef>
                <a:spcPts val="0"/>
              </a:spcBef>
              <a:spcAft>
                <a:spcPts val="400"/>
              </a:spcAft>
              <a:buClrTx/>
              <a:buSzTx/>
              <a:buFont typeface="Apple Symbols" panose="02000000000000000000" pitchFamily="2" charset="-79"/>
              <a:buChar char="⎻"/>
              <a:tabLst/>
              <a:defRPr sz="1400" b="0" kern="1200" spc="0">
                <a:solidFill>
                  <a:schemeClr val="tx1"/>
                </a:solidFill>
                <a:latin typeface="+mn-lt"/>
                <a:ea typeface="+mn-ea"/>
                <a:cs typeface="+mn-cs"/>
              </a:defRPr>
            </a:lvl4pPr>
            <a:lvl5pPr marL="1280160" marR="0" indent="-182880" algn="l" defTabSz="914400" rtl="0" eaLnBrk="1" fontAlgn="auto" latinLnBrk="0" hangingPunct="1">
              <a:lnSpc>
                <a:spcPct val="100000"/>
              </a:lnSpc>
              <a:spcBef>
                <a:spcPts val="0"/>
              </a:spcBef>
              <a:spcAft>
                <a:spcPts val="400"/>
              </a:spcAft>
              <a:buClrTx/>
              <a:buSzPct val="75000"/>
              <a:buFont typeface="Wingdings" pitchFamily="2" charset="2"/>
              <a:buChar char="§"/>
              <a:tabLst/>
              <a:defRPr sz="1200" b="0" kern="1200" spc="0">
                <a:solidFill>
                  <a:schemeClr val="tx1"/>
                </a:solidFill>
                <a:latin typeface="+mn-lt"/>
                <a:ea typeface="+mn-ea"/>
                <a:cs typeface="+mn-cs"/>
              </a:defRPr>
            </a:lvl5pPr>
            <a:lvl6pPr marL="548640" marR="0" indent="-182880" algn="l" defTabSz="914400" rtl="0" eaLnBrk="1" fontAlgn="auto" latinLnBrk="0" hangingPunct="1">
              <a:lnSpc>
                <a:spcPct val="100000"/>
              </a:lnSpc>
              <a:spcBef>
                <a:spcPts val="0"/>
              </a:spcBef>
              <a:spcAft>
                <a:spcPts val="400"/>
              </a:spcAft>
              <a:buClrTx/>
              <a:buSzPct val="75000"/>
              <a:buFont typeface="Wingdings" pitchFamily="2" charset="2"/>
              <a:buChar char="§"/>
              <a:tabLst/>
              <a:defRPr sz="1600" kern="1200">
                <a:solidFill>
                  <a:srgbClr val="000000"/>
                </a:solidFill>
                <a:latin typeface="+mn-lt"/>
                <a:ea typeface="+mn-ea"/>
                <a:cs typeface="+mn-cs"/>
              </a:defRPr>
            </a:lvl6pPr>
            <a:lvl7pPr marL="731520" marR="0" indent="-182880" algn="l" defTabSz="914400" rtl="0" eaLnBrk="1" fontAlgn="auto" latinLnBrk="0" hangingPunct="1">
              <a:lnSpc>
                <a:spcPct val="100000"/>
              </a:lnSpc>
              <a:spcBef>
                <a:spcPts val="0"/>
              </a:spcBef>
              <a:spcAft>
                <a:spcPts val="400"/>
              </a:spcAft>
              <a:buClrTx/>
              <a:buSzPct val="100000"/>
              <a:buFont typeface="System Font Regular"/>
              <a:buChar char="‒"/>
              <a:tabLst/>
              <a:defRPr sz="1600" b="0" kern="1200">
                <a:solidFill>
                  <a:schemeClr val="tx1"/>
                </a:solidFill>
                <a:latin typeface="+mn-lt"/>
                <a:ea typeface="+mn-ea"/>
                <a:cs typeface="+mn-cs"/>
              </a:defRPr>
            </a:lvl7pPr>
            <a:lvl8pPr marL="914400" marR="0" indent="-182880" algn="l" defTabSz="914400" rtl="0" eaLnBrk="1" fontAlgn="auto" latinLnBrk="0" hangingPunct="1">
              <a:lnSpc>
                <a:spcPct val="100000"/>
              </a:lnSpc>
              <a:spcBef>
                <a:spcPts val="0"/>
              </a:spcBef>
              <a:spcAft>
                <a:spcPts val="400"/>
              </a:spcAft>
              <a:buClrTx/>
              <a:buSzPct val="75000"/>
              <a:buFont typeface="Wingdings" pitchFamily="2" charset="2"/>
              <a:buChar char="§"/>
              <a:tabLst/>
              <a:defRPr sz="1400" kern="1200">
                <a:solidFill>
                  <a:schemeClr val="tx1"/>
                </a:solidFill>
                <a:latin typeface="+mn-lt"/>
                <a:ea typeface="+mn-ea"/>
                <a:cs typeface="+mn-cs"/>
              </a:defRPr>
            </a:lvl8pPr>
            <a:lvl9pPr marL="1097280" marR="0" indent="-182880" algn="l" defTabSz="914400" rtl="0" eaLnBrk="1" fontAlgn="auto" latinLnBrk="0" hangingPunct="1">
              <a:lnSpc>
                <a:spcPct val="100000"/>
              </a:lnSpc>
              <a:spcBef>
                <a:spcPts val="0"/>
              </a:spcBef>
              <a:spcAft>
                <a:spcPts val="400"/>
              </a:spcAft>
              <a:buClrTx/>
              <a:buSzPct val="100000"/>
              <a:buFont typeface="System Font Regular"/>
              <a:buChar char="‒"/>
              <a:tabLst/>
              <a:defRPr sz="1400" kern="1200">
                <a:solidFill>
                  <a:schemeClr val="tx1"/>
                </a:solidFill>
                <a:latin typeface="+mn-lt"/>
                <a:ea typeface="+mn-ea"/>
                <a:cs typeface="+mn-cs"/>
              </a:defRPr>
            </a:lvl9pPr>
          </a:lstStyle>
          <a:p>
            <a:pPr defTabSz="685800">
              <a:defRPr/>
            </a:pPr>
            <a:r>
              <a:rPr lang="en-US" sz="675">
                <a:solidFill>
                  <a:srgbClr val="000000">
                    <a:lumMod val="50000"/>
                    <a:lumOff val="50000"/>
                  </a:srgbClr>
                </a:solidFill>
                <a:latin typeface="Arial" panose="020B0604020202020204"/>
              </a:rPr>
              <a:t>Preliminary illustration, subject to change</a:t>
            </a:r>
          </a:p>
        </p:txBody>
      </p:sp>
    </p:spTree>
    <p:extLst>
      <p:ext uri="{BB962C8B-B14F-4D97-AF65-F5344CB8AC3E}">
        <p14:creationId xmlns:p14="http://schemas.microsoft.com/office/powerpoint/2010/main" val="33026606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E 2022">
  <a:themeElements>
    <a:clrScheme name="Streamline">
      <a:dk1>
        <a:srgbClr val="4A9647"/>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STER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Proxima Nova Rg"/>
        <a:ea typeface=""/>
        <a:cs typeface=""/>
      </a:majorFont>
      <a:minorFont>
        <a:latin typeface="Proxima Nova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Micron 3.1.3 Corporate Template Layouts">
  <a:themeElements>
    <a:clrScheme name="Micron">
      <a:dk1>
        <a:srgbClr val="000000"/>
      </a:dk1>
      <a:lt1>
        <a:srgbClr val="FFFFFF"/>
      </a:lt1>
      <a:dk2>
        <a:srgbClr val="0090DA"/>
      </a:dk2>
      <a:lt2>
        <a:srgbClr val="FFFFFF"/>
      </a:lt2>
      <a:accent1>
        <a:srgbClr val="009C85"/>
      </a:accent1>
      <a:accent2>
        <a:srgbClr val="5E249F"/>
      </a:accent2>
      <a:accent3>
        <a:srgbClr val="70C4E8"/>
      </a:accent3>
      <a:accent4>
        <a:srgbClr val="FF8E1C"/>
      </a:accent4>
      <a:accent5>
        <a:srgbClr val="BB28BB"/>
      </a:accent5>
      <a:accent6>
        <a:srgbClr val="7F7F7F"/>
      </a:accent6>
      <a:hlink>
        <a:srgbClr val="0077C8"/>
      </a:hlink>
      <a:folHlink>
        <a:srgbClr val="0077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7C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cron-corporate-powerpoint-template" id="{28137B02-3B1F-A145-9FC2-430D0F9AB9E8}" vid="{341CD196-09E9-E248-B8CD-389E2227529E}"/>
    </a:ext>
  </a:extLst>
</a:theme>
</file>

<file path=ppt/theme/theme4.xml><?xml version="1.0" encoding="utf-8"?>
<a:theme xmlns:a="http://schemas.openxmlformats.org/drawingml/2006/main" name="2_Micron 3.1.8 corporate template Layouts">
  <a:themeElements>
    <a:clrScheme name="Micron">
      <a:dk1>
        <a:srgbClr val="000000"/>
      </a:dk1>
      <a:lt1>
        <a:srgbClr val="FFFFFF"/>
      </a:lt1>
      <a:dk2>
        <a:srgbClr val="0090DA"/>
      </a:dk2>
      <a:lt2>
        <a:srgbClr val="FFFFFF"/>
      </a:lt2>
      <a:accent1>
        <a:srgbClr val="009C85"/>
      </a:accent1>
      <a:accent2>
        <a:srgbClr val="5E249F"/>
      </a:accent2>
      <a:accent3>
        <a:srgbClr val="70C4E8"/>
      </a:accent3>
      <a:accent4>
        <a:srgbClr val="FF8E1C"/>
      </a:accent4>
      <a:accent5>
        <a:srgbClr val="BB28BB"/>
      </a:accent5>
      <a:accent6>
        <a:srgbClr val="7F7F7F"/>
      </a:accent6>
      <a:hlink>
        <a:srgbClr val="0077C8"/>
      </a:hlink>
      <a:folHlink>
        <a:srgbClr val="0077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7C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cron-corporate-powerpoint-template-2" id="{C793DFE4-A046-F246-91A4-65C6CD148B86}" vid="{AED29A57-2BF2-0A40-A20A-9BDE181A93B7}"/>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572BDF8FC70AA4B838E94DB4F2A0A53" ma:contentTypeVersion="14" ma:contentTypeDescription="Create a new document." ma:contentTypeScope="" ma:versionID="0080a9b2e6ced97288ede6dcb112822b">
  <xsd:schema xmlns:xsd="http://www.w3.org/2001/XMLSchema" xmlns:xs="http://www.w3.org/2001/XMLSchema" xmlns:p="http://schemas.microsoft.com/office/2006/metadata/properties" xmlns:ns3="0387ff74-bb64-498d-b1dd-5a05310b8554" xmlns:ns4="33bc6476-bc4b-4916-8c61-ab8b5ec21465" targetNamespace="http://schemas.microsoft.com/office/2006/metadata/properties" ma:root="true" ma:fieldsID="d48d318b5b81375aa05f392abf1e6b65" ns3:_="" ns4:_="">
    <xsd:import namespace="0387ff74-bb64-498d-b1dd-5a05310b8554"/>
    <xsd:import namespace="33bc6476-bc4b-4916-8c61-ab8b5ec21465"/>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GenerationTime" minOccurs="0"/>
                <xsd:element ref="ns3:MediaServiceEventHashCode"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87ff74-bb64-498d-b1dd-5a05310b85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bc6476-bc4b-4916-8c61-ab8b5ec2146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0387ff74-bb64-498d-b1dd-5a05310b8554" xsi:nil="true"/>
  </documentManagement>
</p:properties>
</file>

<file path=customXml/itemProps1.xml><?xml version="1.0" encoding="utf-8"?>
<ds:datastoreItem xmlns:ds="http://schemas.openxmlformats.org/officeDocument/2006/customXml" ds:itemID="{7EBEEBFB-BA94-43D6-AE07-74D00BCBEF63}">
  <ds:schemaRefs>
    <ds:schemaRef ds:uri="http://schemas.microsoft.com/sharepoint/v3/contenttype/forms"/>
  </ds:schemaRefs>
</ds:datastoreItem>
</file>

<file path=customXml/itemProps2.xml><?xml version="1.0" encoding="utf-8"?>
<ds:datastoreItem xmlns:ds="http://schemas.openxmlformats.org/officeDocument/2006/customXml" ds:itemID="{62A1AB51-2166-413A-B225-A2DDDEFB51FE}">
  <ds:schemaRefs>
    <ds:schemaRef ds:uri="0387ff74-bb64-498d-b1dd-5a05310b8554"/>
    <ds:schemaRef ds:uri="33bc6476-bc4b-4916-8c61-ab8b5ec214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026447E-6DCE-44E4-8FCF-EDEC28000657}">
  <ds:schemaRefs>
    <ds:schemaRef ds:uri="http://schemas.microsoft.com/office/infopath/2007/PartnerControls"/>
    <ds:schemaRef ds:uri="33bc6476-bc4b-4916-8c61-ab8b5ec21465"/>
    <ds:schemaRef ds:uri="http://purl.org/dc/elements/1.1/"/>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0387ff74-bb64-498d-b1dd-5a05310b8554"/>
  </ds:schemaRefs>
</ds:datastoreItem>
</file>

<file path=docProps/app.xml><?xml version="1.0" encoding="utf-8"?>
<Properties xmlns="http://schemas.openxmlformats.org/officeDocument/2006/extended-properties" xmlns:vt="http://schemas.openxmlformats.org/officeDocument/2006/docPropsVTypes">
  <TotalTime>12</TotalTime>
  <Words>1115</Words>
  <Application>Microsoft Office PowerPoint</Application>
  <PresentationFormat>On-screen Show (16:9)</PresentationFormat>
  <Paragraphs>194</Paragraphs>
  <Slides>19</Slides>
  <Notes>8</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19</vt:i4>
      </vt:variant>
    </vt:vector>
  </HeadingPairs>
  <TitlesOfParts>
    <vt:vector size="37" baseType="lpstr">
      <vt:lpstr>Roboto Light</vt:lpstr>
      <vt:lpstr>Calibri</vt:lpstr>
      <vt:lpstr>Raleway</vt:lpstr>
      <vt:lpstr>Lato</vt:lpstr>
      <vt:lpstr>Proxima Nova</vt:lpstr>
      <vt:lpstr>Proxima Nova Rg</vt:lpstr>
      <vt:lpstr>Proxima Nova Extrabold</vt:lpstr>
      <vt:lpstr>Arial</vt:lpstr>
      <vt:lpstr>System Font Regular</vt:lpstr>
      <vt:lpstr>Apple Symbols</vt:lpstr>
      <vt:lpstr>Proxima Nova Lt</vt:lpstr>
      <vt:lpstr>Wingdings</vt:lpstr>
      <vt:lpstr>Roboto</vt:lpstr>
      <vt:lpstr>4E 2022</vt:lpstr>
      <vt:lpstr>MASTER LAYOUT</vt:lpstr>
      <vt:lpstr>7_Micron 3.1.3 Corporate Template Layouts</vt:lpstr>
      <vt:lpstr>2_Micron 3.1.8 corporate template Layouts</vt:lpstr>
      <vt:lpstr>think-cell Slide</vt:lpstr>
      <vt:lpstr>Green CHIPS Community Investment Fund Workshop</vt:lpstr>
      <vt:lpstr>PowerPoint Presentation</vt:lpstr>
      <vt:lpstr>The voices that shaped the Community Priorities Document</vt:lpstr>
      <vt:lpstr>Core Considerations of the Community Priorities Document (CPD)</vt:lpstr>
      <vt:lpstr>Community Priorities Document Guiding Principles</vt:lpstr>
      <vt:lpstr>PowerPoint Presentation</vt:lpstr>
      <vt:lpstr>Priorities in the CPD</vt:lpstr>
      <vt:lpstr>PowerPoint Presentation</vt:lpstr>
      <vt:lpstr>New York Investment</vt:lpstr>
      <vt:lpstr>PowerPoint Presentation</vt:lpstr>
      <vt:lpstr>The CIF Application Process</vt:lpstr>
      <vt:lpstr>Phase 1: About the Letter of Intent</vt:lpstr>
      <vt:lpstr>Phase 1: About the Letter of Intent</vt:lpstr>
      <vt:lpstr>Phase 1: About the Letter of Intent</vt:lpstr>
      <vt:lpstr>Phase 1: About the Letter of Intent</vt:lpstr>
      <vt:lpstr>Phase 1: About the Letter of Intent</vt:lpstr>
      <vt:lpstr>Community Investment Fund Program Requirements</vt:lpstr>
      <vt:lpstr>Contact Information </vt:lpstr>
      <vt:lpstr>Green CHIPS Community Investment Fund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Priorities Document</dc:title>
  <dc:creator>Hailer, Charles</dc:creator>
  <cp:lastModifiedBy>Eychner, Rachelle (ESD)</cp:lastModifiedBy>
  <cp:revision>9</cp:revision>
  <dcterms:modified xsi:type="dcterms:W3CDTF">2024-09-06T14:48:33Z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f8a80d8-2f40-4c39-83a8-35a853a237e2_Enabled">
    <vt:lpwstr>true</vt:lpwstr>
  </property>
  <property fmtid="{D5CDD505-2E9C-101B-9397-08002B2CF9AE}" pid="3" name="MSIP_Label_4f8a80d8-2f40-4c39-83a8-35a853a237e2_SetDate">
    <vt:lpwstr>2024-07-10T03:05:17Z</vt:lpwstr>
  </property>
  <property fmtid="{D5CDD505-2E9C-101B-9397-08002B2CF9AE}" pid="4" name="MSIP_Label_4f8a80d8-2f40-4c39-83a8-35a853a237e2_Method">
    <vt:lpwstr>Standard</vt:lpwstr>
  </property>
  <property fmtid="{D5CDD505-2E9C-101B-9397-08002B2CF9AE}" pid="5" name="MSIP_Label_4f8a80d8-2f40-4c39-83a8-35a853a237e2_Name">
    <vt:lpwstr>General</vt:lpwstr>
  </property>
  <property fmtid="{D5CDD505-2E9C-101B-9397-08002B2CF9AE}" pid="6" name="MSIP_Label_4f8a80d8-2f40-4c39-83a8-35a853a237e2_SiteId">
    <vt:lpwstr>40581faa-7f0e-478b-b3cb-26cd71f11e2e</vt:lpwstr>
  </property>
  <property fmtid="{D5CDD505-2E9C-101B-9397-08002B2CF9AE}" pid="7" name="MSIP_Label_4f8a80d8-2f40-4c39-83a8-35a853a237e2_ActionId">
    <vt:lpwstr>602e730a-1cc8-470d-8cb6-7316a837d6e9</vt:lpwstr>
  </property>
  <property fmtid="{D5CDD505-2E9C-101B-9397-08002B2CF9AE}" pid="8" name="MSIP_Label_4f8a80d8-2f40-4c39-83a8-35a853a237e2_ContentBits">
    <vt:lpwstr>0</vt:lpwstr>
  </property>
  <property fmtid="{D5CDD505-2E9C-101B-9397-08002B2CF9AE}" pid="9" name="ContentTypeId">
    <vt:lpwstr>0x0101002572BDF8FC70AA4B838E94DB4F2A0A53</vt:lpwstr>
  </property>
  <property fmtid="{D5CDD505-2E9C-101B-9397-08002B2CF9AE}" pid="10" name="MSIP_Label_37874100-6000-43b6-a204-2d77792600b9_Enabled">
    <vt:lpwstr>true</vt:lpwstr>
  </property>
  <property fmtid="{D5CDD505-2E9C-101B-9397-08002B2CF9AE}" pid="11" name="MSIP_Label_37874100-6000-43b6-a204-2d77792600b9_SetDate">
    <vt:lpwstr>2024-07-30T16:53:03Z</vt:lpwstr>
  </property>
  <property fmtid="{D5CDD505-2E9C-101B-9397-08002B2CF9AE}" pid="12" name="MSIP_Label_37874100-6000-43b6-a204-2d77792600b9_Method">
    <vt:lpwstr>Standard</vt:lpwstr>
  </property>
  <property fmtid="{D5CDD505-2E9C-101B-9397-08002B2CF9AE}" pid="13" name="MSIP_Label_37874100-6000-43b6-a204-2d77792600b9_Name">
    <vt:lpwstr>Confidential</vt:lpwstr>
  </property>
  <property fmtid="{D5CDD505-2E9C-101B-9397-08002B2CF9AE}" pid="14" name="MSIP_Label_37874100-6000-43b6-a204-2d77792600b9_SiteId">
    <vt:lpwstr>f38a5ecd-2813-4862-b11b-ac1d563c806f</vt:lpwstr>
  </property>
  <property fmtid="{D5CDD505-2E9C-101B-9397-08002B2CF9AE}" pid="15" name="MSIP_Label_37874100-6000-43b6-a204-2d77792600b9_ActionId">
    <vt:lpwstr>a8732533-525a-4caf-8aaf-20baa00aa4af</vt:lpwstr>
  </property>
  <property fmtid="{D5CDD505-2E9C-101B-9397-08002B2CF9AE}" pid="16" name="MSIP_Label_37874100-6000-43b6-a204-2d77792600b9_ContentBits">
    <vt:lpwstr>3</vt:lpwstr>
  </property>
  <property fmtid="{D5CDD505-2E9C-101B-9397-08002B2CF9AE}" pid="17" name="ClassificationContentMarkingFooterLocations">
    <vt:lpwstr>4E 2022:5\MASTER LAYOUT:10\7_Micron 3.1.3 Corporate Template Layouts:5\Quarterly Financials Infographic:7\2_Micron 3.1.8 corporate template Layouts:5</vt:lpwstr>
  </property>
  <property fmtid="{D5CDD505-2E9C-101B-9397-08002B2CF9AE}" pid="18" name="ClassificationContentMarkingFooterText">
    <vt:lpwstr>Micron Confidential</vt:lpwstr>
  </property>
  <property fmtid="{D5CDD505-2E9C-101B-9397-08002B2CF9AE}" pid="19" name="ClassificationContentMarkingHeaderLocations">
    <vt:lpwstr>4E 2022:4\MASTER LAYOUT:9\7_Micron 3.1.3 Corporate Template Layouts:4\Quarterly Financials Infographic:6\2_Micron 3.1.8 corporate template Layouts:4</vt:lpwstr>
  </property>
  <property fmtid="{D5CDD505-2E9C-101B-9397-08002B2CF9AE}" pid="20" name="ClassificationContentMarkingHeaderText">
    <vt:lpwstr>Micron Confidential</vt:lpwstr>
  </property>
</Properties>
</file>